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218857"/>
            <a:ext cx="7792635" cy="15055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2982335"/>
            <a:ext cx="779263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76237"/>
            <a:ext cx="640537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405"/>
            <a:ext cx="640537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60741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2021-04-16T16:27:55Z</dcterms:modified>
</cp:coreProperties>
</file>