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E20304"/>
    <a:srgbClr val="FC3636"/>
    <a:srgbClr val="550957"/>
    <a:srgbClr val="762700"/>
    <a:srgbClr val="993300"/>
    <a:srgbClr val="98654E"/>
    <a:srgbClr val="6A4F46"/>
    <a:srgbClr val="785A4F"/>
    <a:srgbClr val="CE2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7024430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3182570"/>
            <a:ext cx="7024429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12" y="281175"/>
            <a:ext cx="7084183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4900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2432"/>
            <a:ext cx="6252670" cy="357616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264960"/>
            <a:ext cx="8076896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</a:t>
            </a:r>
            <a:r>
              <a:rPr lang="en-US"/>
              <a:t>edit </a:t>
            </a:r>
            <a:br>
              <a:rPr lang="en-US"/>
            </a:br>
            <a:r>
              <a:rPr lang="en-US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2021-07-03T20:27:36Z</dcterms:modified>
</cp:coreProperties>
</file>