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CDA7D-3506-1148-B7DE-DAE94D906D8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79471-AECD-A548-8F5E-BB418EBE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79471-AECD-A548-8F5E-BB418EBE0E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1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4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770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50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28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71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83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6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3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7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2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1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5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5/2/2015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7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revorstephens.com/post/73770963794/titanic-getting-started-with-r-part-5-rand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957" y="2649412"/>
            <a:ext cx="8069507" cy="1231118"/>
          </a:xfrm>
        </p:spPr>
        <p:txBody>
          <a:bodyPr/>
          <a:lstStyle/>
          <a:p>
            <a:r>
              <a:rPr lang="en-US" dirty="0" smtClean="0"/>
              <a:t>Store Sales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2083894"/>
            <a:ext cx="6858000" cy="56551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531 Advance Database Systems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70787" y="3880531"/>
            <a:ext cx="3507677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Purva Chakravarti</a:t>
            </a:r>
          </a:p>
          <a:p>
            <a:r>
              <a:rPr lang="en-US" sz="2000" dirty="0" err="1"/>
              <a:t>Gurpreet</a:t>
            </a:r>
            <a:r>
              <a:rPr lang="en-US" sz="2000" dirty="0"/>
              <a:t> Kaur</a:t>
            </a:r>
          </a:p>
          <a:p>
            <a:r>
              <a:rPr lang="en-US" sz="2000" dirty="0"/>
              <a:t>Ajinkya Bijwe</a:t>
            </a:r>
          </a:p>
          <a:p>
            <a:endParaRPr lang="en-US" sz="1350" dirty="0"/>
          </a:p>
          <a:p>
            <a:r>
              <a:rPr lang="en-US" sz="2000" dirty="0"/>
              <a:t>Professor: </a:t>
            </a:r>
            <a:r>
              <a:rPr lang="en-US" sz="2000" dirty="0" err="1" smtClean="0"/>
              <a:t>Kyoung-Seop</a:t>
            </a:r>
            <a:r>
              <a:rPr lang="en-US" sz="2000" dirty="0" smtClean="0"/>
              <a:t> Shin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Logic is Divided into 4 steps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Importing the Data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Storing the data in Temporary Variables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Running the Logic (Random Forest)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Writing output .csv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about </a:t>
            </a:r>
            <a:r>
              <a:rPr lang="en-US" dirty="0" err="1" smtClean="0"/>
              <a:t>RandomForest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trevorstephens.com/post/73770963794/titanic-getting-started-with-r-part-5-random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https://www.stat.berkeley.edu/~breiman/RandomForests/cc_home.htm</a:t>
            </a:r>
          </a:p>
        </p:txBody>
      </p:sp>
    </p:spTree>
    <p:extLst>
      <p:ext uri="{BB962C8B-B14F-4D97-AF65-F5344CB8AC3E}">
        <p14:creationId xmlns:p14="http://schemas.microsoft.com/office/powerpoint/2010/main" val="283225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Thankyou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1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8210550" cy="4953000"/>
          </a:xfrm>
        </p:spPr>
        <p:txBody>
          <a:bodyPr>
            <a:normAutofit/>
          </a:bodyPr>
          <a:lstStyle/>
          <a:p>
            <a:endParaRPr lang="en-US" b="1" i="1" smtClean="0"/>
          </a:p>
          <a:p>
            <a:r>
              <a:rPr lang="en-US" b="1" i="1" smtClean="0"/>
              <a:t>Problem </a:t>
            </a:r>
            <a:r>
              <a:rPr lang="en-US" b="1" i="1" dirty="0" smtClean="0"/>
              <a:t>statement</a:t>
            </a:r>
            <a:r>
              <a:rPr lang="en-US" dirty="0" smtClean="0"/>
              <a:t>:  Sales estimation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Predict the quantity of sale of products for the year next year based on the historical data of past three years.</a:t>
            </a:r>
          </a:p>
          <a:p>
            <a:pPr marL="342900" lvl="1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sales are predicted on the basis of the sample dataset provided by the KDD website for the multi-departmenta</a:t>
            </a:r>
            <a:r>
              <a:rPr lang="en-US" dirty="0"/>
              <a:t>l</a:t>
            </a:r>
            <a:r>
              <a:rPr lang="en-US" dirty="0" smtClean="0"/>
              <a:t> store.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Working</a:t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62511"/>
          </a:xfrm>
        </p:spPr>
        <p:txBody>
          <a:bodyPr>
            <a:normAutofit/>
          </a:bodyPr>
          <a:lstStyle/>
          <a:p>
            <a:r>
              <a:rPr lang="en-US" dirty="0" smtClean="0"/>
              <a:t>Our program calculates the rough estimate of sales in the particular store and the particular </a:t>
            </a:r>
            <a:r>
              <a:rPr lang="en-US" dirty="0" smtClean="0"/>
              <a:t>department based on data in .csv files.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Programing language: R programming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i="1" dirty="0" smtClean="0"/>
              <a:t>Output/Solution:</a:t>
            </a:r>
          </a:p>
          <a:p>
            <a:pPr marL="0" indent="0">
              <a:buNone/>
            </a:pPr>
            <a:r>
              <a:rPr lang="en-US" dirty="0" smtClean="0"/>
              <a:t>Predicted values shows that on the holidays</a:t>
            </a:r>
          </a:p>
          <a:p>
            <a:pPr marL="0" indent="0">
              <a:buNone/>
            </a:pPr>
            <a:r>
              <a:rPr lang="en-US" dirty="0"/>
              <a:t>Super Bowl, Labor Day, Thanksgiving, and </a:t>
            </a:r>
            <a:r>
              <a:rPr lang="en-US" dirty="0" smtClean="0"/>
              <a:t>Christmas the sale is high.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Lets see what the .csv files do…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31" y="2226469"/>
            <a:ext cx="7808620" cy="326350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.</a:t>
            </a:r>
            <a:r>
              <a:rPr lang="en-US" sz="3200" dirty="0" err="1" smtClean="0"/>
              <a:t>csv</a:t>
            </a:r>
            <a:r>
              <a:rPr lang="en-US" sz="3200" dirty="0" smtClean="0"/>
              <a:t> files are as following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Training.csv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Testing.csv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SampleStores.csv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StoreFeatures.csv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SampleOutput.csv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Learn about training.csv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51853"/>
            <a:ext cx="6248400" cy="5181600"/>
          </a:xfrm>
        </p:spPr>
      </p:pic>
      <p:sp>
        <p:nvSpPr>
          <p:cNvPr id="5" name="Left Arrow 4"/>
          <p:cNvSpPr/>
          <p:nvPr/>
        </p:nvSpPr>
        <p:spPr>
          <a:xfrm>
            <a:off x="6400800" y="2372532"/>
            <a:ext cx="8382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1400" y="2372532"/>
            <a:ext cx="152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feb</a:t>
            </a:r>
            <a:r>
              <a:rPr lang="en-US" dirty="0" smtClean="0"/>
              <a:t> 2012</a:t>
            </a:r>
          </a:p>
          <a:p>
            <a:r>
              <a:rPr lang="en-US" dirty="0" smtClean="0"/>
              <a:t>   HOLIDAY</a:t>
            </a:r>
          </a:p>
          <a:p>
            <a:r>
              <a:rPr lang="en-US" dirty="0" smtClean="0"/>
              <a:t>SUPER BOWL</a:t>
            </a:r>
          </a:p>
          <a:p>
            <a:endParaRPr lang="en-US" dirty="0" smtClean="0"/>
          </a:p>
          <a:p>
            <a:r>
              <a:rPr lang="en-US" dirty="0" smtClean="0"/>
              <a:t>Value set to   true.</a:t>
            </a:r>
          </a:p>
          <a:p>
            <a:r>
              <a:rPr lang="en-US" dirty="0" smtClean="0"/>
              <a:t>Highest sale  in store 1 department 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0840" y="1352236"/>
            <a:ext cx="5334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27428" y="1360227"/>
            <a:ext cx="1756012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00652" y="1365417"/>
            <a:ext cx="460612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67803" y="1384256"/>
            <a:ext cx="1646546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510353" y="1369647"/>
            <a:ext cx="2417075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5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about </a:t>
            </a:r>
            <a:r>
              <a:rPr lang="en-US" dirty="0" smtClean="0"/>
              <a:t>testing.csv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90689"/>
            <a:ext cx="6019800" cy="4938712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4193132" y="1209750"/>
            <a:ext cx="1543050" cy="9381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78559" y="1204560"/>
            <a:ext cx="225188" cy="9433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12366" y="1204560"/>
            <a:ext cx="780766" cy="9722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95489" y="1200515"/>
            <a:ext cx="1574612" cy="980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886200" y="4419600"/>
            <a:ext cx="1600200" cy="2209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18" y="76200"/>
            <a:ext cx="87630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	Learn </a:t>
            </a:r>
            <a:r>
              <a:rPr lang="en-US" dirty="0"/>
              <a:t>about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Samplestore.csv 		storefeatures.csv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" y="1690689"/>
            <a:ext cx="2627194" cy="2971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0688"/>
            <a:ext cx="6172200" cy="501491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86536" y="1370607"/>
            <a:ext cx="394932" cy="1225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00468" y="1365417"/>
            <a:ext cx="1156932" cy="12305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9468" y="1406953"/>
            <a:ext cx="367068" cy="1189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724400" y="1406953"/>
            <a:ext cx="2282588" cy="802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257800" y="1406953"/>
            <a:ext cx="1825816" cy="802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395450" y="1401763"/>
            <a:ext cx="3688165" cy="884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5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8210550" cy="5181600"/>
          </a:xfrm>
        </p:spPr>
        <p:txBody>
          <a:bodyPr>
            <a:normAutofit/>
          </a:bodyPr>
          <a:lstStyle/>
          <a:p>
            <a:r>
              <a:rPr lang="en-US" sz="2800" dirty="0"/>
              <a:t>Our logic is based on </a:t>
            </a:r>
            <a:r>
              <a:rPr lang="en-US" sz="2800" b="1" i="1" dirty="0"/>
              <a:t>training</a:t>
            </a:r>
            <a:r>
              <a:rPr lang="en-US" sz="2800" dirty="0"/>
              <a:t> and </a:t>
            </a:r>
            <a:r>
              <a:rPr lang="en-US" sz="2800" b="1" i="1" dirty="0"/>
              <a:t>testing</a:t>
            </a:r>
            <a:r>
              <a:rPr lang="en-US" sz="2800" dirty="0"/>
              <a:t> the </a:t>
            </a:r>
            <a:r>
              <a:rPr lang="en-US" sz="2800" dirty="0" smtClean="0"/>
              <a:t>model</a:t>
            </a:r>
            <a:endParaRPr lang="en-US" sz="2800" dirty="0"/>
          </a:p>
          <a:p>
            <a:r>
              <a:rPr lang="en-US" sz="2800" dirty="0"/>
              <a:t>The first part of the logic does the training of the dataset </a:t>
            </a:r>
            <a:r>
              <a:rPr lang="en-US" sz="2800" dirty="0" smtClean="0"/>
              <a:t>model</a:t>
            </a:r>
          </a:p>
          <a:p>
            <a:r>
              <a:rPr lang="en-US" sz="2800" dirty="0" smtClean="0"/>
              <a:t>The </a:t>
            </a:r>
            <a:r>
              <a:rPr lang="en-US" sz="2800" b="1" i="1" dirty="0" smtClean="0"/>
              <a:t>packages</a:t>
            </a:r>
            <a:r>
              <a:rPr lang="en-US" sz="2800" dirty="0" smtClean="0"/>
              <a:t> imported into the logic are</a:t>
            </a:r>
          </a:p>
          <a:p>
            <a:pPr marL="342900" lvl="1" indent="0">
              <a:buNone/>
            </a:pPr>
            <a:r>
              <a:rPr lang="en-US" sz="2600" dirty="0" smtClean="0"/>
              <a:t>1. </a:t>
            </a:r>
            <a:r>
              <a:rPr lang="en-US" sz="2600" dirty="0" err="1" smtClean="0"/>
              <a:t>TimeDate</a:t>
            </a:r>
            <a:endParaRPr lang="en-US" sz="2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/>
              <a:t>Creates </a:t>
            </a:r>
            <a:r>
              <a:rPr lang="en-US" sz="2000" dirty="0"/>
              <a:t>a ’</a:t>
            </a:r>
            <a:r>
              <a:rPr lang="en-US" sz="2000" dirty="0" err="1"/>
              <a:t>timeDate</a:t>
            </a:r>
            <a:r>
              <a:rPr lang="en-US" sz="2000" dirty="0"/>
              <a:t>’ object from scratch using a character vector</a:t>
            </a:r>
            <a:r>
              <a:rPr lang="en-US" sz="2000" dirty="0" smtClean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Value returns an object of class </a:t>
            </a:r>
            <a:r>
              <a:rPr lang="en-US" sz="2000" dirty="0" err="1"/>
              <a:t>timeDate</a:t>
            </a:r>
            <a:r>
              <a:rPr lang="en-US" sz="2000" dirty="0" smtClean="0"/>
              <a:t>.</a:t>
            </a:r>
            <a:endParaRPr lang="en-US" sz="2000" dirty="0"/>
          </a:p>
          <a:p>
            <a:pPr marL="685800" lvl="2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r>
              <a:rPr lang="en-US" sz="2600" dirty="0" smtClean="0"/>
              <a:t>2. Random Forest</a:t>
            </a:r>
            <a:endParaRPr lang="en-US" sz="2400" dirty="0" smtClean="0"/>
          </a:p>
          <a:p>
            <a:pPr marL="685800" lvl="2" indent="0">
              <a:buNone/>
            </a:pPr>
            <a:r>
              <a:rPr lang="en-US" sz="1800" dirty="0"/>
              <a:t>I</a:t>
            </a:r>
            <a:r>
              <a:rPr lang="en-US" sz="1800" dirty="0" smtClean="0"/>
              <a:t>mplements </a:t>
            </a:r>
            <a:r>
              <a:rPr lang="en-US" sz="1800" dirty="0" err="1" smtClean="0"/>
              <a:t>Breiman’s</a:t>
            </a:r>
            <a:r>
              <a:rPr lang="en-US" sz="1800" dirty="0" smtClean="0"/>
              <a:t> algorithm for classification and regression</a:t>
            </a:r>
          </a:p>
          <a:p>
            <a:pPr marL="685800" lvl="2" indent="0">
              <a:buNone/>
            </a:pPr>
            <a:r>
              <a:rPr lang="en-US" sz="1800" dirty="0" smtClean="0"/>
              <a:t>Three concepts used: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Decision tree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Tree bagging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From Bagging to Random forest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844674"/>
          </a:xfrm>
        </p:spPr>
        <p:txBody>
          <a:bodyPr>
            <a:normAutofit/>
          </a:bodyPr>
          <a:lstStyle/>
          <a:p>
            <a:r>
              <a:rPr lang="en-US" sz="4000" b="1" i="1" dirty="0"/>
              <a:t>	</a:t>
            </a:r>
            <a:r>
              <a:rPr lang="en-US" sz="4000" b="1" i="1" dirty="0" smtClean="0"/>
              <a:t>	   PEEP TO THE DEMO </a:t>
            </a:r>
            <a:br>
              <a:rPr lang="en-US" sz="4000" b="1" i="1" dirty="0" smtClean="0"/>
            </a:br>
            <a:r>
              <a:rPr lang="en-US" sz="4000" b="1" i="1" dirty="0"/>
              <a:t>	</a:t>
            </a:r>
            <a:r>
              <a:rPr lang="en-US" sz="4000" b="1" i="1" dirty="0" smtClean="0"/>
              <a:t>				of </a:t>
            </a:r>
            <a:br>
              <a:rPr lang="en-US" sz="4000" b="1" i="1" dirty="0" smtClean="0"/>
            </a:br>
            <a:r>
              <a:rPr lang="en-US" sz="4000" b="1" i="1" dirty="0"/>
              <a:t>	</a:t>
            </a:r>
            <a:r>
              <a:rPr lang="en-US" sz="4000" b="1" i="1" dirty="0" smtClean="0"/>
              <a:t>			    OUR</a:t>
            </a:r>
            <a:endParaRPr lang="en-US" sz="4000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14600"/>
            <a:ext cx="5943600" cy="1783983"/>
          </a:xfrm>
        </p:spPr>
      </p:pic>
    </p:spTree>
    <p:extLst>
      <p:ext uri="{BB962C8B-B14F-4D97-AF65-F5344CB8AC3E}">
        <p14:creationId xmlns:p14="http://schemas.microsoft.com/office/powerpoint/2010/main" val="30083597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213</TotalTime>
  <Words>290</Words>
  <Application>Microsoft Office PowerPoint</Application>
  <PresentationFormat>On-screen Show (4:3)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Depth</vt:lpstr>
      <vt:lpstr>Store Sales Estimation</vt:lpstr>
      <vt:lpstr>Introduction</vt:lpstr>
      <vt:lpstr>Working </vt:lpstr>
      <vt:lpstr>Lets see what the .csv files do…</vt:lpstr>
      <vt:lpstr>Learn about training.csv</vt:lpstr>
      <vt:lpstr>Learn about testing.csv</vt:lpstr>
      <vt:lpstr>    Learn about  Samplestore.csv   storefeatures.csv</vt:lpstr>
      <vt:lpstr>Working continued…</vt:lpstr>
      <vt:lpstr>     PEEP TO THE DEMO       of          OUR</vt:lpstr>
      <vt:lpstr>Demo</vt:lpstr>
      <vt:lpstr>References</vt:lpstr>
      <vt:lpstr>Thankyou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Ajinkya Bijwe</dc:creator>
  <cp:lastModifiedBy>purva chakravarti</cp:lastModifiedBy>
  <cp:revision>54</cp:revision>
  <dcterms:created xsi:type="dcterms:W3CDTF">2015-04-25T18:46:33Z</dcterms:created>
  <dcterms:modified xsi:type="dcterms:W3CDTF">2015-05-02T17:49:13Z</dcterms:modified>
</cp:coreProperties>
</file>