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4673"/>
  </p:normalViewPr>
  <p:slideViewPr>
    <p:cSldViewPr snapToGrid="0" snapToObjects="1">
      <p:cViewPr varScale="1">
        <p:scale>
          <a:sx n="90" d="100"/>
          <a:sy n="90" d="100"/>
        </p:scale>
        <p:origin x="232"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6/17/19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6/17/19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78E5-FD34-0546-89BA-8A19E6D299D7}"/>
              </a:ext>
            </a:extLst>
          </p:cNvPr>
          <p:cNvSpPr>
            <a:spLocks noGrp="1"/>
          </p:cNvSpPr>
          <p:nvPr>
            <p:ph type="ctrTitle"/>
          </p:nvPr>
        </p:nvSpPr>
        <p:spPr/>
        <p:txBody>
          <a:bodyPr/>
          <a:lstStyle/>
          <a:p>
            <a:r>
              <a:rPr lang="en-US" b="1" dirty="0"/>
              <a:t>Smoke &amp; Sanity Software Testing</a:t>
            </a:r>
            <a:endParaRPr lang="en-US" dirty="0"/>
          </a:p>
        </p:txBody>
      </p:sp>
      <p:sp>
        <p:nvSpPr>
          <p:cNvPr id="3" name="Subtitle 2">
            <a:extLst>
              <a:ext uri="{FF2B5EF4-FFF2-40B4-BE49-F238E27FC236}">
                <a16:creationId xmlns:a16="http://schemas.microsoft.com/office/drawing/2014/main" id="{E8907DD1-4DA1-154D-887B-8AFF73FCA954}"/>
              </a:ext>
            </a:extLst>
          </p:cNvPr>
          <p:cNvSpPr>
            <a:spLocks noGrp="1"/>
          </p:cNvSpPr>
          <p:nvPr>
            <p:ph type="subTitle" idx="1"/>
          </p:nvPr>
        </p:nvSpPr>
        <p:spPr>
          <a:xfrm>
            <a:off x="6322741" y="4371277"/>
            <a:ext cx="3185326" cy="607121"/>
          </a:xfrm>
        </p:spPr>
        <p:txBody>
          <a:bodyPr/>
          <a:lstStyle/>
          <a:p>
            <a:r>
              <a:rPr lang="en-US" dirty="0"/>
              <a:t>Done By Purvang Daxini</a:t>
            </a:r>
          </a:p>
        </p:txBody>
      </p:sp>
    </p:spTree>
    <p:extLst>
      <p:ext uri="{BB962C8B-B14F-4D97-AF65-F5344CB8AC3E}">
        <p14:creationId xmlns:p14="http://schemas.microsoft.com/office/powerpoint/2010/main" val="2614037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7A9A072-9CEB-D94E-89E7-118B518AED7B}"/>
              </a:ext>
            </a:extLst>
          </p:cNvPr>
          <p:cNvSpPr>
            <a:spLocks noGrp="1"/>
          </p:cNvSpPr>
          <p:nvPr>
            <p:ph type="title"/>
          </p:nvPr>
        </p:nvSpPr>
        <p:spPr>
          <a:xfrm>
            <a:off x="952108" y="954756"/>
            <a:ext cx="2730414" cy="4946003"/>
          </a:xfrm>
        </p:spPr>
        <p:txBody>
          <a:bodyPr>
            <a:normAutofit/>
          </a:bodyPr>
          <a:lstStyle/>
          <a:p>
            <a:r>
              <a:rPr lang="en-US">
                <a:solidFill>
                  <a:srgbClr val="FFFFFF"/>
                </a:solidFill>
              </a:rPr>
              <a:t>Smoke Testing</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A5F0C5-A9FE-7943-94D2-85A3D99B89D1}"/>
              </a:ext>
            </a:extLst>
          </p:cNvPr>
          <p:cNvSpPr>
            <a:spLocks noGrp="1"/>
          </p:cNvSpPr>
          <p:nvPr>
            <p:ph idx="1"/>
          </p:nvPr>
        </p:nvSpPr>
        <p:spPr>
          <a:xfrm>
            <a:off x="5140934" y="469900"/>
            <a:ext cx="5953630" cy="5405968"/>
          </a:xfrm>
        </p:spPr>
        <p:txBody>
          <a:bodyPr anchor="ctr">
            <a:normAutofit/>
          </a:bodyPr>
          <a:lstStyle/>
          <a:p>
            <a:r>
              <a:rPr lang="en-US" dirty="0"/>
              <a:t>Smoke testing is a wide approach where all areas of the software application are tested without getting into too deep.</a:t>
            </a:r>
          </a:p>
          <a:p>
            <a:r>
              <a:rPr lang="en-US" dirty="0"/>
              <a:t>The test cases for smoke testing of the software can be either manual or automated</a:t>
            </a:r>
          </a:p>
          <a:p>
            <a:r>
              <a:rPr lang="en-US" dirty="0"/>
              <a:t>Smoke testing is done to ensure whether the main functions of the software application are working or not. During smoke testing of the software, we do not go into finer details</a:t>
            </a:r>
          </a:p>
          <a:p>
            <a:r>
              <a:rPr lang="en-US" dirty="0"/>
              <a:t>Smoke testing of the software application is done to check whether the build can be accepted for through software testing</a:t>
            </a:r>
          </a:p>
          <a:p>
            <a:endParaRPr lang="en-US" dirty="0"/>
          </a:p>
        </p:txBody>
      </p:sp>
    </p:spTree>
    <p:extLst>
      <p:ext uri="{BB962C8B-B14F-4D97-AF65-F5344CB8AC3E}">
        <p14:creationId xmlns:p14="http://schemas.microsoft.com/office/powerpoint/2010/main" val="232170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538A6E5-6589-0C40-8C25-6A7710E907CF}"/>
              </a:ext>
            </a:extLst>
          </p:cNvPr>
          <p:cNvSpPr>
            <a:spLocks noGrp="1"/>
          </p:cNvSpPr>
          <p:nvPr>
            <p:ph type="title"/>
          </p:nvPr>
        </p:nvSpPr>
        <p:spPr>
          <a:xfrm>
            <a:off x="952108" y="954756"/>
            <a:ext cx="2730414" cy="4946003"/>
          </a:xfrm>
        </p:spPr>
        <p:txBody>
          <a:bodyPr>
            <a:normAutofit/>
          </a:bodyPr>
          <a:lstStyle/>
          <a:p>
            <a:r>
              <a:rPr lang="en-US">
                <a:solidFill>
                  <a:srgbClr val="FFFFFF"/>
                </a:solidFill>
              </a:rPr>
              <a:t>Sanity Testing</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50C5D6-C1B0-1C4D-A9A5-5C0DD9BE5F93}"/>
              </a:ext>
            </a:extLst>
          </p:cNvPr>
          <p:cNvSpPr>
            <a:spLocks noGrp="1"/>
          </p:cNvSpPr>
          <p:nvPr>
            <p:ph idx="1"/>
          </p:nvPr>
        </p:nvSpPr>
        <p:spPr>
          <a:xfrm>
            <a:off x="5140934" y="469900"/>
            <a:ext cx="5953630" cy="5405968"/>
          </a:xfrm>
        </p:spPr>
        <p:txBody>
          <a:bodyPr anchor="ctr">
            <a:normAutofit/>
          </a:bodyPr>
          <a:lstStyle/>
          <a:p>
            <a:r>
              <a:rPr lang="en-US" dirty="0"/>
              <a:t>A sanity software testing is a narrow regression testing with a focus on one or a small set of areas of functionality of the software application.</a:t>
            </a:r>
          </a:p>
          <a:p>
            <a:r>
              <a:rPr lang="en-US" dirty="0"/>
              <a:t>A sanity test is generally without test scripts or test cases.</a:t>
            </a:r>
          </a:p>
          <a:p>
            <a:r>
              <a:rPr lang="en-US" dirty="0"/>
              <a:t>Sanity testing is a cursory software testing type. It is done whenever a quick round of software testing can prove that the software application is functioning according to business / functional requirements.</a:t>
            </a:r>
          </a:p>
          <a:p>
            <a:r>
              <a:rPr lang="en-US" dirty="0"/>
              <a:t>Sanity testing of the software is to ensure whether the requirements are met or not.</a:t>
            </a:r>
          </a:p>
        </p:txBody>
      </p:sp>
    </p:spTree>
    <p:extLst>
      <p:ext uri="{BB962C8B-B14F-4D97-AF65-F5344CB8AC3E}">
        <p14:creationId xmlns:p14="http://schemas.microsoft.com/office/powerpoint/2010/main" val="361374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066F8AE-A5C7-4B3E-B1DA-D0B624059B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F78E901E-6697-44E3-9533-1457FA4F04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C515452A-514A-4763-9932-37302A8D6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D0EC146D-CF08-4B34-ADEB-2F0296F98A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 name="Picture 13">
              <a:extLst>
                <a:ext uri="{FF2B5EF4-FFF2-40B4-BE49-F238E27FC236}">
                  <a16:creationId xmlns:a16="http://schemas.microsoft.com/office/drawing/2014/main" id="{E1FBA240-87AB-400A-9292-7DC6F3E5521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useBgFill="1">
        <p:nvSpPr>
          <p:cNvPr id="16" name="Rectangle 15">
            <a:extLst>
              <a:ext uri="{FF2B5EF4-FFF2-40B4-BE49-F238E27FC236}">
                <a16:creationId xmlns:a16="http://schemas.microsoft.com/office/drawing/2014/main" id="{544958B8-57B6-4B37-8A18-D54A32EC2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text on a white background&#10;&#10;Description automatically generated">
            <a:extLst>
              <a:ext uri="{FF2B5EF4-FFF2-40B4-BE49-F238E27FC236}">
                <a16:creationId xmlns:a16="http://schemas.microsoft.com/office/drawing/2014/main" id="{8C6D5A40-2B7A-8341-90F6-4C0430C95329}"/>
              </a:ext>
            </a:extLst>
          </p:cNvPr>
          <p:cNvPicPr>
            <a:picLocks noChangeAspect="1"/>
          </p:cNvPicPr>
          <p:nvPr/>
        </p:nvPicPr>
        <p:blipFill rotWithShape="1">
          <a:blip r:embed="rId5"/>
          <a:srcRect t="5163" r="1" b="9285"/>
          <a:stretch/>
        </p:blipFill>
        <p:spPr>
          <a:xfrm>
            <a:off x="486138" y="488137"/>
            <a:ext cx="11227442" cy="5883295"/>
          </a:xfrm>
          <a:prstGeom prst="rect">
            <a:avLst/>
          </a:prstGeom>
        </p:spPr>
      </p:pic>
      <p:sp>
        <p:nvSpPr>
          <p:cNvPr id="18" name="Rectangle 17">
            <a:extLst>
              <a:ext uri="{FF2B5EF4-FFF2-40B4-BE49-F238E27FC236}">
                <a16:creationId xmlns:a16="http://schemas.microsoft.com/office/drawing/2014/main" id="{B7E4A740-3A69-42A5-8AC0-3905D518F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20" name="Group 19">
            <a:extLst>
              <a:ext uri="{FF2B5EF4-FFF2-40B4-BE49-F238E27FC236}">
                <a16:creationId xmlns:a16="http://schemas.microsoft.com/office/drawing/2014/main" id="{8283C010-53D7-404B-9300-DB1BAE1EA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21" name="Rounded Rectangle 21">
              <a:extLst>
                <a:ext uri="{FF2B5EF4-FFF2-40B4-BE49-F238E27FC236}">
                  <a16:creationId xmlns:a16="http://schemas.microsoft.com/office/drawing/2014/main" id="{DFC03671-D6D3-4BA9-AD3E-6ADE11D07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2" name="Picture 21">
              <a:extLst>
                <a:ext uri="{FF2B5EF4-FFF2-40B4-BE49-F238E27FC236}">
                  <a16:creationId xmlns:a16="http://schemas.microsoft.com/office/drawing/2014/main" id="{DFD51935-8C23-4BCB-987B-F5AC9E3D94C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23" name="Rounded Rectangle 27">
              <a:extLst>
                <a:ext uri="{FF2B5EF4-FFF2-40B4-BE49-F238E27FC236}">
                  <a16:creationId xmlns:a16="http://schemas.microsoft.com/office/drawing/2014/main" id="{72D5A197-23EF-4751-9E72-FEB79910E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4" name="Picture 23">
              <a:extLst>
                <a:ext uri="{FF2B5EF4-FFF2-40B4-BE49-F238E27FC236}">
                  <a16:creationId xmlns:a16="http://schemas.microsoft.com/office/drawing/2014/main" id="{5DD7E4D1-EC3E-4109-9647-9E6652A92D3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Tree>
    <p:extLst>
      <p:ext uri="{BB962C8B-B14F-4D97-AF65-F5344CB8AC3E}">
        <p14:creationId xmlns:p14="http://schemas.microsoft.com/office/powerpoint/2010/main" val="11842199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1</TotalTime>
  <Words>191</Words>
  <Application>Microsoft Macintosh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Garamond</vt:lpstr>
      <vt:lpstr>Organic</vt:lpstr>
      <vt:lpstr>Smoke &amp; Sanity Software Testing</vt:lpstr>
      <vt:lpstr>Smoke Testing</vt:lpstr>
      <vt:lpstr>Sanity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Smoke &amp; Sanity Software Testing</dc:title>
  <dc:creator>daxinipurvang@gmail.com</dc:creator>
  <cp:lastModifiedBy>daxinipurvang@gmail.com</cp:lastModifiedBy>
  <cp:revision>1</cp:revision>
  <dcterms:created xsi:type="dcterms:W3CDTF">2019-06-17T14:43:48Z</dcterms:created>
  <dcterms:modified xsi:type="dcterms:W3CDTF">2019-06-17T14:44:55Z</dcterms:modified>
</cp:coreProperties>
</file>