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Operationalizing AI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Training Kit for GitHub Copilot &amp; RooCode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You'll Learn</a:t>
            </a:r>
          </a:p>
          <a:p>
            <a:pPr lvl="1"/>
            <a:r>
              <a:t>Introduction &amp; goals</a:t>
            </a:r>
          </a:p>
          <a:p>
            <a:pPr lvl="1"/>
            <a:r>
              <a:t>Installing and activating GitHub Copilot</a:t>
            </a:r>
          </a:p>
          <a:p>
            <a:pPr lvl="1"/>
            <a:r>
              <a:t>Setting up RooCode</a:t>
            </a:r>
          </a:p>
          <a:p>
            <a:pPr lvl="1"/>
            <a:r>
              <a:t>Prompt engineering best practices</a:t>
            </a:r>
          </a:p>
          <a:p>
            <a:pPr lvl="1"/>
            <a:r>
              <a:t>Practical exercises and sample repo</a:t>
            </a:r>
          </a:p>
          <a:p>
            <a:pPr lvl="1"/>
            <a:r>
              <a:t>Additional resources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Copilot</a:t>
            </a:r>
          </a:p>
          <a:p>
            <a:pPr lvl="1"/>
            <a:r>
              <a:t>Ensure your GitHub account has a Copilot subscription or enterprise licence</a:t>
            </a:r>
          </a:p>
          <a:p>
            <a:pPr lvl="1"/>
            <a:r>
              <a:t>Install the GitHub Copilot extension in VS Code</a:t>
            </a:r>
          </a:p>
          <a:p>
            <a:pPr lvl="1"/>
            <a:r>
              <a:t>Sign in to GitHub and enable Copilot</a:t>
            </a:r>
          </a:p>
          <a:p>
            <a:pPr lvl="1"/>
            <a:r>
              <a:t>(Optional) Install Copilot Chat for conversational assistance</a:t>
            </a:r>
          </a:p>
          <a:p>
            <a:br/>
            <a:r>
              <a:t>RooCode</a:t>
            </a:r>
          </a:p>
          <a:p>
            <a:pPr lvl="1"/>
            <a:r>
              <a:t>Install RooCode extension from roocode.com</a:t>
            </a:r>
          </a:p>
          <a:p>
            <a:pPr lvl="1"/>
            <a:r>
              <a:t>Configure your AI provider (e.g., OpenAI, Azure OpenAI) by setting your API key</a:t>
            </a:r>
          </a:p>
          <a:p>
            <a:pPr lvl="1"/>
            <a:r>
              <a:t>Use the command palette to run your first code generation or refactoring task</a:t>
            </a:r>
          </a:p>
          <a:p>
            <a:pPr lvl="1"/>
            <a:r>
              <a:t>Explore different modes: Code, Architect, Doc and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Engineering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Guidelines for Effective Prompts</a:t>
            </a:r>
          </a:p>
          <a:p>
            <a:pPr lvl="1"/>
            <a:r>
              <a:t>Set the stage: describe the high-level goal before prompting</a:t>
            </a:r>
          </a:p>
          <a:p>
            <a:pPr lvl="1"/>
            <a:r>
              <a:t>Be simple &amp; specific: request one task at a time</a:t>
            </a:r>
          </a:p>
          <a:p>
            <a:pPr lvl="1"/>
            <a:r>
              <a:t>Provide examples: show inputs and expected outputs where possible</a:t>
            </a:r>
          </a:p>
          <a:p>
            <a:pPr lvl="1"/>
            <a:r>
              <a:t>Refine prompts: use ChatGPT to improve unclear prompts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the provided sample repository:</a:t>
            </a:r>
          </a:p>
          <a:p>
            <a:pPr lvl="1"/>
            <a:r>
              <a:t>Code migration: modernise legacy C# class using AI tools</a:t>
            </a:r>
          </a:p>
          <a:p>
            <a:pPr lvl="1"/>
            <a:r>
              <a:t>Module scaffolding: generate a calculator service from the BRD</a:t>
            </a:r>
          </a:p>
          <a:p>
            <a:pPr lvl="1"/>
            <a:r>
              <a:t>Unit test generation: ask the AI to produce xUnit tests</a:t>
            </a:r>
          </a:p>
          <a:p>
            <a:pPr lvl="1"/>
            <a:r>
              <a:t>Documentation &amp; diagrams: generate markdown docs and Mermaid diagrams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Further Learning</a:t>
            </a:r>
          </a:p>
          <a:p>
            <a:pPr lvl="1"/>
            <a:r>
              <a:t>GitHub Blog: How to Write Better Prompts for Copilot</a:t>
            </a:r>
          </a:p>
          <a:p>
            <a:pPr lvl="1"/>
            <a:r>
              <a:t>Roo Code Documentation and Quick Start</a:t>
            </a:r>
          </a:p>
          <a:p>
            <a:pPr lvl="1"/>
            <a:r>
              <a:t>Recommended YouTube videos: installation guides and best practices</a:t>
            </a:r>
          </a:p>
          <a:p>
            <a:pPr lvl="1"/>
            <a:r>
              <a:t>Explore other AI coding tools and share your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