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23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ansh Jain" userId="d68bad6a-9021-400b-b58e-3526b3b490c0" providerId="ADAL" clId="{5F25C8FB-AD52-4984-AB55-A70AC582DD83}"/>
    <pc:docChg chg="custSel modSld">
      <pc:chgData name="Purvansh Jain" userId="d68bad6a-9021-400b-b58e-3526b3b490c0" providerId="ADAL" clId="{5F25C8FB-AD52-4984-AB55-A70AC582DD83}" dt="2025-08-07T19:57:36.369" v="1" actId="27636"/>
      <pc:docMkLst>
        <pc:docMk/>
      </pc:docMkLst>
      <pc:sldChg chg="modSp mod">
        <pc:chgData name="Purvansh Jain" userId="d68bad6a-9021-400b-b58e-3526b3b490c0" providerId="ADAL" clId="{5F25C8FB-AD52-4984-AB55-A70AC582DD83}" dt="2025-08-07T19:57:36.369" v="1" actId="27636"/>
        <pc:sldMkLst>
          <pc:docMk/>
          <pc:sldMk cId="0" sldId="258"/>
        </pc:sldMkLst>
        <pc:spChg chg="mod">
          <ac:chgData name="Purvansh Jain" userId="d68bad6a-9021-400b-b58e-3526b3b490c0" providerId="ADAL" clId="{5F25C8FB-AD52-4984-AB55-A70AC582DD83}" dt="2025-08-07T19:57:36.369" v="1" actId="27636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Operationalizing AI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Training Kit for GitHub Copilot &amp; RooCode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You'll Learn</a:t>
            </a:r>
          </a:p>
          <a:p>
            <a:pPr lvl="1"/>
            <a:r>
              <a:t>Introduction &amp; goals</a:t>
            </a:r>
          </a:p>
          <a:p>
            <a:pPr lvl="1"/>
            <a:r>
              <a:t>Installing and activating GitHub Copilot</a:t>
            </a:r>
          </a:p>
          <a:p>
            <a:pPr lvl="1"/>
            <a:r>
              <a:t>Setting up RooCode</a:t>
            </a:r>
          </a:p>
          <a:p>
            <a:pPr lvl="1"/>
            <a:r>
              <a:t>Prompt engineering best practices</a:t>
            </a:r>
          </a:p>
          <a:p>
            <a:pPr lvl="1"/>
            <a:r>
              <a:t>Practical exercises and sample repo</a:t>
            </a:r>
          </a:p>
          <a:p>
            <a:pPr lvl="1"/>
            <a:r>
              <a:t>Additional resources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22" y="1600200"/>
            <a:ext cx="8363778" cy="3324639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GitHub Copilot</a:t>
            </a:r>
          </a:p>
          <a:p>
            <a:pPr lvl="1"/>
            <a:r>
              <a:rPr dirty="0"/>
              <a:t>Ensure your GitHub account has a Copilot subscription or enterprise </a:t>
            </a:r>
            <a:r>
              <a:rPr dirty="0" err="1"/>
              <a:t>licence</a:t>
            </a:r>
            <a:endParaRPr dirty="0"/>
          </a:p>
          <a:p>
            <a:pPr lvl="1"/>
            <a:r>
              <a:rPr dirty="0"/>
              <a:t>Install the GitHub Copilot extension in VS Code</a:t>
            </a:r>
          </a:p>
          <a:p>
            <a:pPr lvl="1"/>
            <a:r>
              <a:rPr dirty="0"/>
              <a:t>Sign in to GitHub and enable Copilot</a:t>
            </a:r>
          </a:p>
          <a:p>
            <a:pPr lvl="1"/>
            <a:r>
              <a:rPr dirty="0"/>
              <a:t>(Optional) Install Copilot Chat for conversational assistance</a:t>
            </a:r>
          </a:p>
          <a:p>
            <a:br>
              <a:rPr dirty="0"/>
            </a:br>
            <a:r>
              <a:rPr dirty="0" err="1"/>
              <a:t>RooCode</a:t>
            </a:r>
            <a:endParaRPr dirty="0"/>
          </a:p>
          <a:p>
            <a:pPr lvl="1"/>
            <a:r>
              <a:rPr dirty="0"/>
              <a:t>Install </a:t>
            </a:r>
            <a:r>
              <a:rPr dirty="0" err="1"/>
              <a:t>RooCode</a:t>
            </a:r>
            <a:r>
              <a:rPr dirty="0"/>
              <a:t> extension from roocode.com</a:t>
            </a:r>
          </a:p>
          <a:p>
            <a:pPr lvl="1"/>
            <a:r>
              <a:rPr dirty="0"/>
              <a:t>Configure your AI provider (e.g., OpenAI, Azure OpenAI) by setting your API key</a:t>
            </a:r>
          </a:p>
          <a:p>
            <a:pPr lvl="1"/>
            <a:r>
              <a:rPr dirty="0"/>
              <a:t>Use the command palette to run your first code generation or refactoring task</a:t>
            </a:r>
          </a:p>
          <a:p>
            <a:pPr lvl="1"/>
            <a:r>
              <a:rPr dirty="0"/>
              <a:t>Explore different modes: Code, Architect, Doc and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Engineering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Guidelines for Effective Prompts</a:t>
            </a:r>
          </a:p>
          <a:p>
            <a:pPr lvl="1"/>
            <a:r>
              <a:t>Set the stage: describe the high-level goal before prompting</a:t>
            </a:r>
          </a:p>
          <a:p>
            <a:pPr lvl="1"/>
            <a:r>
              <a:t>Be simple &amp; specific: request one task at a time</a:t>
            </a:r>
          </a:p>
          <a:p>
            <a:pPr lvl="1"/>
            <a:r>
              <a:t>Provide examples: show inputs and expected outputs where possible</a:t>
            </a:r>
          </a:p>
          <a:p>
            <a:pPr lvl="1"/>
            <a:r>
              <a:t>Refine prompts: use ChatGPT to improve unclear prompts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the provided sample repository:</a:t>
            </a:r>
          </a:p>
          <a:p>
            <a:pPr lvl="1"/>
            <a:r>
              <a:t>Code migration: modernise legacy C# class using AI tools</a:t>
            </a:r>
          </a:p>
          <a:p>
            <a:pPr lvl="1"/>
            <a:r>
              <a:t>Module scaffolding: generate a calculator service from the BRD</a:t>
            </a:r>
          </a:p>
          <a:p>
            <a:pPr lvl="1"/>
            <a:r>
              <a:t>Unit test generation: ask the AI to produce xUnit tests</a:t>
            </a:r>
          </a:p>
          <a:p>
            <a:pPr lvl="1"/>
            <a:r>
              <a:t>Documentation &amp; diagrams: generate markdown docs and Mermaid diagrams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Further Learning</a:t>
            </a:r>
          </a:p>
          <a:p>
            <a:pPr lvl="1"/>
            <a:r>
              <a:t>GitHub Blog: How to Write Better Prompts for Copilot</a:t>
            </a:r>
          </a:p>
          <a:p>
            <a:pPr lvl="1"/>
            <a:r>
              <a:t>Roo Code Documentation and Quick Start</a:t>
            </a:r>
          </a:p>
          <a:p>
            <a:pPr lvl="1"/>
            <a:r>
              <a:t>Recommended YouTube videos: installation guides and best practices</a:t>
            </a:r>
          </a:p>
          <a:p>
            <a:pPr lvl="1"/>
            <a:r>
              <a:t>Explore other AI coding tools and share your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270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Operationalizing AI Tools</vt:lpstr>
      <vt:lpstr>Training Agenda</vt:lpstr>
      <vt:lpstr>Installation &amp; Setup</vt:lpstr>
      <vt:lpstr>Prompt Engineering Best Practices</vt:lpstr>
      <vt:lpstr>Practical Exercises</vt:lpstr>
      <vt:lpstr>Resources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Purvansh Jain</cp:lastModifiedBy>
  <cp:revision>1</cp:revision>
  <dcterms:created xsi:type="dcterms:W3CDTF">2013-01-27T09:14:16Z</dcterms:created>
  <dcterms:modified xsi:type="dcterms:W3CDTF">2025-08-07T19:57:41Z</dcterms:modified>
  <cp:category/>
</cp:coreProperties>
</file>