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794500" cy="9906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lay-regular.fntdata"/><Relationship Id="rId14" Type="http://schemas.openxmlformats.org/officeDocument/2006/relationships/slide" Target="slides/slide8.xml"/><Relationship Id="rId16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" y="742950"/>
            <a:ext cx="6604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5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marR="0" rtl="0" algn="l">
              <a:spcBef>
                <a:spcPts val="245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228600" lvl="2" marL="1371600" marR="0" rtl="0" algn="l">
              <a:spcBef>
                <a:spcPts val="245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228600" lvl="3" marL="1828800" marR="0" rtl="0" algn="l">
              <a:spcBef>
                <a:spcPts val="245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228600" lvl="4" marL="2286000" marR="0" rtl="0" algn="l">
              <a:spcBef>
                <a:spcPts val="245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4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95250" y="742950"/>
            <a:ext cx="6604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95250" y="742950"/>
            <a:ext cx="6604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 txBox="1"/>
          <p:nvPr>
            <p:ph idx="12" type="sldNum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9cc46d800_0_8:notes"/>
          <p:cNvSpPr/>
          <p:nvPr>
            <p:ph idx="2" type="sldImg"/>
          </p:nvPr>
        </p:nvSpPr>
        <p:spPr>
          <a:xfrm>
            <a:off x="95250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e9cc46d800_0_8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e9cc46d800_0_8:notes"/>
          <p:cNvSpPr txBox="1"/>
          <p:nvPr>
            <p:ph idx="12" type="sldNum"/>
          </p:nvPr>
        </p:nvSpPr>
        <p:spPr>
          <a:xfrm>
            <a:off x="3848100" y="9409113"/>
            <a:ext cx="294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95250" y="742950"/>
            <a:ext cx="6604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:notes"/>
          <p:cNvSpPr txBox="1"/>
          <p:nvPr>
            <p:ph idx="12" type="sldNum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7" name="Google Shape;297;p27:notes"/>
          <p:cNvSpPr txBox="1"/>
          <p:nvPr>
            <p:ph idx="10" type="dt"/>
          </p:nvPr>
        </p:nvSpPr>
        <p:spPr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 August 2021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9cc46d800_0_16:notes"/>
          <p:cNvSpPr/>
          <p:nvPr>
            <p:ph idx="2" type="sldImg"/>
          </p:nvPr>
        </p:nvSpPr>
        <p:spPr>
          <a:xfrm>
            <a:off x="95250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e9cc46d800_0_16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e9cc46d800_0_16:notes"/>
          <p:cNvSpPr txBox="1"/>
          <p:nvPr>
            <p:ph idx="12" type="sldNum"/>
          </p:nvPr>
        </p:nvSpPr>
        <p:spPr>
          <a:xfrm>
            <a:off x="3848100" y="9409113"/>
            <a:ext cx="294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9cc46d800_0_24:notes"/>
          <p:cNvSpPr/>
          <p:nvPr>
            <p:ph idx="2" type="sldImg"/>
          </p:nvPr>
        </p:nvSpPr>
        <p:spPr>
          <a:xfrm>
            <a:off x="95250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e9cc46d800_0_24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e9cc46d800_0_24:notes"/>
          <p:cNvSpPr txBox="1"/>
          <p:nvPr>
            <p:ph idx="12" type="sldNum"/>
          </p:nvPr>
        </p:nvSpPr>
        <p:spPr>
          <a:xfrm>
            <a:off x="3848100" y="9409113"/>
            <a:ext cx="294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9d13cb7c9_0_0:notes"/>
          <p:cNvSpPr/>
          <p:nvPr>
            <p:ph idx="2" type="sldImg"/>
          </p:nvPr>
        </p:nvSpPr>
        <p:spPr>
          <a:xfrm>
            <a:off x="95250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e9d13cb7c9_0_0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e9d13cb7c9_0_0:notes"/>
          <p:cNvSpPr txBox="1"/>
          <p:nvPr>
            <p:ph idx="12" type="sldNum"/>
          </p:nvPr>
        </p:nvSpPr>
        <p:spPr>
          <a:xfrm>
            <a:off x="3848100" y="9409113"/>
            <a:ext cx="294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cc46d800_0_500:notes"/>
          <p:cNvSpPr/>
          <p:nvPr>
            <p:ph idx="2" type="sldImg"/>
          </p:nvPr>
        </p:nvSpPr>
        <p:spPr>
          <a:xfrm>
            <a:off x="95250" y="742950"/>
            <a:ext cx="66039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ge9cc46d800_0_500:notes"/>
          <p:cNvSpPr txBox="1"/>
          <p:nvPr>
            <p:ph idx="1" type="body"/>
          </p:nvPr>
        </p:nvSpPr>
        <p:spPr>
          <a:xfrm>
            <a:off x="679450" y="4705350"/>
            <a:ext cx="5435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e9cc46d800_0_500:notes"/>
          <p:cNvSpPr txBox="1"/>
          <p:nvPr>
            <p:ph idx="12" type="sldNum"/>
          </p:nvPr>
        </p:nvSpPr>
        <p:spPr>
          <a:xfrm>
            <a:off x="3848100" y="9409113"/>
            <a:ext cx="294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ge9cc46d800_0_500:notes"/>
          <p:cNvSpPr txBox="1"/>
          <p:nvPr>
            <p:ph idx="10" type="dt"/>
          </p:nvPr>
        </p:nvSpPr>
        <p:spPr>
          <a:xfrm>
            <a:off x="3848100" y="0"/>
            <a:ext cx="294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17 August 2021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2 Title with shorter headline">
  <p:cSld name="0.2 Title with shorter headlin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89008" y="3216331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489008" y="2269690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489008" y="3803699"/>
            <a:ext cx="8166240" cy="604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4" type="body"/>
          </p:nvPr>
        </p:nvSpPr>
        <p:spPr>
          <a:xfrm>
            <a:off x="466999" y="2881304"/>
            <a:ext cx="8160981" cy="4050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42 Sample title wiht further information">
  <p:cSld name="0.42 Sample title wiht further information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84167" y="2647027"/>
            <a:ext cx="6970640" cy="975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484166" y="1705568"/>
            <a:ext cx="2387455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C00"/>
              </a:buClr>
              <a:buSzPts val="1350"/>
              <a:buFont typeface="Arial"/>
              <a:buNone/>
              <a:defRPr sz="1350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83669" y="1072178"/>
            <a:ext cx="6970640" cy="7407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5 Chapter title">
  <p:cSld name="0.5 Chapter title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1128905" y="1977252"/>
            <a:ext cx="7525342" cy="1385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1 Content 1c 1p">
  <p:cSld name="2.1 Content 1c 1p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89602" y="1347788"/>
            <a:ext cx="8166240" cy="3060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>
                <a:solidFill>
                  <a:srgbClr val="00A3E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1 Content 1c">
  <p:cSld name="1.1 Content 1c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2454392" y="4652965"/>
            <a:ext cx="4478360" cy="241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88950" y="1347788"/>
            <a:ext cx="8167688" cy="3062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A3E0"/>
              </a:buClr>
              <a:buSzPts val="1200"/>
              <a:buFont typeface="Play"/>
              <a:buAutoNum type="arabicPeriod"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 u="sng"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2 Content 2c">
  <p:cSld name="1.2 Content 2c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2454392" y="4652965"/>
            <a:ext cx="4478360" cy="241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88950" y="1347788"/>
            <a:ext cx="8167688" cy="3062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A3E0"/>
              </a:buClr>
              <a:buSzPts val="1200"/>
              <a:buFont typeface="Play"/>
              <a:buAutoNum type="arabicPeriod"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 u="sng"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1 Content copytext 1c 1p">
  <p:cSld name="3.1 Content copytext 1c 1p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87362" y="1346901"/>
            <a:ext cx="8169275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 sz="10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Char char="—"/>
              <a:defRPr sz="900"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extLst>
    <p:ext uri="{DCECCB84-F9BA-43D5-87BE-67443E8EF086}">
      <p15:sldGuideLst>
        <p15:guide id="1" pos="2798">
          <p15:clr>
            <a:srgbClr val="FBAE40"/>
          </p15:clr>
        </p15:guide>
        <p15:guide id="2" pos="29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2 Content copytext 2c 1p">
  <p:cSld name="3.2 Content copytext 2c 1p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87363" y="1346901"/>
            <a:ext cx="39528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 sz="10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Char char="—"/>
              <a:defRPr sz="900"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703839" y="1346901"/>
            <a:ext cx="39528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 sz="10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Char char="—"/>
              <a:defRPr sz="900"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extLst>
    <p:ext uri="{DCECCB84-F9BA-43D5-87BE-67443E8EF086}">
      <p15:sldGuideLst>
        <p15:guide id="1" pos="2798">
          <p15:clr>
            <a:srgbClr val="FBAE40"/>
          </p15:clr>
        </p15:guide>
        <p15:guide id="2" pos="296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2 Content 2c 1p">
  <p:cSld name="2.2 Content 2c 1p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89601" y="1347787"/>
            <a:ext cx="395136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703039" y="1347787"/>
            <a:ext cx="395136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extLst>
    <p:ext uri="{DCECCB84-F9BA-43D5-87BE-67443E8EF086}">
      <p15:sldGuideLst>
        <p15:guide id="1" pos="2798">
          <p15:clr>
            <a:srgbClr val="FBAE40"/>
          </p15:clr>
        </p15:guide>
        <p15:guide id="2" pos="296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3 Content 2c 2p">
  <p:cSld name="2.3 Content 2c 2p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89601" y="1347787"/>
            <a:ext cx="395136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703039" y="1347787"/>
            <a:ext cx="395136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491840" y="2972044"/>
            <a:ext cx="395136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4" type="body"/>
          </p:nvPr>
        </p:nvSpPr>
        <p:spPr>
          <a:xfrm>
            <a:off x="4705278" y="2972044"/>
            <a:ext cx="395136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extLst>
    <p:ext uri="{DCECCB84-F9BA-43D5-87BE-67443E8EF086}">
      <p15:sldGuideLst>
        <p15:guide id="1" pos="2798">
          <p15:clr>
            <a:srgbClr val="FBAE40"/>
          </p15:clr>
        </p15:guide>
        <p15:guide id="2" pos="296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4 Content 3c 1p">
  <p:cSld name="2.4 Content 3c 1p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90705" y="1351153"/>
            <a:ext cx="2592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6064767" y="1351152"/>
            <a:ext cx="2592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idx="3" type="body"/>
          </p:nvPr>
        </p:nvSpPr>
        <p:spPr>
          <a:xfrm>
            <a:off x="3277736" y="1351153"/>
            <a:ext cx="2592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extLst>
    <p:ext uri="{DCECCB84-F9BA-43D5-87BE-67443E8EF086}">
      <p15:sldGuideLst>
        <p15:guide id="1" pos="2798">
          <p15:clr>
            <a:srgbClr val="FBAE40"/>
          </p15:clr>
        </p15:guide>
        <p15:guide id="2" pos="29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1 Title with longer headline">
  <p:cSld name="0.1 Title with longer headline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88732" y="3219506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88732" y="1892623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487363" y="3806874"/>
            <a:ext cx="8167609" cy="601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466999" y="2478951"/>
            <a:ext cx="8160981" cy="8073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5 Content 3c 2p">
  <p:cSld name="2.5 Content 3c 2p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90705" y="1351153"/>
            <a:ext cx="25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6064767" y="1351152"/>
            <a:ext cx="25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166811" y="4652964"/>
            <a:ext cx="489827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idx="3" type="body"/>
          </p:nvPr>
        </p:nvSpPr>
        <p:spPr>
          <a:xfrm>
            <a:off x="3277736" y="1351153"/>
            <a:ext cx="25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4" type="body"/>
          </p:nvPr>
        </p:nvSpPr>
        <p:spPr>
          <a:xfrm>
            <a:off x="490576" y="2968488"/>
            <a:ext cx="25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5" type="body"/>
          </p:nvPr>
        </p:nvSpPr>
        <p:spPr>
          <a:xfrm>
            <a:off x="6064638" y="2968487"/>
            <a:ext cx="25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6" type="body"/>
          </p:nvPr>
        </p:nvSpPr>
        <p:spPr>
          <a:xfrm>
            <a:off x="3277607" y="2968488"/>
            <a:ext cx="25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23659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Char char="—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—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extLst>
    <p:ext uri="{DCECCB84-F9BA-43D5-87BE-67443E8EF086}">
      <p15:sldGuideLst>
        <p15:guide id="1" pos="2798">
          <p15:clr>
            <a:srgbClr val="FBAE40"/>
          </p15:clr>
        </p15:guide>
        <p15:guide id="2" pos="296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1 Emphasized message">
  <p:cSld name="4.1 Emphasized messag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3"/>
          <p:cNvCxnSpPr/>
          <p:nvPr/>
        </p:nvCxnSpPr>
        <p:spPr>
          <a:xfrm rot="10800000">
            <a:off x="487364" y="4652963"/>
            <a:ext cx="8165932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166811" y="4652964"/>
            <a:ext cx="489827" cy="241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487363" y="1347788"/>
            <a:ext cx="8169275" cy="305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794A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2454392" y="4652965"/>
            <a:ext cx="4478360" cy="241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1 Legal disclaimer">
  <p:cSld name="5.1 Legal disclaim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4"/>
          <p:cNvCxnSpPr/>
          <p:nvPr/>
        </p:nvCxnSpPr>
        <p:spPr>
          <a:xfrm rot="10800000">
            <a:off x="487364" y="4652963"/>
            <a:ext cx="8165932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166811" y="4652964"/>
            <a:ext cx="489827" cy="241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87363" y="1347788"/>
            <a:ext cx="8169275" cy="305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2454392" y="4652965"/>
            <a:ext cx="4478360" cy="241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2 Headline only">
  <p:cSld name="4.2 Headlin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166811" y="4652963"/>
            <a:ext cx="489827" cy="241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1 Title with longer headline">
  <p:cSld name="0.1 Title with longer headline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88732" y="3219506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488732" y="1892623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3" type="body"/>
          </p:nvPr>
        </p:nvSpPr>
        <p:spPr>
          <a:xfrm>
            <a:off x="487363" y="3806874"/>
            <a:ext cx="8167609" cy="601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4" type="body"/>
          </p:nvPr>
        </p:nvSpPr>
        <p:spPr>
          <a:xfrm>
            <a:off x="466999" y="2478951"/>
            <a:ext cx="8160981" cy="8073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2 Title with shorter headline">
  <p:cSld name="0.2 Title with shorter headline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489008" y="3216331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489008" y="2269690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3" type="body"/>
          </p:nvPr>
        </p:nvSpPr>
        <p:spPr>
          <a:xfrm>
            <a:off x="489008" y="3803699"/>
            <a:ext cx="8166240" cy="604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4" type="body"/>
          </p:nvPr>
        </p:nvSpPr>
        <p:spPr>
          <a:xfrm>
            <a:off x="466999" y="2881304"/>
            <a:ext cx="8160981" cy="4050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3 Title with note box">
  <p:cSld name="0.3 Title with note box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rgbClr val="4AC9E3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2" type="body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3" type="body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4 Title with further information">
  <p:cSld name="0.4 Title with further information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1683761" y="3017379"/>
            <a:ext cx="6970640" cy="975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2" type="body"/>
          </p:nvPr>
        </p:nvSpPr>
        <p:spPr>
          <a:xfrm>
            <a:off x="1683760" y="2075920"/>
            <a:ext cx="2387455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1683263" y="1442530"/>
            <a:ext cx="6970640" cy="7407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11 Sample title with longer headline">
  <p:cSld name="0.11 Sample title with longer headline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495360" y="3244235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2" type="body"/>
          </p:nvPr>
        </p:nvSpPr>
        <p:spPr>
          <a:xfrm>
            <a:off x="489602" y="1911560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20" name="Google Shape;220;p30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22" name="Google Shape;222;p30"/>
          <p:cNvSpPr txBox="1"/>
          <p:nvPr>
            <p:ph idx="3" type="body"/>
          </p:nvPr>
        </p:nvSpPr>
        <p:spPr>
          <a:xfrm>
            <a:off x="489602" y="3710063"/>
            <a:ext cx="8166240" cy="4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4" type="body"/>
          </p:nvPr>
        </p:nvSpPr>
        <p:spPr>
          <a:xfrm>
            <a:off x="494861" y="2544184"/>
            <a:ext cx="8160981" cy="8073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12 Sample title with longer headline">
  <p:cSld name="0.12 Sample title with longer headline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495360" y="2412416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D6CD"/>
              </a:buClr>
              <a:buSzPts val="1350"/>
              <a:buFont typeface="Arial"/>
              <a:buNone/>
              <a:defRPr sz="1350">
                <a:solidFill>
                  <a:srgbClr val="A7D6C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2" type="body"/>
          </p:nvPr>
        </p:nvSpPr>
        <p:spPr>
          <a:xfrm>
            <a:off x="489602" y="1079741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28" name="Google Shape;228;p31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A7D6CD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489602" y="2878244"/>
            <a:ext cx="8166240" cy="4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31" name="Google Shape;231;p31"/>
          <p:cNvSpPr txBox="1"/>
          <p:nvPr>
            <p:ph idx="4" type="body"/>
          </p:nvPr>
        </p:nvSpPr>
        <p:spPr>
          <a:xfrm>
            <a:off x="494861" y="1712365"/>
            <a:ext cx="8160981" cy="8073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3 Title with note box">
  <p:cSld name="0.3 Title with note box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rgbClr val="4AC9E3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3" type="body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21 Sample title with shorter headline">
  <p:cSld name="0.21 Sample title with shorter headline"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2030246" y="2571750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C9E3"/>
              </a:buClr>
              <a:buSzPts val="1350"/>
              <a:buFont typeface="Arial"/>
              <a:buNone/>
              <a:defRPr sz="1350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2" type="body"/>
          </p:nvPr>
        </p:nvSpPr>
        <p:spPr>
          <a:xfrm>
            <a:off x="2024488" y="3037578"/>
            <a:ext cx="6632150" cy="4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3" type="body"/>
          </p:nvPr>
        </p:nvSpPr>
        <p:spPr>
          <a:xfrm>
            <a:off x="2029748" y="2275701"/>
            <a:ext cx="662609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31 Sample title with note box">
  <p:cSld name="0.31 Sample title with note box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2" name="Google Shape;242;p33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18A8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A3E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44" name="Google Shape;244;p33"/>
          <p:cNvSpPr txBox="1"/>
          <p:nvPr>
            <p:ph idx="2" type="body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DCF3"/>
              </a:buClr>
              <a:buSzPts val="1350"/>
              <a:buFont typeface="Arial"/>
              <a:buNone/>
              <a:defRPr sz="1350">
                <a:solidFill>
                  <a:srgbClr val="99DCF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3" type="body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41 Sample title with further information">
  <p:cSld name="0.41 Sample title with further information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31" y="0"/>
            <a:ext cx="9144000" cy="5152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484167" y="2606715"/>
            <a:ext cx="6970640" cy="975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9" name="Google Shape;249;p34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51" name="Google Shape;251;p34"/>
          <p:cNvSpPr txBox="1"/>
          <p:nvPr>
            <p:ph idx="2" type="body"/>
          </p:nvPr>
        </p:nvSpPr>
        <p:spPr>
          <a:xfrm>
            <a:off x="484166" y="1665256"/>
            <a:ext cx="2387455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C00"/>
              </a:buClr>
              <a:buSzPts val="1350"/>
              <a:buFont typeface="Arial"/>
              <a:buNone/>
              <a:defRPr sz="1350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3" type="body"/>
          </p:nvPr>
        </p:nvSpPr>
        <p:spPr>
          <a:xfrm>
            <a:off x="483669" y="1031866"/>
            <a:ext cx="6970640" cy="7407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42 Sample title wiht further information">
  <p:cSld name="0.42 Sample title wiht further information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484167" y="2647027"/>
            <a:ext cx="6970640" cy="975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56" name="Google Shape;256;p35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258" name="Google Shape;258;p35"/>
          <p:cNvSpPr txBox="1"/>
          <p:nvPr>
            <p:ph idx="2" type="body"/>
          </p:nvPr>
        </p:nvSpPr>
        <p:spPr>
          <a:xfrm>
            <a:off x="484166" y="1705568"/>
            <a:ext cx="2387455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C00"/>
              </a:buClr>
              <a:buSzPts val="1350"/>
              <a:buFont typeface="Arial"/>
              <a:buNone/>
              <a:defRPr sz="1350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3" type="body"/>
          </p:nvPr>
        </p:nvSpPr>
        <p:spPr>
          <a:xfrm>
            <a:off x="483669" y="1072178"/>
            <a:ext cx="6970640" cy="7407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5 Chapter title">
  <p:cSld name="0.5 Chapter title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1128905" y="1977252"/>
            <a:ext cx="7525342" cy="1385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3 Empty foil">
  <p:cSld name="4.3 Empty foil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166811" y="4652964"/>
            <a:ext cx="489827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37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7"/>
          <p:cNvSpPr/>
          <p:nvPr/>
        </p:nvSpPr>
        <p:spPr>
          <a:xfrm>
            <a:off x="8170638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4 Title with further information">
  <p:cSld name="0.4 Title with further information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" y="148"/>
            <a:ext cx="9143473" cy="51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683761" y="3017379"/>
            <a:ext cx="6970640" cy="975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1683760" y="2075920"/>
            <a:ext cx="2387455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1683263" y="1442530"/>
            <a:ext cx="6970640" cy="7407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11 Sample title with longer headline">
  <p:cSld name="0.11 Sample title with longer headline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95360" y="3244235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45"/>
              </a:buClr>
              <a:buSzPts val="1350"/>
              <a:buFont typeface="Arial"/>
              <a:buNone/>
              <a:defRPr sz="1350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9602" y="1911560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FFC845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89602" y="3710063"/>
            <a:ext cx="8166240" cy="4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94861" y="2544184"/>
            <a:ext cx="8160981" cy="8073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12 Sample title with longer headline">
  <p:cSld name="0.12 Sample title with longer headlin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idx="1" type="body"/>
          </p:nvPr>
        </p:nvSpPr>
        <p:spPr>
          <a:xfrm>
            <a:off x="495360" y="2412416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D6CD"/>
              </a:buClr>
              <a:buSzPts val="1350"/>
              <a:buFont typeface="Arial"/>
              <a:buNone/>
              <a:defRPr sz="1350">
                <a:solidFill>
                  <a:srgbClr val="A7D6C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89602" y="1079741"/>
            <a:ext cx="8166239" cy="4269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A7D6CD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89602" y="2878244"/>
            <a:ext cx="8166240" cy="4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94861" y="1712365"/>
            <a:ext cx="8160981" cy="8073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21 Sample title with shorter headline">
  <p:cSld name="0.21 Sample title with shorter headlin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2030246" y="2571750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C9E3"/>
              </a:buClr>
              <a:buSzPts val="1350"/>
              <a:buFont typeface="Arial"/>
              <a:buNone/>
              <a:defRPr sz="1350">
                <a:solidFill>
                  <a:srgbClr val="4AC9E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024488" y="3037578"/>
            <a:ext cx="6632150" cy="4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2029748" y="2275701"/>
            <a:ext cx="662609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31 Sample title with note box">
  <p:cSld name="0.31 Sample title with note box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idx="1" type="body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2" name="Google Shape;72;p9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0018A8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00A3E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DCF3"/>
              </a:buClr>
              <a:buSzPts val="1350"/>
              <a:buFont typeface="Arial"/>
              <a:buNone/>
              <a:defRPr sz="1350">
                <a:solidFill>
                  <a:srgbClr val="99DCF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41 Sample title with further information">
  <p:cSld name="0.41 Sample title with further information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31" y="0"/>
            <a:ext cx="9144000" cy="515276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84167" y="2606715"/>
            <a:ext cx="6970640" cy="975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79" name="Google Shape;79;p10"/>
          <p:cNvSpPr/>
          <p:nvPr/>
        </p:nvSpPr>
        <p:spPr>
          <a:xfrm>
            <a:off x="8169841" y="485775"/>
            <a:ext cx="486000" cy="486000"/>
          </a:xfrm>
          <a:custGeom>
            <a:rect b="b" l="l" r="r" t="t"/>
            <a:pathLst>
              <a:path extrusionOk="0" h="16320" w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483669" y="447572"/>
            <a:ext cx="4082400" cy="30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484166" y="1665256"/>
            <a:ext cx="2387455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DC00"/>
              </a:buClr>
              <a:buSzPts val="1350"/>
              <a:buFont typeface="Arial"/>
              <a:buNone/>
              <a:defRPr sz="1350">
                <a:solidFill>
                  <a:srgbClr val="CED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3" type="body"/>
          </p:nvPr>
        </p:nvSpPr>
        <p:spPr>
          <a:xfrm>
            <a:off x="483669" y="1031866"/>
            <a:ext cx="6970640" cy="7407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5pPr>
            <a:lvl6pPr indent="-342900" lvl="5" marL="2743200" algn="l"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"/>
              </a:spcBef>
              <a:spcAft>
                <a:spcPts val="18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66811" y="4652964"/>
            <a:ext cx="489827" cy="241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87362" y="1347788"/>
            <a:ext cx="8169276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497" u="none" cap="none" strike="noStrike">
                <a:solidFill>
                  <a:srgbClr val="00A3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659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97"/>
              <a:buFont typeface="Arial"/>
              <a:buChar char="—"/>
              <a:defRPr b="0" i="0" sz="14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—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3179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3179" lvl="6" marL="3200400" marR="0" rtl="0" algn="l">
              <a:spcBef>
                <a:spcPts val="102"/>
              </a:spcBef>
              <a:spcAft>
                <a:spcPts val="0"/>
              </a:spcAft>
              <a:buClr>
                <a:schemeClr val="dk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3179" lvl="7" marL="3657600" marR="0" rtl="0" algn="l">
              <a:spcBef>
                <a:spcPts val="102"/>
              </a:spcBef>
              <a:spcAft>
                <a:spcPts val="0"/>
              </a:spcAft>
              <a:buClr>
                <a:schemeClr val="dk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3179" lvl="8" marL="4114800" marR="0" rtl="0" algn="l">
              <a:spcBef>
                <a:spcPts val="102"/>
              </a:spcBef>
              <a:spcAft>
                <a:spcPts val="102"/>
              </a:spcAft>
              <a:buClr>
                <a:schemeClr val="dk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490705" y="4652964"/>
            <a:ext cx="1798363" cy="241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25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A3E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cxnSp>
        <p:nvCxnSpPr>
          <p:cNvPr id="14" name="Google Shape;14;p1"/>
          <p:cNvCxnSpPr/>
          <p:nvPr/>
        </p:nvCxnSpPr>
        <p:spPr>
          <a:xfrm rot="10800000">
            <a:off x="487364" y="4652963"/>
            <a:ext cx="816593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53">
          <p15:clr>
            <a:srgbClr val="F26B43"/>
          </p15:clr>
        </p15:guide>
        <p15:guide id="2" pos="307">
          <p15:clr>
            <a:srgbClr val="F26B43"/>
          </p15:clr>
        </p15:guide>
        <p15:guide id="3" orient="horz" pos="306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3083">
          <p15:clr>
            <a:srgbClr val="F26B43"/>
          </p15:clr>
        </p15:guide>
        <p15:guide id="6" orient="horz" pos="2777">
          <p15:clr>
            <a:srgbClr val="F26B43"/>
          </p15:clr>
        </p15:guide>
        <p15:guide id="7" orient="horz" pos="293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166811" y="4652964"/>
            <a:ext cx="489827" cy="241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indent="0" lvl="0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487362" y="1347788"/>
            <a:ext cx="8169276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497" u="none" cap="none" strike="noStrike">
                <a:solidFill>
                  <a:srgbClr val="00A3E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149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659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97"/>
              <a:buFont typeface="Arial"/>
              <a:buChar char="—"/>
              <a:defRPr b="0" i="0" sz="149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—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—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3179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3179" lvl="6" marL="3200400" marR="0" rtl="0" algn="l">
              <a:spcBef>
                <a:spcPts val="102"/>
              </a:spcBef>
              <a:spcAft>
                <a:spcPts val="0"/>
              </a:spcAft>
              <a:buClr>
                <a:schemeClr val="lt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3179" lvl="7" marL="3657600" marR="0" rtl="0" algn="l">
              <a:spcBef>
                <a:spcPts val="102"/>
              </a:spcBef>
              <a:spcAft>
                <a:spcPts val="0"/>
              </a:spcAft>
              <a:buClr>
                <a:schemeClr val="lt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3179" lvl="8" marL="4114800" marR="0" rtl="0" algn="l">
              <a:spcBef>
                <a:spcPts val="102"/>
              </a:spcBef>
              <a:spcAft>
                <a:spcPts val="102"/>
              </a:spcAft>
              <a:buClr>
                <a:schemeClr val="lt2"/>
              </a:buClr>
              <a:buSzPts val="1017"/>
              <a:buFont typeface="Arial"/>
              <a:buChar char="-"/>
              <a:defRPr b="0" i="0" sz="101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6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/>
          <p:nvPr/>
        </p:nvSpPr>
        <p:spPr>
          <a:xfrm>
            <a:off x="490705" y="4652964"/>
            <a:ext cx="1798363" cy="241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025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Deutsche Bank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A3E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rot="10800000">
            <a:off x="487364" y="4652963"/>
            <a:ext cx="8165932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2454392" y="4652965"/>
            <a:ext cx="4478360" cy="241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6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53">
          <p15:clr>
            <a:srgbClr val="F26B43"/>
          </p15:clr>
        </p15:guide>
        <p15:guide id="2" pos="307">
          <p15:clr>
            <a:srgbClr val="F26B43"/>
          </p15:clr>
        </p15:guide>
        <p15:guide id="3" orient="horz" pos="306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3083">
          <p15:clr>
            <a:srgbClr val="F26B43"/>
          </p15:clr>
        </p15:guide>
        <p15:guide id="6" orient="horz" pos="2777">
          <p15:clr>
            <a:srgbClr val="F26B43"/>
          </p15:clr>
        </p15:guide>
        <p15:guide id="7" orient="horz" pos="29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RP0FB34CR_eF1j2ysLq-XMg9XJ7pXGD49e-5swVIjyc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2030246" y="2571750"/>
            <a:ext cx="240240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C9E3"/>
              </a:buClr>
              <a:buSzPts val="1300"/>
              <a:buFont typeface="Arial"/>
              <a:buNone/>
            </a:pPr>
            <a:r>
              <a:rPr lang="en-GB"/>
              <a:t>#CodingChallenge</a:t>
            </a:r>
            <a:endParaRPr/>
          </a:p>
        </p:txBody>
      </p:sp>
      <p:sp>
        <p:nvSpPr>
          <p:cNvPr id="273" name="Google Shape;273;p38"/>
          <p:cNvSpPr txBox="1"/>
          <p:nvPr>
            <p:ph idx="2" type="body"/>
          </p:nvPr>
        </p:nvSpPr>
        <p:spPr>
          <a:xfrm>
            <a:off x="2024488" y="3037578"/>
            <a:ext cx="6632150" cy="4871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700"/>
              <a:t>Group No. - 6</a:t>
            </a:r>
            <a:endParaRPr sz="1700"/>
          </a:p>
        </p:txBody>
      </p:sp>
      <p:sp>
        <p:nvSpPr>
          <p:cNvPr id="274" name="Google Shape;274;p38"/>
          <p:cNvSpPr txBox="1"/>
          <p:nvPr>
            <p:ph idx="3" type="body"/>
          </p:nvPr>
        </p:nvSpPr>
        <p:spPr>
          <a:xfrm>
            <a:off x="2029748" y="2275701"/>
            <a:ext cx="6626094" cy="4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Mood Rating System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166811" y="4652964"/>
            <a:ext cx="489827" cy="241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487363" y="1347788"/>
            <a:ext cx="7200001" cy="305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</a:t>
            </a:r>
            <a:r>
              <a:rPr lang="en-GB" sz="2200"/>
              <a:t>urvey of employee satisfaction are rare that tends to be an additional overhead on employee schedule. 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Potential outcomes are generated in late reactive manner.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Identifying the best practices by which interaction with our employees become easy.</a:t>
            </a:r>
            <a:endParaRPr sz="2200"/>
          </a:p>
        </p:txBody>
      </p:sp>
      <p:sp>
        <p:nvSpPr>
          <p:cNvPr id="282" name="Google Shape;282;p39"/>
          <p:cNvSpPr txBox="1"/>
          <p:nvPr>
            <p:ph idx="11" type="ftr"/>
          </p:nvPr>
        </p:nvSpPr>
        <p:spPr>
          <a:xfrm>
            <a:off x="4267500" y="4653000"/>
            <a:ext cx="609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no - 6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461473" y="458167"/>
            <a:ext cx="7200000" cy="539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r>
              <a:rPr lang="en-GB"/>
              <a:t>Statement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166811" y="4652964"/>
            <a:ext cx="489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487363" y="1271588"/>
            <a:ext cx="72000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Real time survey application</a:t>
            </a:r>
            <a:br>
              <a:rPr lang="en-GB"/>
            </a:br>
            <a:r>
              <a:rPr lang="en-GB"/>
              <a:t>	</a:t>
            </a:r>
            <a:r>
              <a:rPr lang="en-GB" sz="1800"/>
              <a:t>-Personalized user responses</a:t>
            </a:r>
            <a:br>
              <a:rPr lang="en-GB"/>
            </a:br>
            <a:r>
              <a:rPr lang="en-GB"/>
              <a:t>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Interactive Dashboard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800"/>
              <a:t>-</a:t>
            </a:r>
            <a:r>
              <a:rPr lang="en-GB" sz="1800"/>
              <a:t>Graphical Statistics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	-Personalized suggestions based on mood rating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Anytime anywhere</a:t>
            </a:r>
            <a:endParaRPr sz="22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	-User friendly, Accessible across devices</a:t>
            </a:r>
            <a:endParaRPr sz="1800"/>
          </a:p>
        </p:txBody>
      </p:sp>
      <p:sp>
        <p:nvSpPr>
          <p:cNvPr id="291" name="Google Shape;291;p40"/>
          <p:cNvSpPr txBox="1"/>
          <p:nvPr>
            <p:ph idx="11" type="ftr"/>
          </p:nvPr>
        </p:nvSpPr>
        <p:spPr>
          <a:xfrm>
            <a:off x="4267500" y="4653000"/>
            <a:ext cx="609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no - 6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461473" y="458167"/>
            <a:ext cx="72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Solution: Employee Mood Rating System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2861250" y="2298450"/>
            <a:ext cx="3421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Application Demo </a:t>
            </a:r>
            <a:endParaRPr sz="30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166811" y="4652964"/>
            <a:ext cx="489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487363" y="1271588"/>
            <a:ext cx="72000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2200"/>
              <a:buChar char="●"/>
            </a:pPr>
            <a:r>
              <a:rPr lang="en-GB" sz="2200"/>
              <a:t>Frontend</a:t>
            </a:r>
            <a:endParaRPr sz="2200"/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ReactJS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Bootstrap</a:t>
            </a:r>
            <a:endParaRPr sz="1800">
              <a:solidFill>
                <a:srgbClr val="8794A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2200"/>
              <a:buChar char="●"/>
            </a:pPr>
            <a:r>
              <a:rPr lang="en-GB" sz="2200"/>
              <a:t>Backend</a:t>
            </a:r>
            <a:endParaRPr sz="2200"/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Spring Boot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MySQL</a:t>
            </a:r>
            <a:endParaRPr sz="1800">
              <a:solidFill>
                <a:srgbClr val="8794A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2200"/>
              <a:buChar char="●"/>
            </a:pPr>
            <a:r>
              <a:rPr lang="en-GB" sz="2200">
                <a:solidFill>
                  <a:srgbClr val="8794A1"/>
                </a:solidFill>
              </a:rPr>
              <a:t>CI/CD(GCP)</a:t>
            </a:r>
            <a:endParaRPr sz="22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App Engine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Cloud Build</a:t>
            </a:r>
            <a:endParaRPr sz="1800">
              <a:solidFill>
                <a:srgbClr val="8794A1"/>
              </a:solidFill>
            </a:endParaRPr>
          </a:p>
        </p:txBody>
      </p:sp>
      <p:sp>
        <p:nvSpPr>
          <p:cNvPr id="307" name="Google Shape;307;p42"/>
          <p:cNvSpPr txBox="1"/>
          <p:nvPr>
            <p:ph idx="11" type="ftr"/>
          </p:nvPr>
        </p:nvSpPr>
        <p:spPr>
          <a:xfrm>
            <a:off x="4267500" y="4653000"/>
            <a:ext cx="609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no - 6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461473" y="458167"/>
            <a:ext cx="72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166811" y="4652964"/>
            <a:ext cx="489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487375" y="1347800"/>
            <a:ext cx="35577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●"/>
            </a:pPr>
            <a:r>
              <a:rPr lang="en-GB" sz="1800">
                <a:solidFill>
                  <a:srgbClr val="8794A1"/>
                </a:solidFill>
              </a:rPr>
              <a:t>Scrum Master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Apurv Sawant</a:t>
            </a:r>
            <a:endParaRPr sz="1800">
              <a:solidFill>
                <a:srgbClr val="8794A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●"/>
            </a:pPr>
            <a:r>
              <a:rPr lang="en-GB" sz="1800">
                <a:solidFill>
                  <a:srgbClr val="8794A1"/>
                </a:solidFill>
              </a:rPr>
              <a:t>Frontend Engineer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Purvansh Gourh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Sandhya Singh</a:t>
            </a:r>
            <a:endParaRPr sz="1800">
              <a:solidFill>
                <a:srgbClr val="8794A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●"/>
            </a:pPr>
            <a:r>
              <a:rPr lang="en-GB" sz="1800">
                <a:solidFill>
                  <a:srgbClr val="8794A1"/>
                </a:solidFill>
              </a:rPr>
              <a:t>Backend Engineer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Akash Chhabra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Debagnik Roy</a:t>
            </a:r>
            <a:endParaRPr sz="1800">
              <a:solidFill>
                <a:srgbClr val="8794A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</p:txBody>
      </p:sp>
      <p:sp>
        <p:nvSpPr>
          <p:cNvPr id="316" name="Google Shape;316;p43"/>
          <p:cNvSpPr txBox="1"/>
          <p:nvPr>
            <p:ph idx="11" type="ftr"/>
          </p:nvPr>
        </p:nvSpPr>
        <p:spPr>
          <a:xfrm>
            <a:off x="4267500" y="4653000"/>
            <a:ext cx="609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no - 6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461473" y="458167"/>
            <a:ext cx="72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</a:t>
            </a:r>
            <a:endParaRPr/>
          </a:p>
        </p:txBody>
      </p:sp>
      <p:sp>
        <p:nvSpPr>
          <p:cNvPr id="318" name="Google Shape;318;p43"/>
          <p:cNvSpPr txBox="1"/>
          <p:nvPr/>
        </p:nvSpPr>
        <p:spPr>
          <a:xfrm>
            <a:off x="4430625" y="1271600"/>
            <a:ext cx="34533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Font typeface="Play"/>
              <a:buChar char="●"/>
            </a:pPr>
            <a:r>
              <a:rPr lang="en-GB" sz="1800">
                <a:solidFill>
                  <a:srgbClr val="8794A1"/>
                </a:solidFill>
                <a:latin typeface="Play"/>
                <a:ea typeface="Play"/>
                <a:cs typeface="Play"/>
                <a:sym typeface="Play"/>
              </a:rPr>
              <a:t>Database Engineer</a:t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Hrushikesh Kulkarni</a:t>
            </a:r>
            <a:endParaRPr sz="1800">
              <a:solidFill>
                <a:srgbClr val="8794A1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</a:rPr>
              <a:t>Rahul Patel</a:t>
            </a:r>
            <a:endParaRPr sz="1800">
              <a:solidFill>
                <a:srgbClr val="8794A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●"/>
            </a:pPr>
            <a:r>
              <a:rPr lang="en-GB" sz="1800">
                <a:solidFill>
                  <a:srgbClr val="8794A1"/>
                </a:solidFill>
                <a:latin typeface="Play"/>
                <a:ea typeface="Play"/>
                <a:cs typeface="Play"/>
                <a:sym typeface="Play"/>
              </a:rPr>
              <a:t>Cloud Engineer</a:t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  <a:latin typeface="Play"/>
                <a:ea typeface="Play"/>
                <a:cs typeface="Play"/>
                <a:sym typeface="Play"/>
              </a:rPr>
              <a:t>Shubham Abhang</a:t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Char char="○"/>
            </a:pPr>
            <a:r>
              <a:rPr lang="en-GB" sz="1800">
                <a:solidFill>
                  <a:srgbClr val="8794A1"/>
                </a:solidFill>
                <a:latin typeface="Play"/>
                <a:ea typeface="Play"/>
                <a:cs typeface="Play"/>
                <a:sym typeface="Play"/>
              </a:rPr>
              <a:t>Divyarth Prakash</a:t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Font typeface="Play"/>
              <a:buChar char="●"/>
            </a:pPr>
            <a:r>
              <a:rPr lang="en-GB" sz="1800">
                <a:solidFill>
                  <a:srgbClr val="8794A1"/>
                </a:solidFill>
                <a:latin typeface="Play"/>
                <a:ea typeface="Play"/>
                <a:cs typeface="Play"/>
                <a:sym typeface="Play"/>
              </a:rPr>
              <a:t>User</a:t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94A1"/>
              </a:buClr>
              <a:buSzPts val="1800"/>
              <a:buFont typeface="Play"/>
              <a:buChar char="○"/>
            </a:pPr>
            <a:r>
              <a:rPr lang="en-GB" sz="1800">
                <a:solidFill>
                  <a:schemeClr val="lt2"/>
                </a:solidFill>
              </a:rPr>
              <a:t>Abhishek Dahiya</a:t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8166811" y="4652964"/>
            <a:ext cx="489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  <a:p>
            <a:pPr indent="0" lvl="0" marL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487375" y="1347800"/>
            <a:ext cx="7087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https://docs.google.com/document/d/1RP0FB34CR_eF1j2ysLq-XMg9XJ7pXGD49e-5swVIjyc/edit?usp=sharing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794A1"/>
              </a:solidFill>
            </a:endParaRPr>
          </a:p>
        </p:txBody>
      </p:sp>
      <p:sp>
        <p:nvSpPr>
          <p:cNvPr id="326" name="Google Shape;326;p44"/>
          <p:cNvSpPr txBox="1"/>
          <p:nvPr>
            <p:ph idx="11" type="ftr"/>
          </p:nvPr>
        </p:nvSpPr>
        <p:spPr>
          <a:xfrm>
            <a:off x="4267500" y="4653000"/>
            <a:ext cx="609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20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no - 6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4"/>
          <p:cNvSpPr txBox="1"/>
          <p:nvPr>
            <p:ph type="title"/>
          </p:nvPr>
        </p:nvSpPr>
        <p:spPr>
          <a:xfrm>
            <a:off x="461473" y="458167"/>
            <a:ext cx="72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/>
              <a:t>Documentation and implementation details :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3648300" y="2298450"/>
            <a:ext cx="1847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eutsche Bank template 2020 01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8794A1"/>
      </a:lt2>
      <a:accent1>
        <a:srgbClr val="4AC9E3"/>
      </a:accent1>
      <a:accent2>
        <a:srgbClr val="FFC845"/>
      </a:accent2>
      <a:accent3>
        <a:srgbClr val="E4002B"/>
      </a:accent3>
      <a:accent4>
        <a:srgbClr val="07792B"/>
      </a:accent4>
      <a:accent5>
        <a:srgbClr val="00A3E0"/>
      </a:accent5>
      <a:accent6>
        <a:srgbClr val="A7D6CD"/>
      </a:accent6>
      <a:hlink>
        <a:srgbClr val="00A3E0"/>
      </a:hlink>
      <a:folHlink>
        <a:srgbClr val="00A3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utsche Bank template 2020 01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8794A1"/>
      </a:lt2>
      <a:accent1>
        <a:srgbClr val="4AC9E3"/>
      </a:accent1>
      <a:accent2>
        <a:srgbClr val="FFC845"/>
      </a:accent2>
      <a:accent3>
        <a:srgbClr val="E4002B"/>
      </a:accent3>
      <a:accent4>
        <a:srgbClr val="07792B"/>
      </a:accent4>
      <a:accent5>
        <a:srgbClr val="00A3E0"/>
      </a:accent5>
      <a:accent6>
        <a:srgbClr val="A7D6CD"/>
      </a:accent6>
      <a:hlink>
        <a:srgbClr val="00A3E0"/>
      </a:hlink>
      <a:folHlink>
        <a:srgbClr val="00A3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