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60" r:id="rId4"/>
    <p:sldId id="263" r:id="rId5"/>
    <p:sldId id="261" r:id="rId6"/>
    <p:sldId id="264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/>
  </p:normalViewPr>
  <p:slideViewPr>
    <p:cSldViewPr>
      <p:cViewPr varScale="1">
        <p:scale>
          <a:sx n="69" d="100"/>
          <a:sy n="69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1EAB-E6A2-4E64-98F9-8F419C1FADAA}" type="datetimeFigureOut">
              <a:rPr lang="en-IN" smtClean="0"/>
              <a:t>24-03-2015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8B95A-72A7-48FA-AF91-997874A9B937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1EAB-E6A2-4E64-98F9-8F419C1FADAA}" type="datetimeFigureOut">
              <a:rPr lang="en-IN" smtClean="0"/>
              <a:t>24-03-2015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8B95A-72A7-48FA-AF91-997874A9B93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1EAB-E6A2-4E64-98F9-8F419C1FADAA}" type="datetimeFigureOut">
              <a:rPr lang="en-IN" smtClean="0"/>
              <a:t>24-03-2015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8B95A-72A7-48FA-AF91-997874A9B93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1EAB-E6A2-4E64-98F9-8F419C1FADAA}" type="datetimeFigureOut">
              <a:rPr lang="en-IN" smtClean="0"/>
              <a:t>24-03-2015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8B95A-72A7-48FA-AF91-997874A9B937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1EAB-E6A2-4E64-98F9-8F419C1FADAA}" type="datetimeFigureOut">
              <a:rPr lang="en-IN" smtClean="0"/>
              <a:t>24-03-2015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8B95A-72A7-48FA-AF91-997874A9B93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1EAB-E6A2-4E64-98F9-8F419C1FADAA}" type="datetimeFigureOut">
              <a:rPr lang="en-IN" smtClean="0"/>
              <a:t>24-03-2015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8B95A-72A7-48FA-AF91-997874A9B937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1EAB-E6A2-4E64-98F9-8F419C1FADAA}" type="datetimeFigureOut">
              <a:rPr lang="en-IN" smtClean="0"/>
              <a:t>24-03-2015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8B95A-72A7-48FA-AF91-997874A9B937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1EAB-E6A2-4E64-98F9-8F419C1FADAA}" type="datetimeFigureOut">
              <a:rPr lang="en-IN" smtClean="0"/>
              <a:t>24-03-2015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8B95A-72A7-48FA-AF91-997874A9B93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1EAB-E6A2-4E64-98F9-8F419C1FADAA}" type="datetimeFigureOut">
              <a:rPr lang="en-IN" smtClean="0"/>
              <a:t>24-03-2015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8B95A-72A7-48FA-AF91-997874A9B93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1EAB-E6A2-4E64-98F9-8F419C1FADAA}" type="datetimeFigureOut">
              <a:rPr lang="en-IN" smtClean="0"/>
              <a:t>24-03-2015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8B95A-72A7-48FA-AF91-997874A9B93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1EAB-E6A2-4E64-98F9-8F419C1FADAA}" type="datetimeFigureOut">
              <a:rPr lang="en-IN" smtClean="0"/>
              <a:t>24-03-2015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8B95A-72A7-48FA-AF91-997874A9B937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571EAB-E6A2-4E64-98F9-8F419C1FADAA}" type="datetimeFigureOut">
              <a:rPr lang="en-IN" smtClean="0"/>
              <a:t>24-03-2015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5F8B95A-72A7-48FA-AF91-997874A9B937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182880" indent="0">
              <a:buNone/>
            </a:pPr>
            <a:r>
              <a:rPr lang="en-US" sz="4000" dirty="0" smtClean="0"/>
              <a:t>Matrix Multiplication </a:t>
            </a:r>
            <a:r>
              <a:rPr lang="en-US" sz="4000" dirty="0"/>
              <a:t>In CUDA using shared memory </a:t>
            </a:r>
            <a:r>
              <a:rPr lang="en-IN" sz="4000" dirty="0"/>
              <a:t/>
            </a:r>
            <a:br>
              <a:rPr lang="en-IN" sz="4000" dirty="0"/>
            </a:b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17607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222885" y="274320"/>
            <a:ext cx="8698230" cy="822960"/>
          </a:xfrm>
        </p:spPr>
        <p:txBody>
          <a:bodyPr lIns="0" tIns="0" rIns="0" bIns="0" anchor="t"/>
          <a:lstStyle/>
          <a:p>
            <a:pPr marL="0" indent="0" algn="l">
              <a:lnSpc>
                <a:spcPct val="95000"/>
              </a:lnSpc>
              <a:buNone/>
            </a:pPr>
            <a:r>
              <a:rPr lang="en-US" sz="3900" dirty="0">
                <a:solidFill>
                  <a:srgbClr val="3B62AF"/>
                </a:solidFill>
                <a:latin typeface="Arial" pitchFamily="34" charset="0"/>
              </a:rPr>
              <a:t>What is CUDA?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22885" y="1645920"/>
            <a:ext cx="8698230" cy="4937760"/>
          </a:xfrm>
          <a:prstGeom prst="rect">
            <a:avLst/>
          </a:prstGeom>
        </p:spPr>
        <p:txBody>
          <a:bodyPr lIns="0" tIns="0" rIns="0" bIns="0"/>
          <a:lstStyle/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400" dirty="0">
                <a:solidFill>
                  <a:srgbClr val="444444"/>
                </a:solidFill>
                <a:latin typeface="Arial" pitchFamily="34" charset="0"/>
              </a:rPr>
              <a:t>CUDA is a set of developing tools to create applications that will perform execution on GPU (Graphics Processing Unit).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dirty="0">
                <a:solidFill>
                  <a:srgbClr val="444444"/>
                </a:solidFill>
                <a:latin typeface="Arial" pitchFamily="34" charset="0"/>
              </a:rPr>
              <a:t> </a:t>
            </a:r>
            <a:endParaRPr lang="en-US" dirty="0"/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400" dirty="0">
                <a:solidFill>
                  <a:srgbClr val="444444"/>
                </a:solidFill>
                <a:latin typeface="Arial" pitchFamily="34" charset="0"/>
              </a:rPr>
              <a:t>CUDA compiler uses variation of C with future support of C++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dirty="0">
                <a:solidFill>
                  <a:srgbClr val="444444"/>
                </a:solidFill>
                <a:latin typeface="Arial" pitchFamily="34" charset="0"/>
              </a:rPr>
              <a:t> </a:t>
            </a:r>
            <a:endParaRPr lang="en-US" dirty="0"/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400" dirty="0">
                <a:solidFill>
                  <a:srgbClr val="444444"/>
                </a:solidFill>
                <a:latin typeface="Arial" pitchFamily="34" charset="0"/>
              </a:rPr>
              <a:t> CUDA was developed by NVidia and as such can only run on NVidia GPUs of G8x series and up. 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dirty="0">
                <a:solidFill>
                  <a:srgbClr val="444444"/>
                </a:solidFill>
                <a:latin typeface="Arial" pitchFamily="34" charset="0"/>
              </a:rPr>
              <a:t> </a:t>
            </a:r>
            <a:endParaRPr lang="en-US" dirty="0"/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400" dirty="0">
                <a:solidFill>
                  <a:srgbClr val="444444"/>
                </a:solidFill>
                <a:latin typeface="Arial" pitchFamily="34" charset="0"/>
              </a:rPr>
              <a:t>CUDA was released on February 15, 2007 for PC and Beta version for </a:t>
            </a:r>
            <a:r>
              <a:rPr lang="en-US" sz="2400" dirty="0" err="1">
                <a:solidFill>
                  <a:srgbClr val="444444"/>
                </a:solidFill>
                <a:latin typeface="Arial" pitchFamily="34" charset="0"/>
              </a:rPr>
              <a:t>MacOS</a:t>
            </a:r>
            <a:r>
              <a:rPr lang="en-US" sz="2400" dirty="0">
                <a:solidFill>
                  <a:srgbClr val="444444"/>
                </a:solidFill>
                <a:latin typeface="Arial" pitchFamily="34" charset="0"/>
              </a:rPr>
              <a:t> X on August 19, 2008.  </a:t>
            </a:r>
          </a:p>
        </p:txBody>
      </p:sp>
    </p:spTree>
    <p:extLst>
      <p:ext uri="{BB962C8B-B14F-4D97-AF65-F5344CB8AC3E}">
        <p14:creationId xmlns:p14="http://schemas.microsoft.com/office/powerpoint/2010/main" val="155897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cuda_memory_class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75016"/>
            <a:ext cx="5700861" cy="5548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222885" y="274320"/>
            <a:ext cx="8698230" cy="822960"/>
          </a:xfrm>
          <a:prstGeom prst="rect">
            <a:avLst/>
          </a:prstGeom>
        </p:spPr>
        <p:txBody>
          <a:bodyPr lIns="0" tIns="0" rIns="0" bIns="0" anchor="t"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>
              <a:lnSpc>
                <a:spcPct val="95000"/>
              </a:lnSpc>
              <a:buFont typeface="Georgia" pitchFamily="18" charset="0"/>
              <a:buNone/>
            </a:pPr>
            <a:r>
              <a:rPr lang="en-US" sz="3900" dirty="0" smtClean="0">
                <a:solidFill>
                  <a:srgbClr val="3B62AF"/>
                </a:solidFill>
                <a:latin typeface="Arial" pitchFamily="34" charset="0"/>
              </a:rPr>
              <a:t>CUDA - Memory Model</a:t>
            </a:r>
            <a:endParaRPr lang="en-US" sz="3900" dirty="0">
              <a:solidFill>
                <a:srgbClr val="3B62AF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98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222885" y="274320"/>
            <a:ext cx="8698230" cy="822960"/>
          </a:xfrm>
        </p:spPr>
        <p:txBody>
          <a:bodyPr lIns="0" tIns="0" rIns="0" bIns="0" anchor="t"/>
          <a:lstStyle/>
          <a:p>
            <a:pPr marL="0" indent="0" algn="l">
              <a:lnSpc>
                <a:spcPct val="95000"/>
              </a:lnSpc>
              <a:buNone/>
            </a:pPr>
            <a:r>
              <a:rPr lang="en-US" sz="3900" dirty="0">
                <a:solidFill>
                  <a:srgbClr val="3B62AF"/>
                </a:solidFill>
                <a:latin typeface="Arial" pitchFamily="34" charset="0"/>
              </a:rPr>
              <a:t>CUDA - Memory Model (continue)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22885" y="1645920"/>
            <a:ext cx="8698230" cy="4937760"/>
          </a:xfrm>
          <a:prstGeom prst="rect">
            <a:avLst/>
          </a:prstGeom>
        </p:spPr>
        <p:txBody>
          <a:bodyPr lIns="0" tIns="0" rIns="0" bIns="0"/>
          <a:lstStyle/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400">
                <a:solidFill>
                  <a:srgbClr val="444444"/>
                </a:solidFill>
                <a:latin typeface="Arial" pitchFamily="34" charset="0"/>
              </a:rPr>
              <a:t>Each block contain following:</a:t>
            </a:r>
            <a:endParaRPr lang="en-US"/>
          </a:p>
          <a:p>
            <a:pPr marL="771525" lvl="2" indent="-257175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400">
                <a:solidFill>
                  <a:srgbClr val="444444"/>
                </a:solidFill>
                <a:latin typeface="Arial" pitchFamily="34" charset="0"/>
              </a:rPr>
              <a:t> Set of local registers per thread.</a:t>
            </a:r>
            <a:endParaRPr lang="en-US"/>
          </a:p>
          <a:p>
            <a:pPr marL="771525" lvl="2" indent="-257175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400">
                <a:solidFill>
                  <a:srgbClr val="444444"/>
                </a:solidFill>
                <a:latin typeface="Arial" pitchFamily="34" charset="0"/>
              </a:rPr>
              <a:t> Parallel data cache or shared memory that is shared by all the threads. </a:t>
            </a:r>
            <a:endParaRPr lang="en-US"/>
          </a:p>
          <a:p>
            <a:pPr marL="771525" lvl="2" indent="-257175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400">
                <a:solidFill>
                  <a:srgbClr val="444444"/>
                </a:solidFill>
                <a:latin typeface="Arial" pitchFamily="34" charset="0"/>
              </a:rPr>
              <a:t> Read-only constant cache that is shared by all the threads and speeds up reads from constant memory space. </a:t>
            </a:r>
            <a:endParaRPr lang="en-US"/>
          </a:p>
          <a:p>
            <a:pPr marL="771525" lvl="2" indent="-257175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400">
                <a:solidFill>
                  <a:srgbClr val="444444"/>
                </a:solidFill>
                <a:latin typeface="Arial" pitchFamily="34" charset="0"/>
              </a:rPr>
              <a:t> Read-only texture cache that is shared by all the processors and speeds up reads from the texture memory space.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>
                <a:solidFill>
                  <a:srgbClr val="444444"/>
                </a:solidFill>
                <a:latin typeface="Arial" pitchFamily="34" charset="0"/>
              </a:rPr>
              <a:t> </a:t>
            </a:r>
            <a:endParaRPr lang="en-US"/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400">
                <a:solidFill>
                  <a:srgbClr val="444444"/>
                </a:solidFill>
                <a:latin typeface="Arial" pitchFamily="34" charset="0"/>
              </a:rPr>
              <a:t>Local memory is in scope of each thread. It is allocated by compiler from global memory but logically treated as independent unit. </a:t>
            </a:r>
          </a:p>
        </p:txBody>
      </p:sp>
    </p:spTree>
    <p:extLst>
      <p:ext uri="{BB962C8B-B14F-4D97-AF65-F5344CB8AC3E}">
        <p14:creationId xmlns:p14="http://schemas.microsoft.com/office/powerpoint/2010/main" val="6609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tudent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8336607" cy="450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222885" y="274320"/>
            <a:ext cx="8698230" cy="822960"/>
          </a:xfrm>
          <a:prstGeom prst="rect">
            <a:avLst/>
          </a:prstGeom>
        </p:spPr>
        <p:txBody>
          <a:bodyPr lIns="0" tIns="0" rIns="0" bIns="0" anchor="t"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>
              <a:lnSpc>
                <a:spcPct val="95000"/>
              </a:lnSpc>
              <a:buFont typeface="Georgia" pitchFamily="18" charset="0"/>
              <a:buNone/>
            </a:pPr>
            <a:r>
              <a:rPr lang="en-US" sz="3900" dirty="0" smtClean="0">
                <a:solidFill>
                  <a:srgbClr val="3B62AF"/>
                </a:solidFill>
                <a:latin typeface="Arial" pitchFamily="34" charset="0"/>
              </a:rPr>
              <a:t>Matrix Multiplication</a:t>
            </a:r>
            <a:endParaRPr lang="en-US" sz="3900" dirty="0">
              <a:solidFill>
                <a:srgbClr val="3B62AF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84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G:\B7\matrixmul - Cop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92696"/>
            <a:ext cx="8787960" cy="5545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2564904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6"/>
                </a:solidFill>
              </a:rPr>
              <a:t>Thank You!</a:t>
            </a:r>
            <a:endParaRPr lang="en-IN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832901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53</TotalTime>
  <Words>53</Words>
  <Application>Microsoft Office PowerPoint</Application>
  <PresentationFormat>On-screen Show 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Slipstream</vt:lpstr>
      <vt:lpstr>Matrix Multiplication In CUDA using shared memory  </vt:lpstr>
      <vt:lpstr>What is CUDA?</vt:lpstr>
      <vt:lpstr>PowerPoint Presentation</vt:lpstr>
      <vt:lpstr>CUDA - Memory Model (continue)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 Multiplication In CUDA using shared memory</dc:title>
  <dc:creator>student</dc:creator>
  <cp:lastModifiedBy>student</cp:lastModifiedBy>
  <cp:revision>5</cp:revision>
  <dcterms:created xsi:type="dcterms:W3CDTF">2015-03-24T07:50:55Z</dcterms:created>
  <dcterms:modified xsi:type="dcterms:W3CDTF">2015-03-24T08:44:19Z</dcterms:modified>
</cp:coreProperties>
</file>