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sldIdLst>
    <p:sldId id="256" r:id="rId2"/>
    <p:sldId id="259" r:id="rId3"/>
    <p:sldId id="260" r:id="rId4"/>
    <p:sldId id="26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CB08-F955-45DE-A19D-DBACC8751DC2}" type="datetimeFigureOut">
              <a:rPr lang="en-US" smtClean="0"/>
              <a:t>24-Mar-15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589104-A3E9-48F9-9D30-C3EA17C65CD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CB08-F955-45DE-A19D-DBACC8751DC2}" type="datetimeFigureOut">
              <a:rPr lang="en-US" smtClean="0"/>
              <a:t>24-Mar-15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9104-A3E9-48F9-9D30-C3EA17C65C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CB08-F955-45DE-A19D-DBACC8751DC2}" type="datetimeFigureOut">
              <a:rPr lang="en-US" smtClean="0"/>
              <a:t>24-Mar-15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9104-A3E9-48F9-9D30-C3EA17C65C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CB08-F955-45DE-A19D-DBACC8751DC2}" type="datetimeFigureOut">
              <a:rPr lang="en-US" smtClean="0"/>
              <a:t>24-Mar-15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9104-A3E9-48F9-9D30-C3EA17C65C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CB08-F955-45DE-A19D-DBACC8751DC2}" type="datetimeFigureOut">
              <a:rPr lang="en-US" smtClean="0"/>
              <a:t>24-Mar-15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9104-A3E9-48F9-9D30-C3EA17C65CD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CB08-F955-45DE-A19D-DBACC8751DC2}" type="datetimeFigureOut">
              <a:rPr lang="en-US" smtClean="0"/>
              <a:t>24-Mar-15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9104-A3E9-48F9-9D30-C3EA17C65CD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CB08-F955-45DE-A19D-DBACC8751DC2}" type="datetimeFigureOut">
              <a:rPr lang="en-US" smtClean="0"/>
              <a:t>24-Mar-15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9104-A3E9-48F9-9D30-C3EA17C65CD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CB08-F955-45DE-A19D-DBACC8751DC2}" type="datetimeFigureOut">
              <a:rPr lang="en-US" smtClean="0"/>
              <a:t>24-Mar-15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9104-A3E9-48F9-9D30-C3EA17C65C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CB08-F955-45DE-A19D-DBACC8751DC2}" type="datetimeFigureOut">
              <a:rPr lang="en-US" smtClean="0"/>
              <a:t>24-Mar-15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9104-A3E9-48F9-9D30-C3EA17C65C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CB08-F955-45DE-A19D-DBACC8751DC2}" type="datetimeFigureOut">
              <a:rPr lang="en-US" smtClean="0"/>
              <a:t>24-Mar-15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9104-A3E9-48F9-9D30-C3EA17C65C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CB08-F955-45DE-A19D-DBACC8751DC2}" type="datetimeFigureOut">
              <a:rPr lang="en-US" smtClean="0"/>
              <a:t>24-Mar-15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9104-A3E9-48F9-9D30-C3EA17C65C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AA0CB08-F955-45DE-A19D-DBACC8751DC2}" type="datetimeFigureOut">
              <a:rPr lang="en-US" smtClean="0"/>
              <a:t>24-Mar-15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5589104-A3E9-48F9-9D30-C3EA17C65CD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Vedic </a:t>
            </a:r>
            <a:r>
              <a:rPr lang="en-US" dirty="0" smtClean="0"/>
              <a:t>Math </a:t>
            </a:r>
            <a:r>
              <a:rPr lang="en-US" dirty="0" smtClean="0"/>
              <a:t>using Shared memory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By </a:t>
            </a:r>
            <a:r>
              <a:rPr lang="en-US" dirty="0" err="1" smtClean="0"/>
              <a:t>Sumeet</a:t>
            </a:r>
            <a:r>
              <a:rPr lang="en-US" dirty="0" smtClean="0"/>
              <a:t> </a:t>
            </a:r>
            <a:r>
              <a:rPr lang="en-US" dirty="0" err="1" smtClean="0"/>
              <a:t>Gajbhar</a:t>
            </a:r>
            <a:endParaRPr lang="en-US" dirty="0"/>
          </a:p>
          <a:p>
            <a:r>
              <a:rPr lang="en-US" dirty="0" err="1" smtClean="0"/>
              <a:t>Rajat</a:t>
            </a:r>
            <a:r>
              <a:rPr lang="en-US" dirty="0" smtClean="0"/>
              <a:t> </a:t>
            </a:r>
            <a:r>
              <a:rPr lang="en-US" dirty="0" err="1" smtClean="0"/>
              <a:t>Kamble</a:t>
            </a:r>
            <a:endParaRPr lang="en-US" dirty="0" smtClean="0"/>
          </a:p>
          <a:p>
            <a:r>
              <a:rPr lang="en-US" dirty="0" smtClean="0"/>
              <a:t>  Prasad </a:t>
            </a:r>
            <a:r>
              <a:rPr lang="en-US" dirty="0" err="1" smtClean="0"/>
              <a:t>Dasare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42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rogram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981200"/>
            <a:ext cx="396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side: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Read the no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Find the square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Write the result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Notify the client</a:t>
            </a:r>
            <a:endParaRPr lang="en-US" dirty="0"/>
          </a:p>
        </p:txBody>
      </p:sp>
      <p:sp>
        <p:nvSpPr>
          <p:cNvPr id="4" name="Infopage"/>
          <p:cNvSpPr>
            <a:spLocks noEditPoints="1" noChangeArrowheads="1"/>
          </p:cNvSpPr>
          <p:nvPr/>
        </p:nvSpPr>
        <p:spPr bwMode="auto">
          <a:xfrm>
            <a:off x="2971800" y="3886200"/>
            <a:ext cx="1676400" cy="190500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99 w 21600"/>
              <a:gd name="T17" fmla="*/ 12174 h 21600"/>
              <a:gd name="T18" fmla="*/ 20813 w 21600"/>
              <a:gd name="T19" fmla="*/ 1714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8333" y="4025"/>
                </a:moveTo>
                <a:lnTo>
                  <a:pt x="12500" y="4025"/>
                </a:lnTo>
                <a:lnTo>
                  <a:pt x="12500" y="11094"/>
                </a:lnTo>
                <a:lnTo>
                  <a:pt x="13903" y="11094"/>
                </a:lnTo>
                <a:lnTo>
                  <a:pt x="13903" y="11618"/>
                </a:lnTo>
                <a:lnTo>
                  <a:pt x="7908" y="11618"/>
                </a:lnTo>
                <a:lnTo>
                  <a:pt x="7908" y="11078"/>
                </a:lnTo>
                <a:lnTo>
                  <a:pt x="9418" y="11078"/>
                </a:lnTo>
                <a:lnTo>
                  <a:pt x="9418" y="4549"/>
                </a:lnTo>
                <a:lnTo>
                  <a:pt x="8333" y="4549"/>
                </a:lnTo>
                <a:lnTo>
                  <a:pt x="8333" y="4025"/>
                </a:lnTo>
                <a:close/>
              </a:path>
              <a:path w="21600" h="21600" extrusionOk="0">
                <a:moveTo>
                  <a:pt x="9120" y="2127"/>
                </a:moveTo>
                <a:lnTo>
                  <a:pt x="9120" y="1783"/>
                </a:lnTo>
                <a:lnTo>
                  <a:pt x="9269" y="1538"/>
                </a:lnTo>
                <a:lnTo>
                  <a:pt x="9588" y="1194"/>
                </a:lnTo>
                <a:lnTo>
                  <a:pt x="10013" y="998"/>
                </a:lnTo>
                <a:lnTo>
                  <a:pt x="10396" y="850"/>
                </a:lnTo>
                <a:lnTo>
                  <a:pt x="10906" y="801"/>
                </a:lnTo>
                <a:lnTo>
                  <a:pt x="11480" y="900"/>
                </a:lnTo>
                <a:lnTo>
                  <a:pt x="11926" y="1047"/>
                </a:lnTo>
                <a:lnTo>
                  <a:pt x="12266" y="1292"/>
                </a:lnTo>
                <a:lnTo>
                  <a:pt x="12500" y="1587"/>
                </a:lnTo>
                <a:lnTo>
                  <a:pt x="12649" y="1832"/>
                </a:lnTo>
                <a:lnTo>
                  <a:pt x="12692" y="2143"/>
                </a:lnTo>
                <a:lnTo>
                  <a:pt x="12649" y="2421"/>
                </a:lnTo>
                <a:lnTo>
                  <a:pt x="12500" y="2781"/>
                </a:lnTo>
                <a:lnTo>
                  <a:pt x="12330" y="3060"/>
                </a:lnTo>
                <a:lnTo>
                  <a:pt x="11884" y="3305"/>
                </a:lnTo>
                <a:lnTo>
                  <a:pt x="11501" y="3452"/>
                </a:lnTo>
                <a:lnTo>
                  <a:pt x="10863" y="3550"/>
                </a:lnTo>
                <a:lnTo>
                  <a:pt x="10396" y="3518"/>
                </a:lnTo>
                <a:lnTo>
                  <a:pt x="9949" y="3321"/>
                </a:lnTo>
                <a:lnTo>
                  <a:pt x="9524" y="3125"/>
                </a:lnTo>
                <a:lnTo>
                  <a:pt x="9311" y="2765"/>
                </a:lnTo>
                <a:lnTo>
                  <a:pt x="9184" y="2438"/>
                </a:lnTo>
                <a:lnTo>
                  <a:pt x="9120" y="2127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Document"/>
          <p:cNvSpPr>
            <a:spLocks noEditPoints="1" noChangeArrowheads="1"/>
          </p:cNvSpPr>
          <p:nvPr/>
        </p:nvSpPr>
        <p:spPr bwMode="auto">
          <a:xfrm>
            <a:off x="6424180" y="3886200"/>
            <a:ext cx="1352550" cy="180975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%</a:t>
            </a:r>
          </a:p>
          <a:p>
            <a:endParaRPr lang="en-US" dirty="0"/>
          </a:p>
          <a:p>
            <a:r>
              <a:rPr lang="en-US" dirty="0" smtClean="0"/>
              <a:t>x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876800" y="5029200"/>
            <a:ext cx="1547380" cy="0"/>
          </a:xfrm>
          <a:prstGeom prst="straightConnector1">
            <a:avLst/>
          </a:prstGeom>
          <a:ln>
            <a:tailEnd type="arrow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914900" y="5486400"/>
            <a:ext cx="1509280" cy="0"/>
          </a:xfrm>
          <a:prstGeom prst="straightConnector1">
            <a:avLst/>
          </a:prstGeom>
          <a:ln>
            <a:tailEnd type="arrow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876800" y="4489522"/>
            <a:ext cx="1547380" cy="0"/>
          </a:xfrm>
          <a:prstGeom prst="straightConnector1">
            <a:avLst/>
          </a:prstGeom>
          <a:ln>
            <a:tailEnd type="arrow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29200" y="3886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x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05600" y="5943600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Shared memory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124200" y="609748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server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10200" y="4648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  <p:sp>
        <p:nvSpPr>
          <p:cNvPr id="16" name="TextBox 15"/>
          <p:cNvSpPr txBox="1"/>
          <p:nvPr/>
        </p:nvSpPr>
        <p:spPr>
          <a:xfrm>
            <a:off x="5410200" y="51816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00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10" grpId="0"/>
      <p:bldP spid="11" grpId="0"/>
      <p:bldP spid="14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1905000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Hence we have studied Vedic mathematics to </a:t>
            </a:r>
            <a:r>
              <a:rPr lang="en-US" dirty="0" smtClean="0"/>
              <a:t>find </a:t>
            </a:r>
            <a:r>
              <a:rPr lang="en-US" dirty="0"/>
              <a:t>square of 2-digit number is used in a distributed</a:t>
            </a:r>
          </a:p>
          <a:p>
            <a:r>
              <a:rPr lang="en-US" dirty="0"/>
              <a:t>programming. Use shared memory and distributed (multi-CPU) programming to complete the task.</a:t>
            </a:r>
          </a:p>
        </p:txBody>
      </p:sp>
    </p:spTree>
    <p:extLst>
      <p:ext uri="{BB962C8B-B14F-4D97-AF65-F5344CB8AC3E}">
        <p14:creationId xmlns:p14="http://schemas.microsoft.com/office/powerpoint/2010/main" val="163804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7400" y="1616517"/>
            <a:ext cx="51796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 you !!</a:t>
            </a:r>
            <a:endParaRPr lang="en-US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1485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Vedic method </a:t>
            </a:r>
            <a:r>
              <a:rPr lang="en-US" dirty="0" smtClean="0"/>
              <a:t>1 to </a:t>
            </a:r>
            <a:r>
              <a:rPr lang="en-US" dirty="0"/>
              <a:t>find square of a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Nearest power :-10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Deviation=12-10=2</a:t>
            </a:r>
            <a:endParaRPr lang="en-US" dirty="0"/>
          </a:p>
          <a:p>
            <a:r>
              <a:rPr lang="en-US" dirty="0" smtClean="0"/>
              <a:t>LHS = 2 +12 = 14</a:t>
            </a:r>
          </a:p>
          <a:p>
            <a:r>
              <a:rPr lang="en-US" dirty="0" smtClean="0"/>
              <a:t>RHS= 2</a:t>
            </a:r>
            <a:r>
              <a:rPr lang="en-US" baseline="30000" dirty="0" smtClean="0"/>
              <a:t>2</a:t>
            </a:r>
            <a:r>
              <a:rPr lang="en-US" dirty="0" smtClean="0"/>
              <a:t> = 4</a:t>
            </a:r>
          </a:p>
          <a:p>
            <a:r>
              <a:rPr lang="en-US" dirty="0" err="1" smtClean="0"/>
              <a:t>Ans</a:t>
            </a:r>
            <a:r>
              <a:rPr lang="en-US" dirty="0" smtClean="0"/>
              <a:t> = 144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:-12</a:t>
            </a:r>
          </a:p>
          <a:p>
            <a:r>
              <a:rPr lang="en-US" dirty="0" smtClean="0"/>
              <a:t>The nearest power of 10 (base)</a:t>
            </a:r>
          </a:p>
          <a:p>
            <a:r>
              <a:rPr lang="en-US" dirty="0"/>
              <a:t>D</a:t>
            </a:r>
            <a:r>
              <a:rPr lang="en-US" dirty="0" smtClean="0"/>
              <a:t>eviation from base </a:t>
            </a:r>
          </a:p>
          <a:p>
            <a:r>
              <a:rPr lang="en-US" dirty="0" smtClean="0"/>
              <a:t>LHS= </a:t>
            </a:r>
            <a:r>
              <a:rPr lang="en-US" dirty="0" err="1" smtClean="0"/>
              <a:t>deviation+number</a:t>
            </a:r>
            <a:r>
              <a:rPr lang="en-US" dirty="0" smtClean="0"/>
              <a:t> </a:t>
            </a:r>
          </a:p>
          <a:p>
            <a:r>
              <a:rPr lang="en-US" dirty="0" smtClean="0"/>
              <a:t>RHS = deviation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Ans</a:t>
            </a:r>
            <a:r>
              <a:rPr lang="en-US" dirty="0" smtClean="0"/>
              <a:t> = LHS RHS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2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Vedic </a:t>
            </a:r>
            <a:r>
              <a:rPr lang="en-US" dirty="0" smtClean="0"/>
              <a:t>method 2 </a:t>
            </a:r>
            <a:r>
              <a:rPr lang="en-US" dirty="0"/>
              <a:t>to find square of a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2</a:t>
            </a:r>
            <a:r>
              <a:rPr lang="en-US" baseline="30000" dirty="0" smtClean="0"/>
              <a:t>1</a:t>
            </a:r>
            <a:r>
              <a:rPr lang="en-US" dirty="0" smtClean="0"/>
              <a:t> = 4</a:t>
            </a:r>
          </a:p>
          <a:p>
            <a:r>
              <a:rPr lang="en-US" dirty="0"/>
              <a:t>1</a:t>
            </a:r>
            <a:r>
              <a:rPr lang="en-US" baseline="30000" dirty="0" smtClean="0"/>
              <a:t>2   </a:t>
            </a:r>
            <a:r>
              <a:rPr lang="en-US" dirty="0" smtClean="0"/>
              <a:t>= 1</a:t>
            </a:r>
          </a:p>
          <a:p>
            <a:r>
              <a:rPr lang="en-US" dirty="0" smtClean="0"/>
              <a:t>1 * 2 =2</a:t>
            </a:r>
          </a:p>
          <a:p>
            <a:r>
              <a:rPr lang="en-US" dirty="0" smtClean="0"/>
              <a:t>2 * 2 =4</a:t>
            </a:r>
          </a:p>
          <a:p>
            <a:r>
              <a:rPr lang="en-US" dirty="0" err="1" smtClean="0"/>
              <a:t>Ans</a:t>
            </a:r>
            <a:r>
              <a:rPr lang="en-US" dirty="0" smtClean="0"/>
              <a:t> = 441</a:t>
            </a:r>
          </a:p>
          <a:p>
            <a:endParaRPr lang="en-US" baseline="30000" dirty="0" smtClean="0"/>
          </a:p>
          <a:p>
            <a:endParaRPr lang="en-US" baseline="30000" dirty="0"/>
          </a:p>
          <a:p>
            <a:endParaRPr lang="en-US" baseline="30000" dirty="0" smtClean="0"/>
          </a:p>
          <a:p>
            <a:endParaRPr lang="en-US" baseline="30000" dirty="0" smtClean="0"/>
          </a:p>
          <a:p>
            <a:endParaRPr lang="en-US" baseline="30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Example :- </a:t>
            </a:r>
            <a:r>
              <a:rPr lang="en-US" dirty="0" smtClean="0"/>
              <a:t>21</a:t>
            </a:r>
          </a:p>
          <a:p>
            <a:r>
              <a:rPr lang="en-US" dirty="0" smtClean="0"/>
              <a:t>Square of first digit</a:t>
            </a:r>
          </a:p>
          <a:p>
            <a:r>
              <a:rPr lang="en-US" dirty="0" smtClean="0"/>
              <a:t>Square of last digit</a:t>
            </a:r>
          </a:p>
          <a:p>
            <a:r>
              <a:rPr lang="en-US" dirty="0" smtClean="0"/>
              <a:t>Product of all digit </a:t>
            </a:r>
          </a:p>
          <a:p>
            <a:r>
              <a:rPr lang="en-US" dirty="0" smtClean="0"/>
              <a:t>Multiply product by 2</a:t>
            </a:r>
          </a:p>
          <a:p>
            <a:r>
              <a:rPr lang="en-US" dirty="0" err="1" smtClean="0"/>
              <a:t>Ans</a:t>
            </a:r>
            <a:r>
              <a:rPr lang="en-US" dirty="0" smtClean="0"/>
              <a:t> = </a:t>
            </a:r>
            <a:r>
              <a:rPr lang="en-US" dirty="0" err="1" smtClean="0"/>
              <a:t>sq.of</a:t>
            </a:r>
            <a:r>
              <a:rPr lang="en-US" dirty="0" smtClean="0"/>
              <a:t> 1</a:t>
            </a:r>
            <a:r>
              <a:rPr lang="en-US" baseline="30000" dirty="0" smtClean="0"/>
              <a:t>st</a:t>
            </a:r>
            <a:r>
              <a:rPr lang="en-US" dirty="0" smtClean="0"/>
              <a:t> digit, </a:t>
            </a:r>
            <a:r>
              <a:rPr lang="en-US" dirty="0" err="1" smtClean="0"/>
              <a:t>product,sq</a:t>
            </a:r>
            <a:r>
              <a:rPr lang="en-US" dirty="0" smtClean="0"/>
              <a:t>. of last digit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23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981200"/>
            <a:ext cx="3810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Fastest form of IPC</a:t>
            </a:r>
          </a:p>
          <a:p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No need of kernel for sharing</a:t>
            </a:r>
          </a:p>
          <a:p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&lt;sys/</a:t>
            </a:r>
            <a:r>
              <a:rPr lang="en-US" sz="2400" dirty="0" err="1"/>
              <a:t>shm.h</a:t>
            </a:r>
            <a:r>
              <a:rPr lang="en-US" sz="2400" dirty="0"/>
              <a:t>&gt;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Form"/>
          <p:cNvSpPr>
            <a:spLocks noEditPoints="1" noChangeArrowheads="1"/>
          </p:cNvSpPr>
          <p:nvPr/>
        </p:nvSpPr>
        <p:spPr bwMode="auto">
          <a:xfrm>
            <a:off x="5867400" y="1981200"/>
            <a:ext cx="1905000" cy="243840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3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981200"/>
            <a:ext cx="6896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Used to pass data between processes.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To get the shared memory</a:t>
            </a:r>
          </a:p>
          <a:p>
            <a:r>
              <a:rPr lang="en-US" dirty="0"/>
              <a:t> </a:t>
            </a:r>
            <a:r>
              <a:rPr lang="en-US" dirty="0" smtClean="0"/>
              <a:t>	Id =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shmget</a:t>
            </a:r>
            <a:r>
              <a:rPr lang="en-US" dirty="0"/>
              <a:t> ( </a:t>
            </a:r>
            <a:r>
              <a:rPr lang="en-US" dirty="0" err="1" smtClean="0"/>
              <a:t>key_t</a:t>
            </a:r>
            <a:r>
              <a:rPr lang="en-US" dirty="0" smtClean="0"/>
              <a:t> key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size,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shmflg</a:t>
            </a:r>
            <a:r>
              <a:rPr lang="en-US" dirty="0" smtClean="0"/>
              <a:t> </a:t>
            </a:r>
            <a:r>
              <a:rPr lang="en-US" dirty="0"/>
              <a:t>);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5" name="Form"/>
          <p:cNvSpPr>
            <a:spLocks noEditPoints="1" noChangeArrowheads="1"/>
          </p:cNvSpPr>
          <p:nvPr/>
        </p:nvSpPr>
        <p:spPr bwMode="auto">
          <a:xfrm>
            <a:off x="3557587" y="3822554"/>
            <a:ext cx="1809750" cy="2219325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71862" y="6188241"/>
            <a:ext cx="189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Id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096000" y="3782289"/>
            <a:ext cx="0" cy="2219325"/>
          </a:xfrm>
          <a:prstGeom prst="straightConnector1">
            <a:avLst/>
          </a:prstGeom>
          <a:ln>
            <a:headEnd type="arrow"/>
            <a:tailEnd type="arrow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77000" y="4419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 in bytes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4400" y="41910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Shared memory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57600" y="345322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 = 5567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0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905000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To attach the shared memory:</a:t>
            </a:r>
          </a:p>
          <a:p>
            <a:r>
              <a:rPr lang="en-US" dirty="0"/>
              <a:t>	</a:t>
            </a:r>
            <a:r>
              <a:rPr lang="en-US" dirty="0" err="1" smtClean="0"/>
              <a:t>shmadd</a:t>
            </a:r>
            <a:r>
              <a:rPr lang="en-US" dirty="0" smtClean="0"/>
              <a:t>= </a:t>
            </a:r>
            <a:r>
              <a:rPr lang="en-US" dirty="0" err="1"/>
              <a:t>int</a:t>
            </a:r>
            <a:r>
              <a:rPr lang="en-US" dirty="0"/>
              <a:t> *</a:t>
            </a:r>
            <a:r>
              <a:rPr lang="en-US" dirty="0" err="1"/>
              <a:t>shmat</a:t>
            </a:r>
            <a:r>
              <a:rPr lang="en-US" dirty="0"/>
              <a:t> (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shmid</a:t>
            </a:r>
            <a:r>
              <a:rPr lang="en-US" dirty="0"/>
              <a:t>, void *</a:t>
            </a:r>
            <a:r>
              <a:rPr lang="en-US" dirty="0" err="1"/>
              <a:t>addr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shmg</a:t>
            </a:r>
            <a:r>
              <a:rPr lang="en-US" dirty="0"/>
              <a:t>);</a:t>
            </a:r>
          </a:p>
        </p:txBody>
      </p:sp>
      <p:sp>
        <p:nvSpPr>
          <p:cNvPr id="4" name="Form"/>
          <p:cNvSpPr>
            <a:spLocks noEditPoints="1" noChangeArrowheads="1"/>
          </p:cNvSpPr>
          <p:nvPr/>
        </p:nvSpPr>
        <p:spPr bwMode="auto">
          <a:xfrm>
            <a:off x="2362200" y="3581400"/>
            <a:ext cx="1371600" cy="1447799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Infopage"/>
          <p:cNvSpPr>
            <a:spLocks noEditPoints="1" noChangeArrowheads="1"/>
          </p:cNvSpPr>
          <p:nvPr/>
        </p:nvSpPr>
        <p:spPr bwMode="auto">
          <a:xfrm>
            <a:off x="5486400" y="3124200"/>
            <a:ext cx="1981200" cy="212104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99 w 21600"/>
              <a:gd name="T17" fmla="*/ 12174 h 21600"/>
              <a:gd name="T18" fmla="*/ 20813 w 21600"/>
              <a:gd name="T19" fmla="*/ 1714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8333" y="4025"/>
                </a:moveTo>
                <a:lnTo>
                  <a:pt x="12500" y="4025"/>
                </a:lnTo>
                <a:lnTo>
                  <a:pt x="12500" y="11094"/>
                </a:lnTo>
                <a:lnTo>
                  <a:pt x="13903" y="11094"/>
                </a:lnTo>
                <a:lnTo>
                  <a:pt x="13903" y="11618"/>
                </a:lnTo>
                <a:lnTo>
                  <a:pt x="7908" y="11618"/>
                </a:lnTo>
                <a:lnTo>
                  <a:pt x="7908" y="11078"/>
                </a:lnTo>
                <a:lnTo>
                  <a:pt x="9418" y="11078"/>
                </a:lnTo>
                <a:lnTo>
                  <a:pt x="9418" y="4549"/>
                </a:lnTo>
                <a:lnTo>
                  <a:pt x="8333" y="4549"/>
                </a:lnTo>
                <a:lnTo>
                  <a:pt x="8333" y="4025"/>
                </a:lnTo>
                <a:close/>
              </a:path>
              <a:path w="21600" h="21600" extrusionOk="0">
                <a:moveTo>
                  <a:pt x="9120" y="2127"/>
                </a:moveTo>
                <a:lnTo>
                  <a:pt x="9120" y="1783"/>
                </a:lnTo>
                <a:lnTo>
                  <a:pt x="9269" y="1538"/>
                </a:lnTo>
                <a:lnTo>
                  <a:pt x="9588" y="1194"/>
                </a:lnTo>
                <a:lnTo>
                  <a:pt x="10013" y="998"/>
                </a:lnTo>
                <a:lnTo>
                  <a:pt x="10396" y="850"/>
                </a:lnTo>
                <a:lnTo>
                  <a:pt x="10906" y="801"/>
                </a:lnTo>
                <a:lnTo>
                  <a:pt x="11480" y="900"/>
                </a:lnTo>
                <a:lnTo>
                  <a:pt x="11926" y="1047"/>
                </a:lnTo>
                <a:lnTo>
                  <a:pt x="12266" y="1292"/>
                </a:lnTo>
                <a:lnTo>
                  <a:pt x="12500" y="1587"/>
                </a:lnTo>
                <a:lnTo>
                  <a:pt x="12649" y="1832"/>
                </a:lnTo>
                <a:lnTo>
                  <a:pt x="12692" y="2143"/>
                </a:lnTo>
                <a:lnTo>
                  <a:pt x="12649" y="2421"/>
                </a:lnTo>
                <a:lnTo>
                  <a:pt x="12500" y="2781"/>
                </a:lnTo>
                <a:lnTo>
                  <a:pt x="12330" y="3060"/>
                </a:lnTo>
                <a:lnTo>
                  <a:pt x="11884" y="3305"/>
                </a:lnTo>
                <a:lnTo>
                  <a:pt x="11501" y="3452"/>
                </a:lnTo>
                <a:lnTo>
                  <a:pt x="10863" y="3550"/>
                </a:lnTo>
                <a:lnTo>
                  <a:pt x="10396" y="3518"/>
                </a:lnTo>
                <a:lnTo>
                  <a:pt x="9949" y="3321"/>
                </a:lnTo>
                <a:lnTo>
                  <a:pt x="9524" y="3125"/>
                </a:lnTo>
                <a:lnTo>
                  <a:pt x="9311" y="2765"/>
                </a:lnTo>
                <a:lnTo>
                  <a:pt x="9184" y="2438"/>
                </a:lnTo>
                <a:lnTo>
                  <a:pt x="9120" y="2127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38600" y="3810000"/>
            <a:ext cx="1295400" cy="0"/>
          </a:xfrm>
          <a:prstGeom prst="straightConnector1">
            <a:avLst/>
          </a:prstGeom>
          <a:ln>
            <a:tailEnd type="arrow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90800" y="3124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shmid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52900" y="3493532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addr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91200" y="5486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Process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324100" y="5486399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Shared memory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514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19050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To detach the shared memory: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shmdt</a:t>
            </a:r>
            <a:r>
              <a:rPr lang="en-US" dirty="0"/>
              <a:t> ( void *</a:t>
            </a:r>
            <a:r>
              <a:rPr lang="en-US" dirty="0" err="1"/>
              <a:t>addr</a:t>
            </a:r>
            <a:r>
              <a:rPr lang="en-US" dirty="0"/>
              <a:t>);</a:t>
            </a:r>
          </a:p>
        </p:txBody>
      </p:sp>
      <p:sp>
        <p:nvSpPr>
          <p:cNvPr id="4" name="Infopage"/>
          <p:cNvSpPr>
            <a:spLocks noEditPoints="1" noChangeArrowheads="1"/>
          </p:cNvSpPr>
          <p:nvPr/>
        </p:nvSpPr>
        <p:spPr bwMode="auto">
          <a:xfrm>
            <a:off x="5486400" y="3124200"/>
            <a:ext cx="1981200" cy="212104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99 w 21600"/>
              <a:gd name="T17" fmla="*/ 12174 h 21600"/>
              <a:gd name="T18" fmla="*/ 20813 w 21600"/>
              <a:gd name="T19" fmla="*/ 1714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8333" y="4025"/>
                </a:moveTo>
                <a:lnTo>
                  <a:pt x="12500" y="4025"/>
                </a:lnTo>
                <a:lnTo>
                  <a:pt x="12500" y="11094"/>
                </a:lnTo>
                <a:lnTo>
                  <a:pt x="13903" y="11094"/>
                </a:lnTo>
                <a:lnTo>
                  <a:pt x="13903" y="11618"/>
                </a:lnTo>
                <a:lnTo>
                  <a:pt x="7908" y="11618"/>
                </a:lnTo>
                <a:lnTo>
                  <a:pt x="7908" y="11078"/>
                </a:lnTo>
                <a:lnTo>
                  <a:pt x="9418" y="11078"/>
                </a:lnTo>
                <a:lnTo>
                  <a:pt x="9418" y="4549"/>
                </a:lnTo>
                <a:lnTo>
                  <a:pt x="8333" y="4549"/>
                </a:lnTo>
                <a:lnTo>
                  <a:pt x="8333" y="4025"/>
                </a:lnTo>
                <a:close/>
              </a:path>
              <a:path w="21600" h="21600" extrusionOk="0">
                <a:moveTo>
                  <a:pt x="9120" y="2127"/>
                </a:moveTo>
                <a:lnTo>
                  <a:pt x="9120" y="1783"/>
                </a:lnTo>
                <a:lnTo>
                  <a:pt x="9269" y="1538"/>
                </a:lnTo>
                <a:lnTo>
                  <a:pt x="9588" y="1194"/>
                </a:lnTo>
                <a:lnTo>
                  <a:pt x="10013" y="998"/>
                </a:lnTo>
                <a:lnTo>
                  <a:pt x="10396" y="850"/>
                </a:lnTo>
                <a:lnTo>
                  <a:pt x="10906" y="801"/>
                </a:lnTo>
                <a:lnTo>
                  <a:pt x="11480" y="900"/>
                </a:lnTo>
                <a:lnTo>
                  <a:pt x="11926" y="1047"/>
                </a:lnTo>
                <a:lnTo>
                  <a:pt x="12266" y="1292"/>
                </a:lnTo>
                <a:lnTo>
                  <a:pt x="12500" y="1587"/>
                </a:lnTo>
                <a:lnTo>
                  <a:pt x="12649" y="1832"/>
                </a:lnTo>
                <a:lnTo>
                  <a:pt x="12692" y="2143"/>
                </a:lnTo>
                <a:lnTo>
                  <a:pt x="12649" y="2421"/>
                </a:lnTo>
                <a:lnTo>
                  <a:pt x="12500" y="2781"/>
                </a:lnTo>
                <a:lnTo>
                  <a:pt x="12330" y="3060"/>
                </a:lnTo>
                <a:lnTo>
                  <a:pt x="11884" y="3305"/>
                </a:lnTo>
                <a:lnTo>
                  <a:pt x="11501" y="3452"/>
                </a:lnTo>
                <a:lnTo>
                  <a:pt x="10863" y="3550"/>
                </a:lnTo>
                <a:lnTo>
                  <a:pt x="10396" y="3518"/>
                </a:lnTo>
                <a:lnTo>
                  <a:pt x="9949" y="3321"/>
                </a:lnTo>
                <a:lnTo>
                  <a:pt x="9524" y="3125"/>
                </a:lnTo>
                <a:lnTo>
                  <a:pt x="9311" y="2765"/>
                </a:lnTo>
                <a:lnTo>
                  <a:pt x="9184" y="2438"/>
                </a:lnTo>
                <a:lnTo>
                  <a:pt x="9120" y="2127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91200" y="5486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Process</a:t>
            </a:r>
            <a:endParaRPr lang="en-US" dirty="0"/>
          </a:p>
        </p:txBody>
      </p:sp>
      <p:sp>
        <p:nvSpPr>
          <p:cNvPr id="6" name="Form"/>
          <p:cNvSpPr>
            <a:spLocks noEditPoints="1" noChangeArrowheads="1"/>
          </p:cNvSpPr>
          <p:nvPr/>
        </p:nvSpPr>
        <p:spPr bwMode="auto">
          <a:xfrm>
            <a:off x="2324100" y="3288128"/>
            <a:ext cx="1371600" cy="1447799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0" y="5193127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Shared memory</a:t>
            </a:r>
            <a:endParaRPr lang="en-US" sz="14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886200" y="3733800"/>
            <a:ext cx="1447800" cy="0"/>
          </a:xfrm>
          <a:prstGeom prst="straightConnector1">
            <a:avLst/>
          </a:prstGeom>
          <a:ln>
            <a:tailEnd type="arrow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67200" y="3429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addr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35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3" name="Infopage"/>
          <p:cNvSpPr>
            <a:spLocks noEditPoints="1" noChangeArrowheads="1"/>
          </p:cNvSpPr>
          <p:nvPr/>
        </p:nvSpPr>
        <p:spPr bwMode="auto">
          <a:xfrm>
            <a:off x="2043546" y="3429000"/>
            <a:ext cx="1981200" cy="212104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99 w 21600"/>
              <a:gd name="T17" fmla="*/ 12174 h 21600"/>
              <a:gd name="T18" fmla="*/ 20813 w 21600"/>
              <a:gd name="T19" fmla="*/ 1714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8333" y="4025"/>
                </a:moveTo>
                <a:lnTo>
                  <a:pt x="12500" y="4025"/>
                </a:lnTo>
                <a:lnTo>
                  <a:pt x="12500" y="11094"/>
                </a:lnTo>
                <a:lnTo>
                  <a:pt x="13903" y="11094"/>
                </a:lnTo>
                <a:lnTo>
                  <a:pt x="13903" y="11618"/>
                </a:lnTo>
                <a:lnTo>
                  <a:pt x="7908" y="11618"/>
                </a:lnTo>
                <a:lnTo>
                  <a:pt x="7908" y="11078"/>
                </a:lnTo>
                <a:lnTo>
                  <a:pt x="9418" y="11078"/>
                </a:lnTo>
                <a:lnTo>
                  <a:pt x="9418" y="4549"/>
                </a:lnTo>
                <a:lnTo>
                  <a:pt x="8333" y="4549"/>
                </a:lnTo>
                <a:lnTo>
                  <a:pt x="8333" y="4025"/>
                </a:lnTo>
                <a:close/>
              </a:path>
              <a:path w="21600" h="21600" extrusionOk="0">
                <a:moveTo>
                  <a:pt x="9120" y="2127"/>
                </a:moveTo>
                <a:lnTo>
                  <a:pt x="9120" y="1783"/>
                </a:lnTo>
                <a:lnTo>
                  <a:pt x="9269" y="1538"/>
                </a:lnTo>
                <a:lnTo>
                  <a:pt x="9588" y="1194"/>
                </a:lnTo>
                <a:lnTo>
                  <a:pt x="10013" y="998"/>
                </a:lnTo>
                <a:lnTo>
                  <a:pt x="10396" y="850"/>
                </a:lnTo>
                <a:lnTo>
                  <a:pt x="10906" y="801"/>
                </a:lnTo>
                <a:lnTo>
                  <a:pt x="11480" y="900"/>
                </a:lnTo>
                <a:lnTo>
                  <a:pt x="11926" y="1047"/>
                </a:lnTo>
                <a:lnTo>
                  <a:pt x="12266" y="1292"/>
                </a:lnTo>
                <a:lnTo>
                  <a:pt x="12500" y="1587"/>
                </a:lnTo>
                <a:lnTo>
                  <a:pt x="12649" y="1832"/>
                </a:lnTo>
                <a:lnTo>
                  <a:pt x="12692" y="2143"/>
                </a:lnTo>
                <a:lnTo>
                  <a:pt x="12649" y="2421"/>
                </a:lnTo>
                <a:lnTo>
                  <a:pt x="12500" y="2781"/>
                </a:lnTo>
                <a:lnTo>
                  <a:pt x="12330" y="3060"/>
                </a:lnTo>
                <a:lnTo>
                  <a:pt x="11884" y="3305"/>
                </a:lnTo>
                <a:lnTo>
                  <a:pt x="11501" y="3452"/>
                </a:lnTo>
                <a:lnTo>
                  <a:pt x="10863" y="3550"/>
                </a:lnTo>
                <a:lnTo>
                  <a:pt x="10396" y="3518"/>
                </a:lnTo>
                <a:lnTo>
                  <a:pt x="9949" y="3321"/>
                </a:lnTo>
                <a:lnTo>
                  <a:pt x="9524" y="3125"/>
                </a:lnTo>
                <a:lnTo>
                  <a:pt x="9311" y="2765"/>
                </a:lnTo>
                <a:lnTo>
                  <a:pt x="9184" y="2438"/>
                </a:lnTo>
                <a:lnTo>
                  <a:pt x="9120" y="2127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2027229"/>
            <a:ext cx="259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side: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Shmget</a:t>
            </a:r>
            <a:r>
              <a:rPr lang="en-US" dirty="0" smtClean="0"/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Shmat</a:t>
            </a:r>
            <a:r>
              <a:rPr lang="en-US" dirty="0" smtClean="0"/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Wait for client</a:t>
            </a:r>
            <a:endParaRPr lang="en-US" dirty="0"/>
          </a:p>
        </p:txBody>
      </p:sp>
      <p:sp>
        <p:nvSpPr>
          <p:cNvPr id="7" name="Document"/>
          <p:cNvSpPr>
            <a:spLocks noEditPoints="1" noChangeArrowheads="1"/>
          </p:cNvSpPr>
          <p:nvPr/>
        </p:nvSpPr>
        <p:spPr bwMode="auto">
          <a:xfrm>
            <a:off x="6493452" y="3584647"/>
            <a:ext cx="1352550" cy="180975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43546" y="59436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Server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29400" y="5791200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Shared memory</a:t>
            </a:r>
            <a:endParaRPr lang="en-US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419600" y="4489522"/>
            <a:ext cx="1752600" cy="0"/>
          </a:xfrm>
          <a:prstGeom prst="straightConnector1">
            <a:avLst/>
          </a:prstGeom>
          <a:ln>
            <a:tailEnd type="arrow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00600" y="4191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addr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22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/>
      <p:bldP spid="9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981200"/>
            <a:ext cx="3429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 side</a:t>
            </a:r>
            <a:r>
              <a:rPr lang="en-US" dirty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Shmget</a:t>
            </a:r>
            <a:r>
              <a:rPr lang="en-US" dirty="0"/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Shmat</a:t>
            </a:r>
            <a:r>
              <a:rPr lang="en-US" dirty="0"/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Take no. from user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Write it into shared memory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Notify the server</a:t>
            </a:r>
            <a:endParaRPr lang="en-US" dirty="0"/>
          </a:p>
          <a:p>
            <a:endParaRPr lang="en-US" dirty="0"/>
          </a:p>
        </p:txBody>
      </p:sp>
      <p:sp>
        <p:nvSpPr>
          <p:cNvPr id="5" name="Infopage"/>
          <p:cNvSpPr>
            <a:spLocks noEditPoints="1" noChangeArrowheads="1"/>
          </p:cNvSpPr>
          <p:nvPr/>
        </p:nvSpPr>
        <p:spPr bwMode="auto">
          <a:xfrm>
            <a:off x="2119745" y="4114800"/>
            <a:ext cx="1676400" cy="190500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99 w 21600"/>
              <a:gd name="T17" fmla="*/ 12174 h 21600"/>
              <a:gd name="T18" fmla="*/ 20813 w 21600"/>
              <a:gd name="T19" fmla="*/ 1714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8333" y="4025"/>
                </a:moveTo>
                <a:lnTo>
                  <a:pt x="12500" y="4025"/>
                </a:lnTo>
                <a:lnTo>
                  <a:pt x="12500" y="11094"/>
                </a:lnTo>
                <a:lnTo>
                  <a:pt x="13903" y="11094"/>
                </a:lnTo>
                <a:lnTo>
                  <a:pt x="13903" y="11618"/>
                </a:lnTo>
                <a:lnTo>
                  <a:pt x="7908" y="11618"/>
                </a:lnTo>
                <a:lnTo>
                  <a:pt x="7908" y="11078"/>
                </a:lnTo>
                <a:lnTo>
                  <a:pt x="9418" y="11078"/>
                </a:lnTo>
                <a:lnTo>
                  <a:pt x="9418" y="4549"/>
                </a:lnTo>
                <a:lnTo>
                  <a:pt x="8333" y="4549"/>
                </a:lnTo>
                <a:lnTo>
                  <a:pt x="8333" y="4025"/>
                </a:lnTo>
                <a:close/>
              </a:path>
              <a:path w="21600" h="21600" extrusionOk="0">
                <a:moveTo>
                  <a:pt x="9120" y="2127"/>
                </a:moveTo>
                <a:lnTo>
                  <a:pt x="9120" y="1783"/>
                </a:lnTo>
                <a:lnTo>
                  <a:pt x="9269" y="1538"/>
                </a:lnTo>
                <a:lnTo>
                  <a:pt x="9588" y="1194"/>
                </a:lnTo>
                <a:lnTo>
                  <a:pt x="10013" y="998"/>
                </a:lnTo>
                <a:lnTo>
                  <a:pt x="10396" y="850"/>
                </a:lnTo>
                <a:lnTo>
                  <a:pt x="10906" y="801"/>
                </a:lnTo>
                <a:lnTo>
                  <a:pt x="11480" y="900"/>
                </a:lnTo>
                <a:lnTo>
                  <a:pt x="11926" y="1047"/>
                </a:lnTo>
                <a:lnTo>
                  <a:pt x="12266" y="1292"/>
                </a:lnTo>
                <a:lnTo>
                  <a:pt x="12500" y="1587"/>
                </a:lnTo>
                <a:lnTo>
                  <a:pt x="12649" y="1832"/>
                </a:lnTo>
                <a:lnTo>
                  <a:pt x="12692" y="2143"/>
                </a:lnTo>
                <a:lnTo>
                  <a:pt x="12649" y="2421"/>
                </a:lnTo>
                <a:lnTo>
                  <a:pt x="12500" y="2781"/>
                </a:lnTo>
                <a:lnTo>
                  <a:pt x="12330" y="3060"/>
                </a:lnTo>
                <a:lnTo>
                  <a:pt x="11884" y="3305"/>
                </a:lnTo>
                <a:lnTo>
                  <a:pt x="11501" y="3452"/>
                </a:lnTo>
                <a:lnTo>
                  <a:pt x="10863" y="3550"/>
                </a:lnTo>
                <a:lnTo>
                  <a:pt x="10396" y="3518"/>
                </a:lnTo>
                <a:lnTo>
                  <a:pt x="9949" y="3321"/>
                </a:lnTo>
                <a:lnTo>
                  <a:pt x="9524" y="3125"/>
                </a:lnTo>
                <a:lnTo>
                  <a:pt x="9311" y="2765"/>
                </a:lnTo>
                <a:lnTo>
                  <a:pt x="9184" y="2438"/>
                </a:lnTo>
                <a:lnTo>
                  <a:pt x="9120" y="2127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Document"/>
          <p:cNvSpPr>
            <a:spLocks noEditPoints="1" noChangeArrowheads="1"/>
          </p:cNvSpPr>
          <p:nvPr/>
        </p:nvSpPr>
        <p:spPr bwMode="auto">
          <a:xfrm>
            <a:off x="5572125" y="4114800"/>
            <a:ext cx="1352550" cy="180975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5945" y="62484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Client process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486400" y="624840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Shared memory</a:t>
            </a:r>
            <a:endParaRPr lang="en-US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85800" y="5019675"/>
            <a:ext cx="1219200" cy="0"/>
          </a:xfrm>
          <a:prstGeom prst="straightConnector1">
            <a:avLst/>
          </a:prstGeom>
          <a:ln>
            <a:tailEnd type="arrow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5800" y="4424157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Integer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962400" y="4404490"/>
            <a:ext cx="1447800" cy="0"/>
          </a:xfrm>
          <a:prstGeom prst="straightConnector1">
            <a:avLst/>
          </a:prstGeom>
          <a:ln>
            <a:tailEnd type="arrow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29100" y="39301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addr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000500" y="4793489"/>
            <a:ext cx="1409700" cy="0"/>
          </a:xfrm>
          <a:prstGeom prst="straightConnector1">
            <a:avLst/>
          </a:prstGeom>
          <a:ln>
            <a:tailEnd type="arrow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43400" y="527147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x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000500" y="5257800"/>
            <a:ext cx="1409700" cy="0"/>
          </a:xfrm>
          <a:prstGeom prst="straightConnector1">
            <a:avLst/>
          </a:prstGeom>
          <a:ln>
            <a:tailEnd type="arrow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343400" y="4793489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</a:t>
            </a:r>
            <a:r>
              <a:rPr lang="en-US" sz="3600" dirty="0" smtClean="0"/>
              <a:t>*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867400" y="4424157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*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867400" y="511665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29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2" grpId="0"/>
      <p:bldP spid="16" grpId="0"/>
      <p:bldP spid="21" grpId="0"/>
      <p:bldP spid="24" grpId="0"/>
      <p:bldP spid="25" grpId="0"/>
      <p:bldP spid="2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149</TotalTime>
  <Words>303</Words>
  <Application>Microsoft Office PowerPoint</Application>
  <PresentationFormat>On-screen Show (4:3)</PresentationFormat>
  <Paragraphs>103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Executive</vt:lpstr>
      <vt:lpstr>Vedic Math using Shared memory </vt:lpstr>
      <vt:lpstr>Vedic method 1 to find square of a number</vt:lpstr>
      <vt:lpstr>Vedic method 2 to find square of a number</vt:lpstr>
      <vt:lpstr>Shared Memory</vt:lpstr>
      <vt:lpstr>Shared Memory</vt:lpstr>
      <vt:lpstr>Shared Memory</vt:lpstr>
      <vt:lpstr>Shared Memory</vt:lpstr>
      <vt:lpstr>Program</vt:lpstr>
      <vt:lpstr>Program</vt:lpstr>
      <vt:lpstr>Program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Vedic Maths using Shared memory </dc:title>
  <dc:creator>Shree</dc:creator>
  <cp:lastModifiedBy>Shree</cp:lastModifiedBy>
  <cp:revision>21</cp:revision>
  <dcterms:created xsi:type="dcterms:W3CDTF">2015-03-22T05:46:41Z</dcterms:created>
  <dcterms:modified xsi:type="dcterms:W3CDTF">2015-03-24T16:15:19Z</dcterms:modified>
</cp:coreProperties>
</file>