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d67f08a6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d67f08a6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d67f08a6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d67f08a6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67f08a62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d67f08a6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d67f08a6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d67f08a6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d67f08a6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d67f08a6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d67f08a6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d67f08a6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d67f08a6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d67f08a6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d67f08a6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d67f08a6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d67f08a6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d67f08a6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93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Glassdoor review analysis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Purvi Joshi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company_freq_words = ["work","management","salary","pay","team","carrier","balance","environment","oppurtunties",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           "oppurtunty","development","politics","manager","people","benefits","benefit","flexibility","carrier","flexible",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          "carrier","technology","supervisor","people","vision"]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307150"/>
            <a:ext cx="85206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EDA</a:t>
            </a:r>
            <a:endParaRPr>
              <a:solidFill>
                <a:srgbClr val="98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830500"/>
            <a:ext cx="8520600" cy="42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>
                <a:solidFill>
                  <a:srgbClr val="373D4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Data Cleaning</a:t>
            </a:r>
            <a:endParaRPr b="1" sz="2300">
              <a:solidFill>
                <a:srgbClr val="373D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100"/>
              </a:spcBef>
              <a:spcAft>
                <a:spcPts val="0"/>
              </a:spcAft>
              <a:buClr>
                <a:srgbClr val="373D49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373D4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Filling missing values in pros and cons</a:t>
            </a:r>
            <a:endParaRPr sz="1400">
              <a:solidFill>
                <a:srgbClr val="373D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73D49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373D4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Convert pros and cons from object data type to string</a:t>
            </a:r>
            <a:endParaRPr sz="1400">
              <a:solidFill>
                <a:srgbClr val="373D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373D4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Feature selection</a:t>
            </a:r>
            <a:endParaRPr b="1" sz="2300">
              <a:solidFill>
                <a:srgbClr val="373D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73D4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Performed following text pre-processing steps to select most frequent words from pros and cons</a:t>
            </a:r>
            <a:r>
              <a:rPr b="1" lang="en" sz="1400">
                <a:solidFill>
                  <a:srgbClr val="373D4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1" sz="1400">
              <a:solidFill>
                <a:srgbClr val="373D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99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" sz="1400">
                <a:solidFill>
                  <a:srgbClr val="99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Ex - </a:t>
            </a:r>
            <a:r>
              <a:rPr b="1" lang="en" sz="1400">
                <a:solidFill>
                  <a:srgbClr val="99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It’s good company, pay is good. I am very happy with my team :#:).</a:t>
            </a:r>
            <a:endParaRPr b="1" sz="1400">
              <a:solidFill>
                <a:srgbClr val="9900F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100"/>
              </a:spcBef>
              <a:spcAft>
                <a:spcPts val="0"/>
              </a:spcAft>
              <a:buClr>
                <a:srgbClr val="373D49"/>
              </a:buClr>
              <a:buSzPts val="1400"/>
              <a:buFont typeface="Georgia"/>
              <a:buChar char="●"/>
            </a:pPr>
            <a:r>
              <a:rPr b="1" lang="en" sz="1400">
                <a:solidFill>
                  <a:srgbClr val="373D4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Tokenization</a:t>
            </a:r>
            <a:r>
              <a:rPr lang="en" sz="1400">
                <a:solidFill>
                  <a:srgbClr val="373D4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-  </a:t>
            </a:r>
            <a:r>
              <a:rPr lang="en" sz="1400">
                <a:solidFill>
                  <a:srgbClr val="99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1" lang="en" sz="1400">
                <a:solidFill>
                  <a:srgbClr val="99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It’s, good, management, pay, is, </a:t>
            </a:r>
            <a:r>
              <a:rPr b="1" lang="en" sz="1400">
                <a:solidFill>
                  <a:srgbClr val="FF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good.</a:t>
            </a:r>
            <a:r>
              <a:rPr b="1" lang="en" sz="1400">
                <a:solidFill>
                  <a:srgbClr val="99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, I, am, very, happy, with, my, team, </a:t>
            </a:r>
            <a:r>
              <a:rPr b="1" lang="en" sz="1400">
                <a:solidFill>
                  <a:srgbClr val="FF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:#:)</a:t>
            </a:r>
            <a:r>
              <a:rPr b="1" lang="en" sz="1400">
                <a:solidFill>
                  <a:srgbClr val="99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400">
              <a:solidFill>
                <a:srgbClr val="9900F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73D49"/>
              </a:buClr>
              <a:buSzPts val="1400"/>
              <a:buFont typeface="Georgia"/>
              <a:buChar char="●"/>
            </a:pPr>
            <a:r>
              <a:rPr b="1" lang="en" sz="1400">
                <a:solidFill>
                  <a:srgbClr val="373D4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Remove stop words</a:t>
            </a:r>
            <a:r>
              <a:rPr lang="en" sz="1400">
                <a:solidFill>
                  <a:srgbClr val="373D4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lang="en" sz="1400">
                <a:solidFill>
                  <a:srgbClr val="99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1" lang="en" sz="1400">
                <a:solidFill>
                  <a:srgbClr val="99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good, management, pay,  </a:t>
            </a:r>
            <a:r>
              <a:rPr b="1" lang="en" sz="1400">
                <a:solidFill>
                  <a:srgbClr val="FF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good.</a:t>
            </a:r>
            <a:r>
              <a:rPr b="1" lang="en" sz="1400">
                <a:solidFill>
                  <a:srgbClr val="99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, very, happy,  my, team, </a:t>
            </a:r>
            <a:r>
              <a:rPr b="1" lang="en" sz="1400">
                <a:solidFill>
                  <a:srgbClr val="FF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:#:)</a:t>
            </a:r>
            <a:r>
              <a:rPr b="1" lang="en" sz="1400">
                <a:solidFill>
                  <a:srgbClr val="99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].</a:t>
            </a:r>
            <a:endParaRPr sz="1400">
              <a:solidFill>
                <a:srgbClr val="373D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73D49"/>
              </a:buClr>
              <a:buSzPts val="1400"/>
              <a:buFont typeface="Georgia"/>
              <a:buChar char="●"/>
            </a:pPr>
            <a:r>
              <a:rPr b="1" lang="en" sz="1400">
                <a:solidFill>
                  <a:srgbClr val="373D4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Remove special characters using Regular Expression</a:t>
            </a:r>
            <a:r>
              <a:rPr lang="en" sz="1400">
                <a:solidFill>
                  <a:srgbClr val="373D4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lang="en" sz="1400">
                <a:solidFill>
                  <a:srgbClr val="99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1" lang="en" sz="1400">
                <a:solidFill>
                  <a:srgbClr val="99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good, management, pay,  </a:t>
            </a:r>
            <a:r>
              <a:rPr b="1" lang="en" sz="1400">
                <a:solidFill>
                  <a:srgbClr val="FF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good</a:t>
            </a:r>
            <a:r>
              <a:rPr b="1" lang="en" sz="1400">
                <a:solidFill>
                  <a:srgbClr val="99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, very, happy,  my, team]</a:t>
            </a:r>
            <a:endParaRPr sz="1400">
              <a:solidFill>
                <a:srgbClr val="373D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73D49"/>
              </a:buClr>
              <a:buSzPts val="1400"/>
              <a:buFont typeface="Georgia"/>
              <a:buChar char="●"/>
            </a:pPr>
            <a:r>
              <a:rPr b="1" lang="en" sz="1400">
                <a:solidFill>
                  <a:srgbClr val="373D4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Found most frequent words</a:t>
            </a:r>
            <a:r>
              <a:rPr lang="en" sz="1400">
                <a:solidFill>
                  <a:srgbClr val="373D4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(Example - salary, pay, </a:t>
            </a:r>
            <a:r>
              <a:rPr lang="en" sz="1400">
                <a:solidFill>
                  <a:srgbClr val="373D4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management</a:t>
            </a:r>
            <a:r>
              <a:rPr lang="en" sz="1400">
                <a:solidFill>
                  <a:srgbClr val="373D4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team, culture,growth, etc) using  Counter and default dict</a:t>
            </a:r>
            <a:endParaRPr sz="1400">
              <a:solidFill>
                <a:srgbClr val="373D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000" y="118575"/>
            <a:ext cx="7155101" cy="5024924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940375" y="1872600"/>
            <a:ext cx="47100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" name="Google Shape;68;p15"/>
          <p:cNvCxnSpPr/>
          <p:nvPr/>
        </p:nvCxnSpPr>
        <p:spPr>
          <a:xfrm flipH="1" rot="10800000">
            <a:off x="400625" y="4440100"/>
            <a:ext cx="662400" cy="1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9" name="Google Shape;69;p15"/>
          <p:cNvCxnSpPr/>
          <p:nvPr/>
        </p:nvCxnSpPr>
        <p:spPr>
          <a:xfrm flipH="1" rot="10800000">
            <a:off x="724775" y="3938325"/>
            <a:ext cx="662400" cy="1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86200"/>
            <a:ext cx="8520600" cy="7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980000"/>
                </a:solidFill>
              </a:rPr>
              <a:t>EDA - how many people are saying salary and management  as pros in 50 companies(max 5 reviews/company)</a:t>
            </a:r>
            <a:endParaRPr sz="14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113" y="768656"/>
            <a:ext cx="8209976" cy="205249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3598000" y="3418100"/>
            <a:ext cx="7851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Company id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275" y="3050125"/>
            <a:ext cx="8103676" cy="16109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4235825" y="4706575"/>
            <a:ext cx="1422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Company id</a:t>
            </a:r>
            <a:endParaRPr sz="10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155375"/>
            <a:ext cx="85206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80000"/>
                </a:solidFill>
              </a:rPr>
              <a:t>EDA - how many people are saying salary as pros in 15 companies</a:t>
            </a:r>
            <a:endParaRPr sz="1800">
              <a:solidFill>
                <a:srgbClr val="980000"/>
              </a:solidFill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475" y="580575"/>
            <a:ext cx="7441301" cy="471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228975" y="196250"/>
            <a:ext cx="8603400" cy="48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980000"/>
                </a:solidFill>
              </a:rPr>
              <a:t>London vs Bristol pros mentions for frequent words</a:t>
            </a:r>
            <a:endParaRPr>
              <a:solidFill>
                <a:srgbClr val="980000"/>
              </a:solidFill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825" y="1322800"/>
            <a:ext cx="4930900" cy="230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7500" y="1439200"/>
            <a:ext cx="4383800" cy="210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>
                <a:solidFill>
                  <a:srgbClr val="980000"/>
                </a:solidFill>
              </a:rPr>
              <a:t>Weltch t test and u test result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600" y="1188200"/>
            <a:ext cx="91440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/>
        </p:nvSpPr>
        <p:spPr>
          <a:xfrm>
            <a:off x="964925" y="3336325"/>
            <a:ext cx="72531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0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: People of london and bristol are equally happy with their jobs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: 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People of london are more happy with their jobs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pvalue=0.000123427 i.e reject 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940375"/>
            <a:ext cx="8520600" cy="36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98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980000"/>
                </a:solidFill>
              </a:rPr>
              <a:t>Conclusion and Future work</a:t>
            </a:r>
            <a:endParaRPr sz="4800">
              <a:solidFill>
                <a:srgbClr val="98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Steps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075825"/>
            <a:ext cx="8520600" cy="41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Type conversion (from object to string)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Filling missing values with empty string. (can not drop it as if pros missing value, cons may not be missing for that company and vise versa)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Applied following text pre-processing steps: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Tokenization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Stop word removal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Feature selection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: get most frequent words people are commenting about for all companies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Plotted 100 companies among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165290 companies where people are happy with salary,manager, managment.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Found common words between pros and cons people have commented about companies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Performed hypothesis test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