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73" r:id="rId5"/>
    <p:sldId id="259" r:id="rId6"/>
    <p:sldId id="274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5" r:id="rId20"/>
    <p:sldId id="276" r:id="rId21"/>
    <p:sldId id="277" r:id="rId22"/>
    <p:sldId id="272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Spartan"/>
      <p:regular r:id="rId29"/>
      <p:bold r:id="rId30"/>
    </p:embeddedFont>
    <p:embeddedFont>
      <p:font typeface="Spartan Medium"/>
      <p:regular r:id="rId31"/>
    </p:embeddedFont>
    <p:embeddedFont>
      <p:font typeface="Spartan SemiBold"/>
      <p:bold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544"/>
    <a:srgbClr val="010606"/>
    <a:srgbClr val="0D2221"/>
    <a:srgbClr val="061818"/>
    <a:srgbClr val="B1EBE9"/>
    <a:srgbClr val="33A09B"/>
    <a:srgbClr val="19FFA2"/>
    <a:srgbClr val="00C8C6"/>
    <a:srgbClr val="10413E"/>
    <a:srgbClr val="2678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a M" userId="e14562ea3993d06b" providerId="LiveId" clId="{90A67267-EDB6-4160-8EA3-99F79D03C312}"/>
    <pc:docChg chg="undo custSel addSld modSld">
      <pc:chgData name="Isha M" userId="e14562ea3993d06b" providerId="LiveId" clId="{90A67267-EDB6-4160-8EA3-99F79D03C312}" dt="2023-09-12T09:57:07.649" v="550" actId="20577"/>
      <pc:docMkLst>
        <pc:docMk/>
      </pc:docMkLst>
      <pc:sldChg chg="modSp mod">
        <pc:chgData name="Isha M" userId="e14562ea3993d06b" providerId="LiveId" clId="{90A67267-EDB6-4160-8EA3-99F79D03C312}" dt="2023-09-12T07:39:39.270" v="145" actId="115"/>
        <pc:sldMkLst>
          <pc:docMk/>
          <pc:sldMk cId="4094201044" sldId="258"/>
        </pc:sldMkLst>
        <pc:spChg chg="mod">
          <ac:chgData name="Isha M" userId="e14562ea3993d06b" providerId="LiveId" clId="{90A67267-EDB6-4160-8EA3-99F79D03C312}" dt="2023-09-12T07:39:39.270" v="145" actId="115"/>
          <ac:spMkLst>
            <pc:docMk/>
            <pc:sldMk cId="4094201044" sldId="258"/>
            <ac:spMk id="2" creationId="{80ECF9D3-7963-CDED-E41F-73981E7DA407}"/>
          </ac:spMkLst>
        </pc:spChg>
      </pc:sldChg>
      <pc:sldChg chg="modSp mod">
        <pc:chgData name="Isha M" userId="e14562ea3993d06b" providerId="LiveId" clId="{90A67267-EDB6-4160-8EA3-99F79D03C312}" dt="2023-09-12T07:42:23.698" v="168" actId="207"/>
        <pc:sldMkLst>
          <pc:docMk/>
          <pc:sldMk cId="3738634150" sldId="259"/>
        </pc:sldMkLst>
        <pc:spChg chg="mod">
          <ac:chgData name="Isha M" userId="e14562ea3993d06b" providerId="LiveId" clId="{90A67267-EDB6-4160-8EA3-99F79D03C312}" dt="2023-09-12T07:42:23.698" v="168" actId="207"/>
          <ac:spMkLst>
            <pc:docMk/>
            <pc:sldMk cId="3738634150" sldId="259"/>
            <ac:spMk id="2" creationId="{EA0E405A-748E-9876-591C-B79E6274A60B}"/>
          </ac:spMkLst>
        </pc:spChg>
      </pc:sldChg>
      <pc:sldChg chg="delSp modSp mod">
        <pc:chgData name="Isha M" userId="e14562ea3993d06b" providerId="LiveId" clId="{90A67267-EDB6-4160-8EA3-99F79D03C312}" dt="2023-09-12T07:44:10.568" v="179" actId="255"/>
        <pc:sldMkLst>
          <pc:docMk/>
          <pc:sldMk cId="536448455" sldId="261"/>
        </pc:sldMkLst>
        <pc:spChg chg="mod">
          <ac:chgData name="Isha M" userId="e14562ea3993d06b" providerId="LiveId" clId="{90A67267-EDB6-4160-8EA3-99F79D03C312}" dt="2023-09-12T07:44:10.568" v="179" actId="255"/>
          <ac:spMkLst>
            <pc:docMk/>
            <pc:sldMk cId="536448455" sldId="261"/>
            <ac:spMk id="2" creationId="{FC2B5DC7-BF10-228F-0282-4E54AD770391}"/>
          </ac:spMkLst>
        </pc:spChg>
        <pc:spChg chg="del">
          <ac:chgData name="Isha M" userId="e14562ea3993d06b" providerId="LiveId" clId="{90A67267-EDB6-4160-8EA3-99F79D03C312}" dt="2023-09-12T07:44:04.413" v="178" actId="478"/>
          <ac:spMkLst>
            <pc:docMk/>
            <pc:sldMk cId="536448455" sldId="261"/>
            <ac:spMk id="3" creationId="{52A03BA2-B20D-D2FE-024F-0F0334776870}"/>
          </ac:spMkLst>
        </pc:spChg>
      </pc:sldChg>
      <pc:sldChg chg="modSp mod">
        <pc:chgData name="Isha M" userId="e14562ea3993d06b" providerId="LiveId" clId="{90A67267-EDB6-4160-8EA3-99F79D03C312}" dt="2023-09-12T07:44:32.088" v="181" actId="255"/>
        <pc:sldMkLst>
          <pc:docMk/>
          <pc:sldMk cId="4054389328" sldId="262"/>
        </pc:sldMkLst>
        <pc:spChg chg="mod">
          <ac:chgData name="Isha M" userId="e14562ea3993d06b" providerId="LiveId" clId="{90A67267-EDB6-4160-8EA3-99F79D03C312}" dt="2023-09-12T07:44:32.088" v="181" actId="255"/>
          <ac:spMkLst>
            <pc:docMk/>
            <pc:sldMk cId="4054389328" sldId="262"/>
            <ac:spMk id="2" creationId="{C5F5237D-4604-6C9F-844B-D2B87CC9995D}"/>
          </ac:spMkLst>
        </pc:spChg>
      </pc:sldChg>
      <pc:sldChg chg="modSp mod">
        <pc:chgData name="Isha M" userId="e14562ea3993d06b" providerId="LiveId" clId="{90A67267-EDB6-4160-8EA3-99F79D03C312}" dt="2023-09-12T07:44:45.345" v="182" actId="255"/>
        <pc:sldMkLst>
          <pc:docMk/>
          <pc:sldMk cId="2940933745" sldId="263"/>
        </pc:sldMkLst>
        <pc:spChg chg="mod">
          <ac:chgData name="Isha M" userId="e14562ea3993d06b" providerId="LiveId" clId="{90A67267-EDB6-4160-8EA3-99F79D03C312}" dt="2023-09-12T07:44:45.345" v="182" actId="255"/>
          <ac:spMkLst>
            <pc:docMk/>
            <pc:sldMk cId="2940933745" sldId="263"/>
            <ac:spMk id="2" creationId="{C29F3DAF-71D6-1925-DEF8-4ADCC088ADC4}"/>
          </ac:spMkLst>
        </pc:spChg>
      </pc:sldChg>
      <pc:sldChg chg="modSp mod">
        <pc:chgData name="Isha M" userId="e14562ea3993d06b" providerId="LiveId" clId="{90A67267-EDB6-4160-8EA3-99F79D03C312}" dt="2023-09-12T07:51:37.302" v="229" actId="115"/>
        <pc:sldMkLst>
          <pc:docMk/>
          <pc:sldMk cId="1522892374" sldId="265"/>
        </pc:sldMkLst>
        <pc:spChg chg="mod">
          <ac:chgData name="Isha M" userId="e14562ea3993d06b" providerId="LiveId" clId="{90A67267-EDB6-4160-8EA3-99F79D03C312}" dt="2023-09-12T07:51:37.302" v="229" actId="115"/>
          <ac:spMkLst>
            <pc:docMk/>
            <pc:sldMk cId="1522892374" sldId="265"/>
            <ac:spMk id="2" creationId="{565D4CC7-6A70-D9A6-4336-5A41311D02B3}"/>
          </ac:spMkLst>
        </pc:spChg>
      </pc:sldChg>
      <pc:sldChg chg="delSp modSp mod">
        <pc:chgData name="Isha M" userId="e14562ea3993d06b" providerId="LiveId" clId="{90A67267-EDB6-4160-8EA3-99F79D03C312}" dt="2023-09-12T08:08:55.291" v="436" actId="115"/>
        <pc:sldMkLst>
          <pc:docMk/>
          <pc:sldMk cId="1724176759" sldId="266"/>
        </pc:sldMkLst>
        <pc:spChg chg="mod">
          <ac:chgData name="Isha M" userId="e14562ea3993d06b" providerId="LiveId" clId="{90A67267-EDB6-4160-8EA3-99F79D03C312}" dt="2023-09-12T08:08:55.291" v="436" actId="115"/>
          <ac:spMkLst>
            <pc:docMk/>
            <pc:sldMk cId="1724176759" sldId="266"/>
            <ac:spMk id="2" creationId="{62ACDC44-74D6-0F45-88B5-C0DD2D4B866D}"/>
          </ac:spMkLst>
        </pc:spChg>
        <pc:spChg chg="del">
          <ac:chgData name="Isha M" userId="e14562ea3993d06b" providerId="LiveId" clId="{90A67267-EDB6-4160-8EA3-99F79D03C312}" dt="2023-09-12T07:45:47.120" v="187" actId="478"/>
          <ac:spMkLst>
            <pc:docMk/>
            <pc:sldMk cId="1724176759" sldId="266"/>
            <ac:spMk id="3" creationId="{D189EF05-F784-B6BB-C8B2-1734FB2FA60D}"/>
          </ac:spMkLst>
        </pc:spChg>
      </pc:sldChg>
      <pc:sldChg chg="modSp mod">
        <pc:chgData name="Isha M" userId="e14562ea3993d06b" providerId="LiveId" clId="{90A67267-EDB6-4160-8EA3-99F79D03C312}" dt="2023-09-12T07:52:10.135" v="233" actId="207"/>
        <pc:sldMkLst>
          <pc:docMk/>
          <pc:sldMk cId="2865409239" sldId="267"/>
        </pc:sldMkLst>
        <pc:spChg chg="mod">
          <ac:chgData name="Isha M" userId="e14562ea3993d06b" providerId="LiveId" clId="{90A67267-EDB6-4160-8EA3-99F79D03C312}" dt="2023-09-12T07:52:10.135" v="233" actId="207"/>
          <ac:spMkLst>
            <pc:docMk/>
            <pc:sldMk cId="2865409239" sldId="267"/>
            <ac:spMk id="2" creationId="{878EA3EA-2B17-E635-9048-BCE42E643B7D}"/>
          </ac:spMkLst>
        </pc:spChg>
        <pc:picChg chg="mod">
          <ac:chgData name="Isha M" userId="e14562ea3993d06b" providerId="LiveId" clId="{90A67267-EDB6-4160-8EA3-99F79D03C312}" dt="2023-09-12T07:51:58.079" v="231" actId="1076"/>
          <ac:picMkLst>
            <pc:docMk/>
            <pc:sldMk cId="2865409239" sldId="267"/>
            <ac:picMk id="5" creationId="{D7480EAF-3ACD-4754-FC62-8140DBFE93D7}"/>
          </ac:picMkLst>
        </pc:picChg>
      </pc:sldChg>
      <pc:sldChg chg="delSp modSp mod">
        <pc:chgData name="Isha M" userId="e14562ea3993d06b" providerId="LiveId" clId="{90A67267-EDB6-4160-8EA3-99F79D03C312}" dt="2023-09-12T07:53:19.525" v="253" actId="1076"/>
        <pc:sldMkLst>
          <pc:docMk/>
          <pc:sldMk cId="1522023917" sldId="268"/>
        </pc:sldMkLst>
        <pc:spChg chg="mod">
          <ac:chgData name="Isha M" userId="e14562ea3993d06b" providerId="LiveId" clId="{90A67267-EDB6-4160-8EA3-99F79D03C312}" dt="2023-09-12T07:53:16.271" v="252" actId="113"/>
          <ac:spMkLst>
            <pc:docMk/>
            <pc:sldMk cId="1522023917" sldId="268"/>
            <ac:spMk id="2" creationId="{349FCECD-62D6-8264-F2FA-D6483AF56A39}"/>
          </ac:spMkLst>
        </pc:spChg>
        <pc:spChg chg="del">
          <ac:chgData name="Isha M" userId="e14562ea3993d06b" providerId="LiveId" clId="{90A67267-EDB6-4160-8EA3-99F79D03C312}" dt="2023-09-12T07:52:42.576" v="239" actId="478"/>
          <ac:spMkLst>
            <pc:docMk/>
            <pc:sldMk cId="1522023917" sldId="268"/>
            <ac:spMk id="3" creationId="{78C69473-CECF-0678-AB95-7289B2BDF4A4}"/>
          </ac:spMkLst>
        </pc:spChg>
        <pc:picChg chg="mod">
          <ac:chgData name="Isha M" userId="e14562ea3993d06b" providerId="LiveId" clId="{90A67267-EDB6-4160-8EA3-99F79D03C312}" dt="2023-09-12T07:53:19.525" v="253" actId="1076"/>
          <ac:picMkLst>
            <pc:docMk/>
            <pc:sldMk cId="1522023917" sldId="268"/>
            <ac:picMk id="5" creationId="{879D905A-E476-A099-FC07-96317DC028C0}"/>
          </ac:picMkLst>
        </pc:picChg>
      </pc:sldChg>
      <pc:sldChg chg="modSp mod">
        <pc:chgData name="Isha M" userId="e14562ea3993d06b" providerId="LiveId" clId="{90A67267-EDB6-4160-8EA3-99F79D03C312}" dt="2023-09-12T07:53:46.670" v="259" actId="207"/>
        <pc:sldMkLst>
          <pc:docMk/>
          <pc:sldMk cId="2745493648" sldId="269"/>
        </pc:sldMkLst>
        <pc:spChg chg="mod">
          <ac:chgData name="Isha M" userId="e14562ea3993d06b" providerId="LiveId" clId="{90A67267-EDB6-4160-8EA3-99F79D03C312}" dt="2023-09-12T07:53:46.670" v="259" actId="207"/>
          <ac:spMkLst>
            <pc:docMk/>
            <pc:sldMk cId="2745493648" sldId="269"/>
            <ac:spMk id="2" creationId="{EFC0F605-4D3B-9305-7C17-B127A7078A29}"/>
          </ac:spMkLst>
        </pc:spChg>
        <pc:picChg chg="mod">
          <ac:chgData name="Isha M" userId="e14562ea3993d06b" providerId="LiveId" clId="{90A67267-EDB6-4160-8EA3-99F79D03C312}" dt="2023-09-12T07:53:34.288" v="255" actId="1076"/>
          <ac:picMkLst>
            <pc:docMk/>
            <pc:sldMk cId="2745493648" sldId="269"/>
            <ac:picMk id="4" creationId="{5FE1EAE3-8828-F4E9-544E-29635A26FD35}"/>
          </ac:picMkLst>
        </pc:picChg>
      </pc:sldChg>
      <pc:sldChg chg="modSp mod">
        <pc:chgData name="Isha M" userId="e14562ea3993d06b" providerId="LiveId" clId="{90A67267-EDB6-4160-8EA3-99F79D03C312}" dt="2023-09-12T07:54:26.743" v="261" actId="255"/>
        <pc:sldMkLst>
          <pc:docMk/>
          <pc:sldMk cId="729333300" sldId="270"/>
        </pc:sldMkLst>
        <pc:spChg chg="mod">
          <ac:chgData name="Isha M" userId="e14562ea3993d06b" providerId="LiveId" clId="{90A67267-EDB6-4160-8EA3-99F79D03C312}" dt="2023-09-12T07:54:26.743" v="261" actId="255"/>
          <ac:spMkLst>
            <pc:docMk/>
            <pc:sldMk cId="729333300" sldId="270"/>
            <ac:spMk id="2" creationId="{0EBE66DD-EBBA-4EA0-C780-19D23CB43F8F}"/>
          </ac:spMkLst>
        </pc:spChg>
      </pc:sldChg>
      <pc:sldChg chg="addSp modSp mod">
        <pc:chgData name="Isha M" userId="e14562ea3993d06b" providerId="LiveId" clId="{90A67267-EDB6-4160-8EA3-99F79D03C312}" dt="2023-09-12T07:59:20.868" v="359" actId="403"/>
        <pc:sldMkLst>
          <pc:docMk/>
          <pc:sldMk cId="3569053676" sldId="271"/>
        </pc:sldMkLst>
        <pc:spChg chg="mod">
          <ac:chgData name="Isha M" userId="e14562ea3993d06b" providerId="LiveId" clId="{90A67267-EDB6-4160-8EA3-99F79D03C312}" dt="2023-09-12T07:59:20.868" v="359" actId="403"/>
          <ac:spMkLst>
            <pc:docMk/>
            <pc:sldMk cId="3569053676" sldId="271"/>
            <ac:spMk id="2" creationId="{5154F120-9E83-F6E2-8AE6-F6199B581B50}"/>
          </ac:spMkLst>
        </pc:spChg>
        <pc:spChg chg="mod">
          <ac:chgData name="Isha M" userId="e14562ea3993d06b" providerId="LiveId" clId="{90A67267-EDB6-4160-8EA3-99F79D03C312}" dt="2023-09-12T07:56:28.812" v="308" actId="20577"/>
          <ac:spMkLst>
            <pc:docMk/>
            <pc:sldMk cId="3569053676" sldId="271"/>
            <ac:spMk id="3" creationId="{E5F16555-A222-A8F2-F178-953DF97C8B73}"/>
          </ac:spMkLst>
        </pc:spChg>
        <pc:picChg chg="add mod">
          <ac:chgData name="Isha M" userId="e14562ea3993d06b" providerId="LiveId" clId="{90A67267-EDB6-4160-8EA3-99F79D03C312}" dt="2023-09-12T07:58:32.813" v="348" actId="1076"/>
          <ac:picMkLst>
            <pc:docMk/>
            <pc:sldMk cId="3569053676" sldId="271"/>
            <ac:picMk id="5" creationId="{B7EFF7BD-57BB-D323-89DF-D71527A16811}"/>
          </ac:picMkLst>
        </pc:picChg>
      </pc:sldChg>
      <pc:sldChg chg="modSp new mod">
        <pc:chgData name="Isha M" userId="e14562ea3993d06b" providerId="LiveId" clId="{90A67267-EDB6-4160-8EA3-99F79D03C312}" dt="2023-09-12T07:39:57.223" v="151" actId="20577"/>
        <pc:sldMkLst>
          <pc:docMk/>
          <pc:sldMk cId="2883779898" sldId="273"/>
        </pc:sldMkLst>
        <pc:spChg chg="mod">
          <ac:chgData name="Isha M" userId="e14562ea3993d06b" providerId="LiveId" clId="{90A67267-EDB6-4160-8EA3-99F79D03C312}" dt="2023-09-12T07:39:57.223" v="151" actId="20577"/>
          <ac:spMkLst>
            <pc:docMk/>
            <pc:sldMk cId="2883779898" sldId="273"/>
            <ac:spMk id="2" creationId="{285D965E-4DA0-4328-342E-AF9F476EEF7D}"/>
          </ac:spMkLst>
        </pc:spChg>
        <pc:spChg chg="mod">
          <ac:chgData name="Isha M" userId="e14562ea3993d06b" providerId="LiveId" clId="{90A67267-EDB6-4160-8EA3-99F79D03C312}" dt="2023-09-12T07:34:44.841" v="74" actId="20577"/>
          <ac:spMkLst>
            <pc:docMk/>
            <pc:sldMk cId="2883779898" sldId="273"/>
            <ac:spMk id="3" creationId="{D50875DF-A63C-A25A-4476-41BFBAA46D3E}"/>
          </ac:spMkLst>
        </pc:spChg>
      </pc:sldChg>
      <pc:sldChg chg="delSp modSp new mod">
        <pc:chgData name="Isha M" userId="e14562ea3993d06b" providerId="LiveId" clId="{90A67267-EDB6-4160-8EA3-99F79D03C312}" dt="2023-09-12T07:43:11.633" v="177" actId="478"/>
        <pc:sldMkLst>
          <pc:docMk/>
          <pc:sldMk cId="407969882" sldId="274"/>
        </pc:sldMkLst>
        <pc:spChg chg="mod">
          <ac:chgData name="Isha M" userId="e14562ea3993d06b" providerId="LiveId" clId="{90A67267-EDB6-4160-8EA3-99F79D03C312}" dt="2023-09-12T07:43:04.251" v="176" actId="5793"/>
          <ac:spMkLst>
            <pc:docMk/>
            <pc:sldMk cId="407969882" sldId="274"/>
            <ac:spMk id="2" creationId="{003944A6-C2E0-7C38-7BA2-EC4B55256228}"/>
          </ac:spMkLst>
        </pc:spChg>
        <pc:spChg chg="del">
          <ac:chgData name="Isha M" userId="e14562ea3993d06b" providerId="LiveId" clId="{90A67267-EDB6-4160-8EA3-99F79D03C312}" dt="2023-09-12T07:43:11.633" v="177" actId="478"/>
          <ac:spMkLst>
            <pc:docMk/>
            <pc:sldMk cId="407969882" sldId="274"/>
            <ac:spMk id="3" creationId="{015F8857-9288-1519-F7FC-6512BC5C5EFC}"/>
          </ac:spMkLst>
        </pc:spChg>
      </pc:sldChg>
      <pc:sldChg chg="addSp delSp modSp new mod">
        <pc:chgData name="Isha M" userId="e14562ea3993d06b" providerId="LiveId" clId="{90A67267-EDB6-4160-8EA3-99F79D03C312}" dt="2023-09-12T08:00:46.700" v="371" actId="1076"/>
        <pc:sldMkLst>
          <pc:docMk/>
          <pc:sldMk cId="3992546419" sldId="275"/>
        </pc:sldMkLst>
        <pc:spChg chg="mod">
          <ac:chgData name="Isha M" userId="e14562ea3993d06b" providerId="LiveId" clId="{90A67267-EDB6-4160-8EA3-99F79D03C312}" dt="2023-09-12T07:59:39.446" v="368" actId="20577"/>
          <ac:spMkLst>
            <pc:docMk/>
            <pc:sldMk cId="3992546419" sldId="275"/>
            <ac:spMk id="2" creationId="{0FAF5506-668F-686B-9E0F-4EA7230348B2}"/>
          </ac:spMkLst>
        </pc:spChg>
        <pc:spChg chg="del">
          <ac:chgData name="Isha M" userId="e14562ea3993d06b" providerId="LiveId" clId="{90A67267-EDB6-4160-8EA3-99F79D03C312}" dt="2023-09-12T07:59:08.361" v="355" actId="478"/>
          <ac:spMkLst>
            <pc:docMk/>
            <pc:sldMk cId="3992546419" sldId="275"/>
            <ac:spMk id="3" creationId="{3448480E-5407-764D-7C89-06CE07F61E95}"/>
          </ac:spMkLst>
        </pc:spChg>
        <pc:picChg chg="add mod">
          <ac:chgData name="Isha M" userId="e14562ea3993d06b" providerId="LiveId" clId="{90A67267-EDB6-4160-8EA3-99F79D03C312}" dt="2023-09-12T08:00:46.700" v="371" actId="1076"/>
          <ac:picMkLst>
            <pc:docMk/>
            <pc:sldMk cId="3992546419" sldId="275"/>
            <ac:picMk id="5" creationId="{1DB90F73-B7BC-3C44-A959-F0E5A96F138B}"/>
          </ac:picMkLst>
        </pc:picChg>
      </pc:sldChg>
      <pc:sldChg chg="modSp new mod">
        <pc:chgData name="Isha M" userId="e14562ea3993d06b" providerId="LiveId" clId="{90A67267-EDB6-4160-8EA3-99F79D03C312}" dt="2023-09-12T08:04:35.459" v="423" actId="1076"/>
        <pc:sldMkLst>
          <pc:docMk/>
          <pc:sldMk cId="3044249435" sldId="276"/>
        </pc:sldMkLst>
        <pc:spChg chg="mod">
          <ac:chgData name="Isha M" userId="e14562ea3993d06b" providerId="LiveId" clId="{90A67267-EDB6-4160-8EA3-99F79D03C312}" dt="2023-09-12T08:04:35.459" v="423" actId="1076"/>
          <ac:spMkLst>
            <pc:docMk/>
            <pc:sldMk cId="3044249435" sldId="276"/>
            <ac:spMk id="2" creationId="{E1F0E992-FD4E-410C-027D-2DD39DD79A7D}"/>
          </ac:spMkLst>
        </pc:spChg>
        <pc:spChg chg="mod">
          <ac:chgData name="Isha M" userId="e14562ea3993d06b" providerId="LiveId" clId="{90A67267-EDB6-4160-8EA3-99F79D03C312}" dt="2023-09-12T08:04:06.140" v="418" actId="404"/>
          <ac:spMkLst>
            <pc:docMk/>
            <pc:sldMk cId="3044249435" sldId="276"/>
            <ac:spMk id="3" creationId="{3DD80292-271F-077E-6A8C-8A8343830829}"/>
          </ac:spMkLst>
        </pc:spChg>
      </pc:sldChg>
      <pc:sldChg chg="modSp new mod">
        <pc:chgData name="Isha M" userId="e14562ea3993d06b" providerId="LiveId" clId="{90A67267-EDB6-4160-8EA3-99F79D03C312}" dt="2023-09-12T09:57:07.649" v="550" actId="20577"/>
        <pc:sldMkLst>
          <pc:docMk/>
          <pc:sldMk cId="1819509068" sldId="277"/>
        </pc:sldMkLst>
        <pc:spChg chg="mod">
          <ac:chgData name="Isha M" userId="e14562ea3993d06b" providerId="LiveId" clId="{90A67267-EDB6-4160-8EA3-99F79D03C312}" dt="2023-09-12T09:56:03.896" v="493" actId="403"/>
          <ac:spMkLst>
            <pc:docMk/>
            <pc:sldMk cId="1819509068" sldId="277"/>
            <ac:spMk id="2" creationId="{367F3D1F-BCEB-51BD-39E8-AB4DC98E2540}"/>
          </ac:spMkLst>
        </pc:spChg>
        <pc:spChg chg="mod">
          <ac:chgData name="Isha M" userId="e14562ea3993d06b" providerId="LiveId" clId="{90A67267-EDB6-4160-8EA3-99F79D03C312}" dt="2023-09-12T09:57:07.649" v="550" actId="20577"/>
          <ac:spMkLst>
            <pc:docMk/>
            <pc:sldMk cId="1819509068" sldId="277"/>
            <ac:spMk id="3" creationId="{296892FF-9872-5569-58AC-1F692244D76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36539-D1A8-481B-AC73-7C62EC5536E0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D2FFF-8C0A-46C3-999C-38179032C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181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hyperlink" Target="https://lampros.tech/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2.sv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mailto:info@lampros.tech" TargetMode="External"/><Relationship Id="rId9" Type="http://schemas.openxmlformats.org/officeDocument/2006/relationships/image" Target="../media/image10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600"/>
                    </a14:imgEffect>
                    <a14:imgEffect>
                      <a14:brightnessContrast bright="-46000" contrast="12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910C790-BB02-447D-A353-1C8CBE5C45FC}"/>
              </a:ext>
            </a:extLst>
          </p:cNvPr>
          <p:cNvSpPr/>
          <p:nvPr userDrawn="1"/>
        </p:nvSpPr>
        <p:spPr>
          <a:xfrm flipH="1">
            <a:off x="2092234" y="3401954"/>
            <a:ext cx="8007530" cy="664367"/>
          </a:xfrm>
          <a:prstGeom prst="roundRect">
            <a:avLst>
              <a:gd name="adj" fmla="val 32688"/>
            </a:avLst>
          </a:prstGeom>
          <a:gradFill>
            <a:gsLst>
              <a:gs pos="1000">
                <a:schemeClr val="bg2">
                  <a:lumMod val="25000"/>
                  <a:alpha val="74000"/>
                </a:schemeClr>
              </a:gs>
              <a:gs pos="100000">
                <a:schemeClr val="bg2">
                  <a:lumMod val="50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A4A6E4-23C9-4990-8FD5-E3D79A32C9CB}"/>
              </a:ext>
            </a:extLst>
          </p:cNvPr>
          <p:cNvSpPr/>
          <p:nvPr userDrawn="1"/>
        </p:nvSpPr>
        <p:spPr>
          <a:xfrm>
            <a:off x="0" y="-17756"/>
            <a:ext cx="12192000" cy="6074229"/>
          </a:xfrm>
          <a:prstGeom prst="rect">
            <a:avLst/>
          </a:prstGeom>
          <a:solidFill>
            <a:schemeClr val="bg2">
              <a:lumMod val="1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1F54C5E-9BE5-46A3-95C9-6CFC0461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227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4800" b="1">
                <a:solidFill>
                  <a:schemeClr val="accent1"/>
                </a:solidFill>
                <a:latin typeface="Spartan SemiBold" pitchFamily="2" charset="0"/>
                <a:ea typeface="SimSun-ExtB" panose="02010609060101010101" pitchFamily="49" charset="-122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5300006-EEA1-45B3-9808-B62DE936A8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92234" y="3401954"/>
            <a:ext cx="8007531" cy="6643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Spartan" pitchFamily="2" charset="0"/>
              </a:defRPr>
            </a:lvl1pPr>
            <a:lvl2pPr marL="457200" indent="0">
              <a:buNone/>
              <a:defRPr>
                <a:solidFill>
                  <a:schemeClr val="accent1"/>
                </a:solidFill>
                <a:latin typeface="+mn-lt"/>
              </a:defRPr>
            </a:lvl2pPr>
            <a:lvl3pPr>
              <a:defRPr>
                <a:solidFill>
                  <a:schemeClr val="accent1"/>
                </a:solidFill>
                <a:latin typeface="+mn-lt"/>
              </a:defRPr>
            </a:lvl3pPr>
            <a:lvl4pPr>
              <a:defRPr>
                <a:solidFill>
                  <a:schemeClr val="accent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Sub Title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69BCD103-665E-4E7D-BA0C-1A3D979E53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69758"/>
          <a:stretch/>
        </p:blipFill>
        <p:spPr>
          <a:xfrm>
            <a:off x="11228580" y="241027"/>
            <a:ext cx="687657" cy="59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3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74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gradFill>
          <a:gsLst>
            <a:gs pos="8000">
              <a:srgbClr val="112827">
                <a:lumMod val="97000"/>
                <a:alpha val="57000"/>
              </a:srgbClr>
            </a:gs>
            <a:gs pos="100000">
              <a:schemeClr val="tx2">
                <a:lumMod val="25000"/>
                <a:alpha val="84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EE5A07-F3A3-4F6F-9218-ADFEDC177E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4" r="29345"/>
          <a:stretch/>
        </p:blipFill>
        <p:spPr>
          <a:xfrm rot="16200000">
            <a:off x="4081879" y="-4072861"/>
            <a:ext cx="4046281" cy="1219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FA4A6E4-23C9-4990-8FD5-E3D79A32C9CB}"/>
              </a:ext>
            </a:extLst>
          </p:cNvPr>
          <p:cNvSpPr/>
          <p:nvPr userDrawn="1"/>
        </p:nvSpPr>
        <p:spPr>
          <a:xfrm>
            <a:off x="-13531" y="-1"/>
            <a:ext cx="12223571" cy="4046277"/>
          </a:xfrm>
          <a:prstGeom prst="rect">
            <a:avLst/>
          </a:prstGeom>
          <a:solidFill>
            <a:srgbClr val="061818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2626B1D-73B4-48BE-BCBC-AB2D0AA5A7FD}"/>
              </a:ext>
            </a:extLst>
          </p:cNvPr>
          <p:cNvGrpSpPr/>
          <p:nvPr userDrawn="1"/>
        </p:nvGrpSpPr>
        <p:grpSpPr>
          <a:xfrm>
            <a:off x="0" y="6066502"/>
            <a:ext cx="12192000" cy="791497"/>
            <a:chOff x="0" y="6066502"/>
            <a:chExt cx="12192000" cy="791497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D75086E8-C484-4E25-A7E4-533270D576B8}"/>
                </a:ext>
              </a:extLst>
            </p:cNvPr>
            <p:cNvSpPr/>
            <p:nvPr userDrawn="1"/>
          </p:nvSpPr>
          <p:spPr>
            <a:xfrm>
              <a:off x="0" y="6066502"/>
              <a:ext cx="12192000" cy="79149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0E2322"/>
                </a:gs>
                <a:gs pos="100000">
                  <a:srgbClr val="327370"/>
                </a:gs>
                <a:gs pos="100000">
                  <a:srgbClr val="64E6E0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295CEEC-5CDE-4525-A7FA-5F7C525DD0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6283186"/>
              <a:ext cx="1524000" cy="379307"/>
            </a:xfrm>
            <a:prstGeom prst="rect">
              <a:avLst/>
            </a:prstGeom>
          </p:spPr>
        </p:pic>
        <p:sp>
          <p:nvSpPr>
            <p:cNvPr id="12" name="Footer Placeholder 4">
              <a:hlinkClick r:id="rId4"/>
              <a:extLst>
                <a:ext uri="{FF2B5EF4-FFF2-40B4-BE49-F238E27FC236}">
                  <a16:creationId xmlns:a16="http://schemas.microsoft.com/office/drawing/2014/main" id="{8BC74BC9-C053-414A-AC75-2B7CB53D7C8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144156" y="6287921"/>
              <a:ext cx="1988584" cy="369836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200" kern="1200">
                  <a:solidFill>
                    <a:schemeClr val="bg1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IN" dirty="0" err="1">
                  <a:solidFill>
                    <a:srgbClr val="B1EBE9"/>
                  </a:solidFill>
                </a:rPr>
                <a:t>info@lampros.tech</a:t>
              </a:r>
              <a:endParaRPr lang="en-IN" dirty="0">
                <a:solidFill>
                  <a:srgbClr val="B1EBE9"/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9D8449F-5E50-4340-AE38-3D201560533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492" y="6335893"/>
              <a:ext cx="273892" cy="27389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CDB38C5-F2D8-4CE8-AADB-35191265D9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314" y="6335893"/>
              <a:ext cx="273892" cy="273892"/>
            </a:xfrm>
            <a:prstGeom prst="rect">
              <a:avLst/>
            </a:prstGeom>
          </p:spPr>
        </p:pic>
        <p:sp>
          <p:nvSpPr>
            <p:cNvPr id="17" name="Footer Placeholder 4">
              <a:hlinkClick r:id="rId7"/>
              <a:extLst>
                <a:ext uri="{FF2B5EF4-FFF2-40B4-BE49-F238E27FC236}">
                  <a16:creationId xmlns:a16="http://schemas.microsoft.com/office/drawing/2014/main" id="{B29D8751-2E14-40A8-9BAF-7F41B875F67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206538" y="6309359"/>
              <a:ext cx="1988584" cy="351313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200" kern="1200">
                  <a:solidFill>
                    <a:schemeClr val="bg1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dirty="0">
                  <a:solidFill>
                    <a:schemeClr val="tx2">
                      <a:lumMod val="90000"/>
                    </a:schemeClr>
                  </a:solidFill>
                </a:rPr>
                <a:t>https://lampros.tech/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F75FCE9-5391-4550-99E8-16C5FA3EC3CE}"/>
              </a:ext>
            </a:extLst>
          </p:cNvPr>
          <p:cNvSpPr/>
          <p:nvPr userDrawn="1"/>
        </p:nvSpPr>
        <p:spPr>
          <a:xfrm>
            <a:off x="-4511" y="4046279"/>
            <a:ext cx="12201022" cy="2811722"/>
          </a:xfrm>
          <a:prstGeom prst="rect">
            <a:avLst/>
          </a:prstGeom>
          <a:gradFill>
            <a:gsLst>
              <a:gs pos="8000">
                <a:srgbClr val="112827">
                  <a:lumMod val="97000"/>
                </a:srgbClr>
              </a:gs>
              <a:gs pos="100000">
                <a:schemeClr val="tx2">
                  <a:lumMod val="25000"/>
                </a:schemeClr>
              </a:gs>
            </a:gsLst>
            <a:lin ang="13500000" scaled="1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1F54C5E-9BE5-46A3-95C9-6CFC04618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9025" y="755054"/>
            <a:ext cx="9133951" cy="256613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11500" b="1">
                <a:solidFill>
                  <a:schemeClr val="accent1"/>
                </a:solidFill>
                <a:latin typeface="+mn-lt"/>
                <a:ea typeface="SimSun-ExtB" panose="02010609060101010101" pitchFamily="49" charset="-122"/>
              </a:defRPr>
            </a:lvl1pPr>
          </a:lstStyle>
          <a:p>
            <a:r>
              <a:rPr lang="en-US" dirty="0"/>
              <a:t>Thank You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C51804-F4D0-49C3-8C3D-4B8DDBA9ECCF}"/>
              </a:ext>
            </a:extLst>
          </p:cNvPr>
          <p:cNvCxnSpPr/>
          <p:nvPr userDrawn="1"/>
        </p:nvCxnSpPr>
        <p:spPr>
          <a:xfrm>
            <a:off x="7303770" y="4404458"/>
            <a:ext cx="0" cy="2072503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F8D0D2AF-ABA2-4714-8A42-FA23519091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30" y="4805657"/>
            <a:ext cx="5065883" cy="1260843"/>
          </a:xfrm>
          <a:prstGeom prst="rect">
            <a:avLst/>
          </a:prstGeom>
        </p:spPr>
      </p:pic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5955A641-33DD-46E6-A539-017F5C22AAC2}"/>
              </a:ext>
            </a:extLst>
          </p:cNvPr>
          <p:cNvSpPr/>
          <p:nvPr userDrawn="1"/>
        </p:nvSpPr>
        <p:spPr>
          <a:xfrm>
            <a:off x="1507252" y="765128"/>
            <a:ext cx="9133951" cy="2542232"/>
          </a:xfrm>
          <a:prstGeom prst="snip1Rect">
            <a:avLst/>
          </a:prstGeom>
          <a:noFill/>
          <a:ln w="25400">
            <a:gradFill>
              <a:gsLst>
                <a:gs pos="56000">
                  <a:srgbClr val="C4EEE8"/>
                </a:gs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4" name="Graphic 23" descr="User">
            <a:extLst>
              <a:ext uri="{FF2B5EF4-FFF2-40B4-BE49-F238E27FC236}">
                <a16:creationId xmlns:a16="http://schemas.microsoft.com/office/drawing/2014/main" id="{A7FF2269-D51D-4623-9797-B8504A3626B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07680" y="4566362"/>
            <a:ext cx="791497" cy="791497"/>
          </a:xfrm>
          <a:prstGeom prst="rect">
            <a:avLst/>
          </a:prstGeom>
        </p:spPr>
      </p:pic>
      <p:pic>
        <p:nvPicPr>
          <p:cNvPr id="34" name="Graphic 33" descr="City">
            <a:extLst>
              <a:ext uri="{FF2B5EF4-FFF2-40B4-BE49-F238E27FC236}">
                <a16:creationId xmlns:a16="http://schemas.microsoft.com/office/drawing/2014/main" id="{C4CBB2CD-5677-4A23-A4C9-7D46BDD0CC50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07680" y="5497902"/>
            <a:ext cx="791497" cy="79149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2B5EBE-292C-4530-AC21-711BE7B41B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93807" y="4650341"/>
            <a:ext cx="2142977" cy="3019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Author</a:t>
            </a:r>
            <a:endParaRPr lang="en-IN" dirty="0"/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50B8542A-1CE9-4750-922A-2CB7C8093A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93807" y="5048509"/>
            <a:ext cx="2142977" cy="2576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r>
              <a:rPr lang="en-IN" sz="1200" dirty="0">
                <a:solidFill>
                  <a:schemeClr val="tx2"/>
                </a:solidFill>
              </a:rPr>
              <a:t>Lorem Ipsum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38A26DD2-C341-4EEE-89C8-F37409ED58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93807" y="5539487"/>
            <a:ext cx="2142977" cy="3019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r>
              <a:rPr lang="en-IN" sz="1400" dirty="0">
                <a:solidFill>
                  <a:schemeClr val="tx1"/>
                </a:solidFill>
              </a:rPr>
              <a:t>Company Name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FE4C34D1-1E83-43AB-B9B8-582EB163DB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93807" y="5937655"/>
            <a:ext cx="2142977" cy="2576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r>
              <a:rPr lang="en-IN" sz="1200" dirty="0">
                <a:solidFill>
                  <a:schemeClr val="tx2"/>
                </a:solidFill>
              </a:rPr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438441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B7452-ABDA-06A0-4903-3E73CE7B7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2684" y="1233997"/>
            <a:ext cx="10189724" cy="451937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6"/>
                </a:solidFill>
                <a:latin typeface="Spartan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89FD1E6-511B-4727-A5EA-12DA53705A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69758"/>
          <a:stretch/>
        </p:blipFill>
        <p:spPr>
          <a:xfrm>
            <a:off x="11228580" y="223272"/>
            <a:ext cx="687657" cy="59331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7884890-9E1D-43E3-A6D1-24F2D335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71"/>
            <a:ext cx="10515600" cy="77502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B93FBF-7FA2-4D2E-9130-D4F93E2CD1EE}"/>
              </a:ext>
            </a:extLst>
          </p:cNvPr>
          <p:cNvSpPr/>
          <p:nvPr userDrawn="1"/>
        </p:nvSpPr>
        <p:spPr>
          <a:xfrm>
            <a:off x="838200" y="1331650"/>
            <a:ext cx="348915" cy="161961"/>
          </a:xfrm>
          <a:prstGeom prst="rect">
            <a:avLst/>
          </a:prstGeom>
          <a:gradFill>
            <a:gsLst>
              <a:gs pos="100000">
                <a:srgbClr val="327370"/>
              </a:gs>
              <a:gs pos="0">
                <a:srgbClr val="64E6E0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627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Single Corner Snipped 13">
            <a:extLst>
              <a:ext uri="{FF2B5EF4-FFF2-40B4-BE49-F238E27FC236}">
                <a16:creationId xmlns:a16="http://schemas.microsoft.com/office/drawing/2014/main" id="{0ED77717-F40B-4D03-86C4-8B4685C0FA4D}"/>
              </a:ext>
            </a:extLst>
          </p:cNvPr>
          <p:cNvSpPr/>
          <p:nvPr userDrawn="1"/>
        </p:nvSpPr>
        <p:spPr>
          <a:xfrm rot="10800000">
            <a:off x="838196" y="1831343"/>
            <a:ext cx="5181599" cy="3901673"/>
          </a:xfrm>
          <a:prstGeom prst="snip1Rect">
            <a:avLst>
              <a:gd name="adj" fmla="val 7939"/>
            </a:avLst>
          </a:prstGeom>
          <a:gradFill>
            <a:gsLst>
              <a:gs pos="100000">
                <a:srgbClr val="104544"/>
              </a:gs>
              <a:gs pos="1000">
                <a:schemeClr val="bg2">
                  <a:lumMod val="10000"/>
                  <a:alpha val="83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4DD704BF-E2B2-4D66-901E-0A57A0AFDA2C}"/>
              </a:ext>
            </a:extLst>
          </p:cNvPr>
          <p:cNvSpPr/>
          <p:nvPr userDrawn="1"/>
        </p:nvSpPr>
        <p:spPr>
          <a:xfrm>
            <a:off x="6172200" y="1326471"/>
            <a:ext cx="5181600" cy="504872"/>
          </a:xfrm>
          <a:prstGeom prst="snip1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92000">
                <a:srgbClr val="64E6E0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0F408527-39A9-4F46-8C83-668B240DEE26}"/>
              </a:ext>
            </a:extLst>
          </p:cNvPr>
          <p:cNvSpPr/>
          <p:nvPr userDrawn="1"/>
        </p:nvSpPr>
        <p:spPr>
          <a:xfrm>
            <a:off x="838199" y="1310042"/>
            <a:ext cx="5181599" cy="504872"/>
          </a:xfrm>
          <a:prstGeom prst="snip1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92000">
                <a:srgbClr val="64E6E0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1970D-DE8D-7FBC-E996-0FD6F15459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094359" y="2081720"/>
            <a:ext cx="4669277" cy="3421192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buClr>
                <a:schemeClr val="bg2">
                  <a:lumMod val="90000"/>
                </a:schemeClr>
              </a:buClr>
              <a:buSzPct val="130000"/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 marL="1828800" indent="0">
              <a:buNone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2C75E43-4202-4E6E-90F6-08E9EF54957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94359" y="1355088"/>
            <a:ext cx="4669277" cy="4147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4">
                    <a:lumMod val="10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Sub Heading</a:t>
            </a:r>
            <a:endParaRPr lang="en-I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17EA527-DDF3-49BF-80FE-E715E11E3E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29982" y="1355088"/>
            <a:ext cx="4667659" cy="4147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4">
                    <a:lumMod val="10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Sub Heading</a:t>
            </a:r>
            <a:endParaRPr lang="en-IN" dirty="0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B2E866D-927C-482B-8FF0-7EABEE3CC7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69758"/>
          <a:stretch/>
        </p:blipFill>
        <p:spPr>
          <a:xfrm>
            <a:off x="11228580" y="223272"/>
            <a:ext cx="687657" cy="593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BE5E54-D60E-4173-BCAF-5B5D558F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858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5" name="Rectangle: Single Corner Snipped 14">
            <a:extLst>
              <a:ext uri="{FF2B5EF4-FFF2-40B4-BE49-F238E27FC236}">
                <a16:creationId xmlns:a16="http://schemas.microsoft.com/office/drawing/2014/main" id="{38810AE4-F6FB-4F2A-8CE2-7F70BC9AD0B6}"/>
              </a:ext>
            </a:extLst>
          </p:cNvPr>
          <p:cNvSpPr/>
          <p:nvPr userDrawn="1"/>
        </p:nvSpPr>
        <p:spPr>
          <a:xfrm rot="10800000">
            <a:off x="6173819" y="1831344"/>
            <a:ext cx="5181599" cy="3901673"/>
          </a:xfrm>
          <a:prstGeom prst="snip1Rect">
            <a:avLst>
              <a:gd name="adj" fmla="val 7939"/>
            </a:avLst>
          </a:prstGeom>
          <a:gradFill>
            <a:gsLst>
              <a:gs pos="100000">
                <a:srgbClr val="104544"/>
              </a:gs>
              <a:gs pos="1000">
                <a:schemeClr val="bg2">
                  <a:lumMod val="10000"/>
                  <a:alpha val="83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0481846-B73E-4C83-8285-0D8A4D67713D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6429982" y="2081721"/>
            <a:ext cx="4669277" cy="3421192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buClr>
                <a:schemeClr val="bg2">
                  <a:lumMod val="90000"/>
                </a:schemeClr>
              </a:buClr>
              <a:buSzPct val="130000"/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 marL="1828800" indent="0">
              <a:buNone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47843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ing with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Single Corner Snipped 13">
            <a:extLst>
              <a:ext uri="{FF2B5EF4-FFF2-40B4-BE49-F238E27FC236}">
                <a16:creationId xmlns:a16="http://schemas.microsoft.com/office/drawing/2014/main" id="{0ED77717-F40B-4D03-86C4-8B4685C0FA4D}"/>
              </a:ext>
            </a:extLst>
          </p:cNvPr>
          <p:cNvSpPr/>
          <p:nvPr userDrawn="1"/>
        </p:nvSpPr>
        <p:spPr>
          <a:xfrm rot="10800000" flipH="1">
            <a:off x="837511" y="1531101"/>
            <a:ext cx="5188553" cy="1957012"/>
          </a:xfrm>
          <a:prstGeom prst="snip1Rect">
            <a:avLst>
              <a:gd name="adj" fmla="val 7939"/>
            </a:avLst>
          </a:prstGeom>
          <a:gradFill>
            <a:gsLst>
              <a:gs pos="100000">
                <a:srgbClr val="104544"/>
              </a:gs>
              <a:gs pos="1000">
                <a:schemeClr val="bg2">
                  <a:lumMod val="10000"/>
                  <a:alpha val="83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accent6"/>
              </a:solidFill>
              <a:latin typeface="Spartan" pitchFamily="2" charset="0"/>
            </a:endParaRP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0F408527-39A9-4F46-8C83-668B240DEE26}"/>
              </a:ext>
            </a:extLst>
          </p:cNvPr>
          <p:cNvSpPr/>
          <p:nvPr userDrawn="1"/>
        </p:nvSpPr>
        <p:spPr>
          <a:xfrm>
            <a:off x="837518" y="1157641"/>
            <a:ext cx="5188553" cy="374792"/>
          </a:xfrm>
          <a:prstGeom prst="snip1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96000">
                <a:srgbClr val="64E6E0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1970D-DE8D-7FBC-E996-0FD6F15459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093677" y="1624828"/>
            <a:ext cx="4675543" cy="1755263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buClr>
                <a:schemeClr val="bg2">
                  <a:lumMod val="90000"/>
                </a:schemeClr>
              </a:buClr>
              <a:buSzPct val="130000"/>
              <a:buFont typeface="Arial" panose="020B0604020202020204" pitchFamily="34" charset="0"/>
              <a:buChar char="•"/>
              <a:defRPr sz="1400">
                <a:solidFill>
                  <a:schemeClr val="accent6"/>
                </a:solidFill>
                <a:latin typeface="Spartan" pitchFamily="2" charset="0"/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 marL="1828800" indent="0">
              <a:buNone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2C75E43-4202-4E6E-90F6-08E9EF54957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9568" y="1191081"/>
            <a:ext cx="4689645" cy="3079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Sub Heading</a:t>
            </a:r>
            <a:endParaRPr lang="en-IN" dirty="0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B2E866D-927C-482B-8FF0-7EABEE3CC7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69758"/>
          <a:stretch/>
        </p:blipFill>
        <p:spPr>
          <a:xfrm>
            <a:off x="11228580" y="223272"/>
            <a:ext cx="687657" cy="593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BE5E54-D60E-4173-BCAF-5B5D558F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449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41" name="Rectangle: Single Corner Snipped 40">
            <a:extLst>
              <a:ext uri="{FF2B5EF4-FFF2-40B4-BE49-F238E27FC236}">
                <a16:creationId xmlns:a16="http://schemas.microsoft.com/office/drawing/2014/main" id="{D422B8E1-2585-4C2C-BD73-60232B9445E5}"/>
              </a:ext>
            </a:extLst>
          </p:cNvPr>
          <p:cNvSpPr/>
          <p:nvPr userDrawn="1"/>
        </p:nvSpPr>
        <p:spPr>
          <a:xfrm rot="10800000">
            <a:off x="6165240" y="1498444"/>
            <a:ext cx="5188553" cy="1957012"/>
          </a:xfrm>
          <a:prstGeom prst="snip1Rect">
            <a:avLst>
              <a:gd name="adj" fmla="val 7939"/>
            </a:avLst>
          </a:prstGeom>
          <a:gradFill>
            <a:gsLst>
              <a:gs pos="100000">
                <a:srgbClr val="104544"/>
              </a:gs>
              <a:gs pos="1000">
                <a:schemeClr val="bg2">
                  <a:lumMod val="10000"/>
                  <a:alpha val="83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accent6"/>
              </a:solidFill>
              <a:latin typeface="Spartan" pitchFamily="2" charset="0"/>
            </a:endParaRPr>
          </a:p>
        </p:txBody>
      </p:sp>
      <p:sp>
        <p:nvSpPr>
          <p:cNvPr id="42" name="Rectangle: Single Corner Snipped 41">
            <a:extLst>
              <a:ext uri="{FF2B5EF4-FFF2-40B4-BE49-F238E27FC236}">
                <a16:creationId xmlns:a16="http://schemas.microsoft.com/office/drawing/2014/main" id="{09C65CFB-CB4D-4F03-8BBA-976DE037D959}"/>
              </a:ext>
            </a:extLst>
          </p:cNvPr>
          <p:cNvSpPr/>
          <p:nvPr userDrawn="1"/>
        </p:nvSpPr>
        <p:spPr>
          <a:xfrm>
            <a:off x="6165247" y="1124984"/>
            <a:ext cx="5188553" cy="374792"/>
          </a:xfrm>
          <a:prstGeom prst="snip1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96000">
                <a:srgbClr val="64E6E0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191098A6-8336-44E8-A497-2E0B9A1FA510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421406" y="1592171"/>
            <a:ext cx="4675543" cy="1755263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buClr>
                <a:schemeClr val="bg2">
                  <a:lumMod val="90000"/>
                </a:schemeClr>
              </a:buClr>
              <a:buSzPct val="130000"/>
              <a:buFont typeface="Arial" panose="020B0604020202020204" pitchFamily="34" charset="0"/>
              <a:buChar char="•"/>
              <a:defRPr sz="1400">
                <a:solidFill>
                  <a:schemeClr val="accent6"/>
                </a:solidFill>
                <a:latin typeface="Spartan" pitchFamily="2" charset="0"/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 marL="1828800" indent="0">
              <a:buNone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F9B66041-F183-43AD-97B6-2CE6F19B131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07297" y="1158424"/>
            <a:ext cx="4689645" cy="3079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Sub Heading</a:t>
            </a:r>
            <a:endParaRPr lang="en-IN" dirty="0"/>
          </a:p>
        </p:txBody>
      </p:sp>
      <p:sp>
        <p:nvSpPr>
          <p:cNvPr id="61" name="Rectangle: Single Corner Snipped 60">
            <a:extLst>
              <a:ext uri="{FF2B5EF4-FFF2-40B4-BE49-F238E27FC236}">
                <a16:creationId xmlns:a16="http://schemas.microsoft.com/office/drawing/2014/main" id="{DC1EF68F-AEEE-46B5-A055-3EDE29825A90}"/>
              </a:ext>
            </a:extLst>
          </p:cNvPr>
          <p:cNvSpPr/>
          <p:nvPr userDrawn="1"/>
        </p:nvSpPr>
        <p:spPr>
          <a:xfrm rot="10800000">
            <a:off x="837511" y="3909701"/>
            <a:ext cx="5188553" cy="1957012"/>
          </a:xfrm>
          <a:prstGeom prst="snip1Rect">
            <a:avLst>
              <a:gd name="adj" fmla="val 7939"/>
            </a:avLst>
          </a:prstGeom>
          <a:gradFill>
            <a:gsLst>
              <a:gs pos="100000">
                <a:srgbClr val="104544"/>
              </a:gs>
              <a:gs pos="1000">
                <a:schemeClr val="bg2">
                  <a:lumMod val="10000"/>
                  <a:alpha val="83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accent6"/>
              </a:solidFill>
              <a:latin typeface="Spartan" pitchFamily="2" charset="0"/>
            </a:endParaRPr>
          </a:p>
        </p:txBody>
      </p:sp>
      <p:sp>
        <p:nvSpPr>
          <p:cNvPr id="62" name="Rectangle: Single Corner Snipped 61">
            <a:extLst>
              <a:ext uri="{FF2B5EF4-FFF2-40B4-BE49-F238E27FC236}">
                <a16:creationId xmlns:a16="http://schemas.microsoft.com/office/drawing/2014/main" id="{08C66299-7D42-4353-AB54-98FBF8F011BA}"/>
              </a:ext>
            </a:extLst>
          </p:cNvPr>
          <p:cNvSpPr/>
          <p:nvPr userDrawn="1"/>
        </p:nvSpPr>
        <p:spPr>
          <a:xfrm>
            <a:off x="837518" y="3519912"/>
            <a:ext cx="5188553" cy="374792"/>
          </a:xfrm>
          <a:prstGeom prst="snip1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96000">
                <a:srgbClr val="64E6E0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FB53C170-688C-4637-A591-374A76914A80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1093677" y="4003428"/>
            <a:ext cx="4675543" cy="1755263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buClr>
                <a:schemeClr val="bg2">
                  <a:lumMod val="90000"/>
                </a:schemeClr>
              </a:buClr>
              <a:buSzPct val="130000"/>
              <a:buFont typeface="Arial" panose="020B0604020202020204" pitchFamily="34" charset="0"/>
              <a:buChar char="•"/>
              <a:defRPr sz="1400">
                <a:solidFill>
                  <a:schemeClr val="accent6"/>
                </a:solidFill>
                <a:latin typeface="Spartan" pitchFamily="2" charset="0"/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 marL="1828800" indent="0">
              <a:buNone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64" name="Text Placeholder 3">
            <a:extLst>
              <a:ext uri="{FF2B5EF4-FFF2-40B4-BE49-F238E27FC236}">
                <a16:creationId xmlns:a16="http://schemas.microsoft.com/office/drawing/2014/main" id="{34DC924C-913B-4DD9-B01C-01AAE35F1A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79568" y="3553352"/>
            <a:ext cx="4689645" cy="3079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Sub Heading</a:t>
            </a:r>
            <a:endParaRPr lang="en-IN" dirty="0"/>
          </a:p>
        </p:txBody>
      </p:sp>
      <p:sp>
        <p:nvSpPr>
          <p:cNvPr id="65" name="Rectangle: Single Corner Snipped 64">
            <a:extLst>
              <a:ext uri="{FF2B5EF4-FFF2-40B4-BE49-F238E27FC236}">
                <a16:creationId xmlns:a16="http://schemas.microsoft.com/office/drawing/2014/main" id="{FE1A198E-8DAB-46E8-9877-E4B168D1B371}"/>
              </a:ext>
            </a:extLst>
          </p:cNvPr>
          <p:cNvSpPr/>
          <p:nvPr userDrawn="1"/>
        </p:nvSpPr>
        <p:spPr>
          <a:xfrm rot="10800000">
            <a:off x="6165240" y="3877044"/>
            <a:ext cx="5188553" cy="1957012"/>
          </a:xfrm>
          <a:prstGeom prst="snip1Rect">
            <a:avLst>
              <a:gd name="adj" fmla="val 7939"/>
            </a:avLst>
          </a:prstGeom>
          <a:gradFill>
            <a:gsLst>
              <a:gs pos="100000">
                <a:srgbClr val="104544"/>
              </a:gs>
              <a:gs pos="1000">
                <a:schemeClr val="bg2">
                  <a:lumMod val="10000"/>
                  <a:alpha val="83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accent6"/>
              </a:solidFill>
              <a:latin typeface="Spartan" pitchFamily="2" charset="0"/>
            </a:endParaRPr>
          </a:p>
        </p:txBody>
      </p:sp>
      <p:sp>
        <p:nvSpPr>
          <p:cNvPr id="66" name="Rectangle: Single Corner Snipped 65">
            <a:extLst>
              <a:ext uri="{FF2B5EF4-FFF2-40B4-BE49-F238E27FC236}">
                <a16:creationId xmlns:a16="http://schemas.microsoft.com/office/drawing/2014/main" id="{7AC19932-E28E-449E-86C3-B3FD7CEA0A8D}"/>
              </a:ext>
            </a:extLst>
          </p:cNvPr>
          <p:cNvSpPr/>
          <p:nvPr userDrawn="1"/>
        </p:nvSpPr>
        <p:spPr>
          <a:xfrm>
            <a:off x="6149592" y="3519912"/>
            <a:ext cx="5204202" cy="374792"/>
          </a:xfrm>
          <a:prstGeom prst="snip1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96000">
                <a:srgbClr val="64E6E0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D566B2B5-ADE3-4F3E-A45C-E54382AFA4EA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6421406" y="3970771"/>
            <a:ext cx="4675543" cy="1755263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buClr>
                <a:schemeClr val="bg2">
                  <a:lumMod val="90000"/>
                </a:schemeClr>
              </a:buClr>
              <a:buSzPct val="130000"/>
              <a:buFont typeface="Arial" panose="020B0604020202020204" pitchFamily="34" charset="0"/>
              <a:buChar char="•"/>
              <a:defRPr sz="1400">
                <a:solidFill>
                  <a:schemeClr val="accent6"/>
                </a:solidFill>
                <a:latin typeface="Spartan" pitchFamily="2" charset="0"/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 marL="1828800" indent="0">
              <a:buNone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E03728BC-FE17-446A-A896-304E1EFF9E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21406" y="3553352"/>
            <a:ext cx="4675543" cy="3079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Sub Heading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234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353AC3A5-7D12-433C-8B02-35F561CC254D}"/>
              </a:ext>
            </a:extLst>
          </p:cNvPr>
          <p:cNvSpPr/>
          <p:nvPr userDrawn="1"/>
        </p:nvSpPr>
        <p:spPr>
          <a:xfrm rot="10800000">
            <a:off x="838193" y="3701981"/>
            <a:ext cx="3370286" cy="2065183"/>
          </a:xfrm>
          <a:prstGeom prst="snip1Rect">
            <a:avLst>
              <a:gd name="adj" fmla="val 7939"/>
            </a:avLst>
          </a:prstGeom>
          <a:gradFill>
            <a:gsLst>
              <a:gs pos="0">
                <a:schemeClr val="bg2">
                  <a:lumMod val="10000"/>
                  <a:alpha val="97000"/>
                </a:schemeClr>
              </a:gs>
              <a:gs pos="100000">
                <a:schemeClr val="bg2">
                  <a:lumMod val="25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partan" pitchFamily="2" charset="0"/>
            </a:endParaRPr>
          </a:p>
        </p:txBody>
      </p:sp>
      <p:sp>
        <p:nvSpPr>
          <p:cNvPr id="16" name="Rectangle: Single Corner Snipped 15">
            <a:extLst>
              <a:ext uri="{FF2B5EF4-FFF2-40B4-BE49-F238E27FC236}">
                <a16:creationId xmlns:a16="http://schemas.microsoft.com/office/drawing/2014/main" id="{FE464FE5-AC00-4026-A4AD-7AB418C6D59A}"/>
              </a:ext>
            </a:extLst>
          </p:cNvPr>
          <p:cNvSpPr/>
          <p:nvPr userDrawn="1"/>
        </p:nvSpPr>
        <p:spPr>
          <a:xfrm>
            <a:off x="838201" y="1323918"/>
            <a:ext cx="3370294" cy="504872"/>
          </a:xfrm>
          <a:prstGeom prst="snip1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5">
                  <a:lumMod val="25000"/>
                  <a:lumOff val="7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359FD01A-D9FD-4DF9-A755-90C5E8751B4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2" y="1949659"/>
            <a:ext cx="3370287" cy="1752323"/>
          </a:xfrm>
          <a:custGeom>
            <a:avLst/>
            <a:gdLst>
              <a:gd name="connsiteX0" fmla="*/ 0 w 3370287"/>
              <a:gd name="connsiteY0" fmla="*/ 0 h 1752323"/>
              <a:gd name="connsiteX1" fmla="*/ 3078231 w 3370287"/>
              <a:gd name="connsiteY1" fmla="*/ 0 h 1752323"/>
              <a:gd name="connsiteX2" fmla="*/ 3370287 w 3370287"/>
              <a:gd name="connsiteY2" fmla="*/ 292056 h 1752323"/>
              <a:gd name="connsiteX3" fmla="*/ 3370287 w 3370287"/>
              <a:gd name="connsiteY3" fmla="*/ 1752323 h 1752323"/>
              <a:gd name="connsiteX4" fmla="*/ 0 w 3370287"/>
              <a:gd name="connsiteY4" fmla="*/ 1752323 h 1752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0287" h="1752323">
                <a:moveTo>
                  <a:pt x="0" y="0"/>
                </a:moveTo>
                <a:lnTo>
                  <a:pt x="3078231" y="0"/>
                </a:lnTo>
                <a:lnTo>
                  <a:pt x="3370287" y="292056"/>
                </a:lnTo>
                <a:lnTo>
                  <a:pt x="3370287" y="1752323"/>
                </a:lnTo>
                <a:lnTo>
                  <a:pt x="0" y="1752323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 marL="1828800" indent="0">
              <a:buNone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658A819-E60F-42B7-A7DD-E1A40495B8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0960" y="1391540"/>
            <a:ext cx="3044757" cy="36962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Sub Heading</a:t>
            </a:r>
            <a:endParaRPr lang="en-IN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95AE3CD-AA2A-4FFB-BF22-4B649CAB985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00960" y="3852700"/>
            <a:ext cx="3044757" cy="1763747"/>
          </a:xfrm>
          <a:prstGeom prst="rect">
            <a:avLst/>
          </a:prstGeom>
        </p:spPr>
        <p:txBody>
          <a:bodyPr anchor="t"/>
          <a:lstStyle>
            <a:lvl1pPr marL="171450" indent="-171450" algn="l">
              <a:buClr>
                <a:schemeClr val="bg2">
                  <a:lumMod val="90000"/>
                </a:schemeClr>
              </a:buClr>
              <a:buSzPct val="130000"/>
              <a:buFont typeface="Arial" panose="020B0604020202020204" pitchFamily="34" charset="0"/>
              <a:buChar char="•"/>
              <a:defRPr sz="1600">
                <a:solidFill>
                  <a:schemeClr val="accent6"/>
                </a:solidFill>
                <a:latin typeface="Spartan" pitchFamily="2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Content</a:t>
            </a:r>
            <a:endParaRPr lang="en-IN" dirty="0"/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78FD8FE3-F556-445F-A4C8-365667BFAB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69758"/>
          <a:stretch/>
        </p:blipFill>
        <p:spPr>
          <a:xfrm>
            <a:off x="11228580" y="223272"/>
            <a:ext cx="687657" cy="59331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F15FEAC-B7F6-41E8-B70F-8AA019A1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5707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7" name="Rectangle: Single Corner Snipped 26">
            <a:extLst>
              <a:ext uri="{FF2B5EF4-FFF2-40B4-BE49-F238E27FC236}">
                <a16:creationId xmlns:a16="http://schemas.microsoft.com/office/drawing/2014/main" id="{1FADA979-A55A-4618-A971-5AADF615CD23}"/>
              </a:ext>
            </a:extLst>
          </p:cNvPr>
          <p:cNvSpPr/>
          <p:nvPr userDrawn="1"/>
        </p:nvSpPr>
        <p:spPr>
          <a:xfrm rot="10800000">
            <a:off x="4404640" y="3701980"/>
            <a:ext cx="3376507" cy="2065183"/>
          </a:xfrm>
          <a:prstGeom prst="snip1Rect">
            <a:avLst>
              <a:gd name="adj" fmla="val 7939"/>
            </a:avLst>
          </a:prstGeom>
          <a:gradFill>
            <a:gsLst>
              <a:gs pos="0">
                <a:schemeClr val="bg2">
                  <a:lumMod val="10000"/>
                  <a:alpha val="97000"/>
                </a:schemeClr>
              </a:gs>
              <a:gs pos="100000">
                <a:schemeClr val="bg2">
                  <a:lumMod val="2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partan" pitchFamily="2" charset="0"/>
            </a:endParaRP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6FAB64B5-C130-466F-81A6-35C434B3CC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73628" y="3852700"/>
            <a:ext cx="3044757" cy="1763747"/>
          </a:xfrm>
          <a:prstGeom prst="rect">
            <a:avLst/>
          </a:prstGeom>
        </p:spPr>
        <p:txBody>
          <a:bodyPr anchor="t"/>
          <a:lstStyle>
            <a:lvl1pPr marL="171450" indent="-171450" algn="l">
              <a:buClr>
                <a:schemeClr val="bg2">
                  <a:lumMod val="90000"/>
                </a:schemeClr>
              </a:buClr>
              <a:buSzPct val="130000"/>
              <a:buFont typeface="Arial" panose="020B0604020202020204" pitchFamily="34" charset="0"/>
              <a:buChar char="•"/>
              <a:defRPr sz="1600">
                <a:solidFill>
                  <a:schemeClr val="accent6"/>
                </a:solidFill>
                <a:latin typeface="Spartan" pitchFamily="2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Content</a:t>
            </a:r>
            <a:endParaRPr lang="en-IN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7365F716-1731-4C50-8CFF-FC28A614D561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4404650" y="1949658"/>
            <a:ext cx="3370287" cy="1752323"/>
          </a:xfrm>
          <a:custGeom>
            <a:avLst/>
            <a:gdLst>
              <a:gd name="connsiteX0" fmla="*/ 0 w 3370287"/>
              <a:gd name="connsiteY0" fmla="*/ 0 h 1752323"/>
              <a:gd name="connsiteX1" fmla="*/ 3078231 w 3370287"/>
              <a:gd name="connsiteY1" fmla="*/ 0 h 1752323"/>
              <a:gd name="connsiteX2" fmla="*/ 3370287 w 3370287"/>
              <a:gd name="connsiteY2" fmla="*/ 292056 h 1752323"/>
              <a:gd name="connsiteX3" fmla="*/ 3370287 w 3370287"/>
              <a:gd name="connsiteY3" fmla="*/ 1752323 h 1752323"/>
              <a:gd name="connsiteX4" fmla="*/ 0 w 3370287"/>
              <a:gd name="connsiteY4" fmla="*/ 1752323 h 1752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0287" h="1752323">
                <a:moveTo>
                  <a:pt x="0" y="0"/>
                </a:moveTo>
                <a:lnTo>
                  <a:pt x="3078231" y="0"/>
                </a:lnTo>
                <a:lnTo>
                  <a:pt x="3370287" y="292056"/>
                </a:lnTo>
                <a:lnTo>
                  <a:pt x="3370287" y="1752323"/>
                </a:lnTo>
                <a:lnTo>
                  <a:pt x="0" y="1752323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 marL="1828800" indent="0">
              <a:buNone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014B9592-394C-48D9-9297-48A031772FDF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7971098" y="1949657"/>
            <a:ext cx="3370287" cy="1740893"/>
          </a:xfrm>
          <a:custGeom>
            <a:avLst/>
            <a:gdLst>
              <a:gd name="connsiteX0" fmla="*/ 0 w 3370287"/>
              <a:gd name="connsiteY0" fmla="*/ 0 h 1752323"/>
              <a:gd name="connsiteX1" fmla="*/ 3078231 w 3370287"/>
              <a:gd name="connsiteY1" fmla="*/ 0 h 1752323"/>
              <a:gd name="connsiteX2" fmla="*/ 3370287 w 3370287"/>
              <a:gd name="connsiteY2" fmla="*/ 292056 h 1752323"/>
              <a:gd name="connsiteX3" fmla="*/ 3370287 w 3370287"/>
              <a:gd name="connsiteY3" fmla="*/ 1752323 h 1752323"/>
              <a:gd name="connsiteX4" fmla="*/ 0 w 3370287"/>
              <a:gd name="connsiteY4" fmla="*/ 1752323 h 1752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0287" h="1752323">
                <a:moveTo>
                  <a:pt x="0" y="0"/>
                </a:moveTo>
                <a:lnTo>
                  <a:pt x="3078231" y="0"/>
                </a:lnTo>
                <a:lnTo>
                  <a:pt x="3370287" y="292056"/>
                </a:lnTo>
                <a:lnTo>
                  <a:pt x="3370287" y="1752323"/>
                </a:lnTo>
                <a:lnTo>
                  <a:pt x="0" y="1752323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 marL="1828800" indent="0">
              <a:buNone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31" name="Rectangle: Single Corner Snipped 30">
            <a:extLst>
              <a:ext uri="{FF2B5EF4-FFF2-40B4-BE49-F238E27FC236}">
                <a16:creationId xmlns:a16="http://schemas.microsoft.com/office/drawing/2014/main" id="{3FE1D9B4-06FF-46F6-8BCD-A7B441459BEB}"/>
              </a:ext>
            </a:extLst>
          </p:cNvPr>
          <p:cNvSpPr/>
          <p:nvPr userDrawn="1"/>
        </p:nvSpPr>
        <p:spPr>
          <a:xfrm rot="10800000">
            <a:off x="7964877" y="3701980"/>
            <a:ext cx="3388920" cy="2065183"/>
          </a:xfrm>
          <a:prstGeom prst="snip1Rect">
            <a:avLst>
              <a:gd name="adj" fmla="val 7939"/>
            </a:avLst>
          </a:prstGeom>
          <a:gradFill>
            <a:gsLst>
              <a:gs pos="0">
                <a:schemeClr val="bg2">
                  <a:lumMod val="10000"/>
                  <a:alpha val="97000"/>
                </a:schemeClr>
              </a:gs>
              <a:gs pos="100000">
                <a:schemeClr val="bg2">
                  <a:lumMod val="2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partan" pitchFamily="2" charset="0"/>
            </a:endParaRP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01E325C0-F40A-4C04-B853-1CF71ED45FA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3866" y="3852701"/>
            <a:ext cx="3055950" cy="1763747"/>
          </a:xfrm>
          <a:prstGeom prst="rect">
            <a:avLst/>
          </a:prstGeom>
        </p:spPr>
        <p:txBody>
          <a:bodyPr anchor="t"/>
          <a:lstStyle>
            <a:lvl1pPr marL="171450" indent="-171450" algn="l">
              <a:buClr>
                <a:schemeClr val="bg2">
                  <a:lumMod val="90000"/>
                </a:schemeClr>
              </a:buClr>
              <a:buSzPct val="130000"/>
              <a:buFont typeface="Arial" panose="020B0604020202020204" pitchFamily="34" charset="0"/>
              <a:buChar char="•"/>
              <a:defRPr sz="1600">
                <a:solidFill>
                  <a:schemeClr val="accent6"/>
                </a:solidFill>
                <a:latin typeface="Spartan" pitchFamily="2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Content</a:t>
            </a:r>
            <a:endParaRPr lang="en-IN" dirty="0"/>
          </a:p>
        </p:txBody>
      </p:sp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6884999C-8CA4-4DBE-877C-CFDEA558C29C}"/>
              </a:ext>
            </a:extLst>
          </p:cNvPr>
          <p:cNvSpPr/>
          <p:nvPr userDrawn="1"/>
        </p:nvSpPr>
        <p:spPr>
          <a:xfrm>
            <a:off x="4410862" y="1323918"/>
            <a:ext cx="3370294" cy="504872"/>
          </a:xfrm>
          <a:prstGeom prst="snip1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5">
                  <a:lumMod val="25000"/>
                  <a:lumOff val="7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6DAFAC7-0B1D-4DB7-A06F-78DD7A74BC4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3621" y="1391540"/>
            <a:ext cx="3044757" cy="36962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Sub Heading</a:t>
            </a:r>
            <a:endParaRPr lang="en-IN" dirty="0"/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555484DE-EAD1-40ED-9A21-E321CFBB7157}"/>
              </a:ext>
            </a:extLst>
          </p:cNvPr>
          <p:cNvSpPr/>
          <p:nvPr userDrawn="1"/>
        </p:nvSpPr>
        <p:spPr>
          <a:xfrm>
            <a:off x="7983523" y="1323918"/>
            <a:ext cx="3370294" cy="504872"/>
          </a:xfrm>
          <a:prstGeom prst="snip1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5">
                  <a:lumMod val="25000"/>
                  <a:lumOff val="7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A972FC7-545B-461A-9D0A-6A00B680DE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46282" y="1391540"/>
            <a:ext cx="3044757" cy="36962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Sub Heading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377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Image with sub heading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Single Corner Snipped 16">
            <a:extLst>
              <a:ext uri="{FF2B5EF4-FFF2-40B4-BE49-F238E27FC236}">
                <a16:creationId xmlns:a16="http://schemas.microsoft.com/office/drawing/2014/main" id="{007FC963-48B2-4F87-9271-E6459AC23B8C}"/>
              </a:ext>
            </a:extLst>
          </p:cNvPr>
          <p:cNvSpPr/>
          <p:nvPr userDrawn="1"/>
        </p:nvSpPr>
        <p:spPr>
          <a:xfrm flipV="1">
            <a:off x="6273822" y="3555504"/>
            <a:ext cx="5100051" cy="504872"/>
          </a:xfrm>
          <a:prstGeom prst="snip1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94000">
                <a:srgbClr val="64E6E0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: Single Corner Snipped 15">
            <a:extLst>
              <a:ext uri="{FF2B5EF4-FFF2-40B4-BE49-F238E27FC236}">
                <a16:creationId xmlns:a16="http://schemas.microsoft.com/office/drawing/2014/main" id="{282A8E99-3973-4DA1-9F51-E5BE3FBDBC20}"/>
              </a:ext>
            </a:extLst>
          </p:cNvPr>
          <p:cNvSpPr/>
          <p:nvPr userDrawn="1"/>
        </p:nvSpPr>
        <p:spPr>
          <a:xfrm flipV="1">
            <a:off x="824844" y="3544074"/>
            <a:ext cx="5137123" cy="504872"/>
          </a:xfrm>
          <a:prstGeom prst="snip1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94000">
                <a:srgbClr val="64E6E0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7B89513-9634-4609-AA37-337E1B22D77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06336" y="3555504"/>
            <a:ext cx="4536438" cy="50487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Sub Heading</a:t>
            </a:r>
            <a:endParaRPr lang="en-IN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D03591C-2652-4828-BB17-BADC77ADAA8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8175" y="1280299"/>
            <a:ext cx="5100865" cy="226377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21F5379B-9F38-4D6F-B82E-CCCC415CAC3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62961" y="1280299"/>
            <a:ext cx="5100864" cy="226377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8EEFD-41BD-469F-9F7B-922EB0AB73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21704" y="3546907"/>
            <a:ext cx="4531806" cy="50487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Sub Heading</a:t>
            </a:r>
            <a:endParaRPr lang="en-IN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0999953-FF79-42A6-8CB9-4D2C416C5C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54193" y="4240404"/>
            <a:ext cx="5090388" cy="1530081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buClr>
                <a:schemeClr val="bg2">
                  <a:lumMod val="90000"/>
                </a:schemeClr>
              </a:buClr>
              <a:buSzPct val="130000"/>
              <a:buFont typeface="Arial" panose="020B0604020202020204" pitchFamily="34" charset="0"/>
              <a:buChar char="•"/>
              <a:defRPr sz="1400">
                <a:solidFill>
                  <a:schemeClr val="accent6"/>
                </a:solidFill>
                <a:latin typeface="Spartan" pitchFamily="2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Content</a:t>
            </a:r>
            <a:endParaRPr lang="en-IN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B441CD6-2B93-4ECC-AEAD-F67BCCF5FE0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9025" y="4237572"/>
            <a:ext cx="5090389" cy="1530081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buClr>
                <a:schemeClr val="bg2">
                  <a:lumMod val="90000"/>
                </a:schemeClr>
              </a:buClr>
              <a:buSzPct val="130000"/>
              <a:buFont typeface="Arial" panose="020B0604020202020204" pitchFamily="34" charset="0"/>
              <a:buChar char="•"/>
              <a:defRPr sz="1400">
                <a:solidFill>
                  <a:schemeClr val="accent6"/>
                </a:solidFill>
                <a:latin typeface="Spartan" pitchFamily="2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Content</a:t>
            </a:r>
            <a:endParaRPr lang="en-IN" dirty="0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D7D1F788-F3D0-4A93-B97C-DE2100D609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69758"/>
          <a:stretch/>
        </p:blipFill>
        <p:spPr>
          <a:xfrm>
            <a:off x="11228580" y="223272"/>
            <a:ext cx="687657" cy="593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F787C2-F9E6-4A31-8C5B-7B0E45BCC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22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80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DEC9B5-BED1-4CB2-B45E-E58F7BE80AA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5362355" y="363985"/>
            <a:ext cx="6434409" cy="5317724"/>
          </a:xfrm>
          <a:prstGeom prst="rect">
            <a:avLst/>
          </a:prstGeom>
        </p:spPr>
        <p:txBody>
          <a:bodyPr anchor="ctr"/>
          <a:lstStyle>
            <a:lvl1pPr marL="285750" indent="-285750" algn="ctr">
              <a:buClr>
                <a:schemeClr val="bg2">
                  <a:lumMod val="90000"/>
                </a:schemeClr>
              </a:buClr>
              <a:buSzPct val="130000"/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 marL="1828800" indent="0">
              <a:buNone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55A7FD-FE5B-492A-8280-3C82621BA565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281355" y="2123885"/>
            <a:ext cx="4939796" cy="3557824"/>
          </a:xfrm>
          <a:prstGeom prst="rect">
            <a:avLst/>
          </a:prstGeom>
        </p:spPr>
        <p:txBody>
          <a:bodyPr anchor="ctr"/>
          <a:lstStyle>
            <a:lvl1pPr marL="285750" indent="-285750" algn="ctr">
              <a:buClr>
                <a:schemeClr val="bg2">
                  <a:lumMod val="90000"/>
                </a:schemeClr>
              </a:buClr>
              <a:buSzPct val="130000"/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 marL="1828800" indent="0">
              <a:buNone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01712-C495-419C-A4A3-969AA42ED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55" y="363985"/>
            <a:ext cx="4939796" cy="1759900"/>
          </a:xfrm>
          <a:prstGeom prst="rect">
            <a:avLst/>
          </a:prstGeom>
        </p:spPr>
        <p:txBody>
          <a:bodyPr anchor="ctr"/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377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mag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D03591C-2652-4828-BB17-BADC77ADAA8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4066551" cy="3012619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C2FD2E4F-4244-455C-85D7-B8FF0B59307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084571" y="3041951"/>
            <a:ext cx="4040879" cy="3012619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B50515FB-A348-44CE-B0D3-760F880A9A5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151122" y="0"/>
            <a:ext cx="4040878" cy="3012619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6" name="Rectangle: Single Corner Snipped 15">
            <a:extLst>
              <a:ext uri="{FF2B5EF4-FFF2-40B4-BE49-F238E27FC236}">
                <a16:creationId xmlns:a16="http://schemas.microsoft.com/office/drawing/2014/main" id="{AEF3EF77-44EE-48A9-AD8D-27440AABD6E1}"/>
              </a:ext>
            </a:extLst>
          </p:cNvPr>
          <p:cNvSpPr/>
          <p:nvPr userDrawn="1"/>
        </p:nvSpPr>
        <p:spPr>
          <a:xfrm rot="10800000">
            <a:off x="152022" y="3562280"/>
            <a:ext cx="3763949" cy="2376295"/>
          </a:xfrm>
          <a:prstGeom prst="snip1Rect">
            <a:avLst>
              <a:gd name="adj" fmla="val 7939"/>
            </a:avLst>
          </a:prstGeom>
          <a:gradFill>
            <a:gsLst>
              <a:gs pos="100000">
                <a:srgbClr val="104544"/>
              </a:gs>
              <a:gs pos="1000">
                <a:schemeClr val="bg2">
                  <a:lumMod val="10000"/>
                  <a:alpha val="83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5E1A3C8E-D560-4144-9F38-E8AD5E7C2B8D}"/>
              </a:ext>
            </a:extLst>
          </p:cNvPr>
          <p:cNvSpPr/>
          <p:nvPr userDrawn="1"/>
        </p:nvSpPr>
        <p:spPr>
          <a:xfrm>
            <a:off x="152029" y="3187840"/>
            <a:ext cx="3763949" cy="383185"/>
          </a:xfrm>
          <a:prstGeom prst="snip1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92000">
                <a:srgbClr val="64E6E0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92F924E-323A-4C41-92BA-129EF7EE212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74456" y="3666025"/>
            <a:ext cx="3391795" cy="2172067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buClr>
                <a:schemeClr val="bg2">
                  <a:lumMod val="90000"/>
                </a:schemeClr>
              </a:buClr>
              <a:buSzPct val="130000"/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 marL="1828800" indent="0">
              <a:buNone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445A8AC4-21EB-4DCB-AD25-531D6FC7990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4456" y="3188019"/>
            <a:ext cx="3391795" cy="3742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accent4">
                    <a:lumMod val="10000"/>
                  </a:schemeClr>
                </a:solidFill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Sub Heading</a:t>
            </a:r>
            <a:endParaRPr lang="en-IN" dirty="0"/>
          </a:p>
        </p:txBody>
      </p:sp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87A05C58-A798-407A-AF20-E907EB7DDEA8}"/>
              </a:ext>
            </a:extLst>
          </p:cNvPr>
          <p:cNvSpPr/>
          <p:nvPr userDrawn="1"/>
        </p:nvSpPr>
        <p:spPr>
          <a:xfrm rot="10800000">
            <a:off x="4226858" y="509256"/>
            <a:ext cx="3763949" cy="2376295"/>
          </a:xfrm>
          <a:prstGeom prst="snip1Rect">
            <a:avLst>
              <a:gd name="adj" fmla="val 7939"/>
            </a:avLst>
          </a:prstGeom>
          <a:gradFill>
            <a:gsLst>
              <a:gs pos="100000">
                <a:srgbClr val="104544"/>
              </a:gs>
              <a:gs pos="1000">
                <a:schemeClr val="bg2">
                  <a:lumMod val="10000"/>
                  <a:alpha val="83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FD4148C7-C675-4E43-A98A-C68BFB7E8940}"/>
              </a:ext>
            </a:extLst>
          </p:cNvPr>
          <p:cNvSpPr/>
          <p:nvPr userDrawn="1"/>
        </p:nvSpPr>
        <p:spPr>
          <a:xfrm>
            <a:off x="4226865" y="134816"/>
            <a:ext cx="3763949" cy="383185"/>
          </a:xfrm>
          <a:prstGeom prst="snip1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92000">
                <a:srgbClr val="64E6E0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908F4BF-7746-40ED-8FB3-EA5F88ECFEE5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4449292" y="613001"/>
            <a:ext cx="3391795" cy="2172067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buClr>
                <a:schemeClr val="bg2">
                  <a:lumMod val="90000"/>
                </a:schemeClr>
              </a:buClr>
              <a:buSzPct val="130000"/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 marL="1828800" indent="0">
              <a:buNone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0BCBC16B-FC35-4CA1-AADC-87DDBD9BC22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49292" y="134995"/>
            <a:ext cx="3391795" cy="3742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accent4">
                    <a:lumMod val="10000"/>
                  </a:schemeClr>
                </a:solidFill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Sub Heading</a:t>
            </a:r>
            <a:endParaRPr lang="en-IN" dirty="0"/>
          </a:p>
        </p:txBody>
      </p:sp>
      <p:sp>
        <p:nvSpPr>
          <p:cNvPr id="28" name="Rectangle: Single Corner Snipped 27">
            <a:extLst>
              <a:ext uri="{FF2B5EF4-FFF2-40B4-BE49-F238E27FC236}">
                <a16:creationId xmlns:a16="http://schemas.microsoft.com/office/drawing/2014/main" id="{B39BD22C-C145-4C4C-AC5C-5569B567158F}"/>
              </a:ext>
            </a:extLst>
          </p:cNvPr>
          <p:cNvSpPr/>
          <p:nvPr userDrawn="1"/>
        </p:nvSpPr>
        <p:spPr>
          <a:xfrm rot="10800000">
            <a:off x="8294043" y="3542184"/>
            <a:ext cx="3763949" cy="2376295"/>
          </a:xfrm>
          <a:prstGeom prst="snip1Rect">
            <a:avLst>
              <a:gd name="adj" fmla="val 7939"/>
            </a:avLst>
          </a:prstGeom>
          <a:gradFill>
            <a:gsLst>
              <a:gs pos="100000">
                <a:srgbClr val="104544"/>
              </a:gs>
              <a:gs pos="1000">
                <a:schemeClr val="bg2">
                  <a:lumMod val="10000"/>
                  <a:alpha val="83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Rectangle: Single Corner Snipped 28">
            <a:extLst>
              <a:ext uri="{FF2B5EF4-FFF2-40B4-BE49-F238E27FC236}">
                <a16:creationId xmlns:a16="http://schemas.microsoft.com/office/drawing/2014/main" id="{D1A658AD-DAA6-4BEC-BF81-DB9EDD90C6C6}"/>
              </a:ext>
            </a:extLst>
          </p:cNvPr>
          <p:cNvSpPr/>
          <p:nvPr userDrawn="1"/>
        </p:nvSpPr>
        <p:spPr>
          <a:xfrm>
            <a:off x="8294050" y="3167744"/>
            <a:ext cx="3763949" cy="383185"/>
          </a:xfrm>
          <a:prstGeom prst="snip1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92000">
                <a:srgbClr val="64E6E0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DCE0933-30A4-45AA-A719-7FB446C0DCA3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8516477" y="3645929"/>
            <a:ext cx="3391795" cy="2172067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buClr>
                <a:schemeClr val="bg2">
                  <a:lumMod val="90000"/>
                </a:schemeClr>
              </a:buClr>
              <a:buSzPct val="130000"/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 marL="1828800" indent="0">
              <a:buNone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CDE564B-FFD7-4C93-9076-EAA07B5BCA4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16477" y="3167923"/>
            <a:ext cx="3391795" cy="3742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accent4">
                    <a:lumMod val="10000"/>
                  </a:schemeClr>
                </a:solidFill>
                <a:latin typeface="+mj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Sub Heading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486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A5EAEFD-2C59-42A6-A581-75E22E2FB8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939602"/>
            <a:ext cx="12192000" cy="2975548"/>
          </a:xfrm>
          <a:custGeom>
            <a:avLst/>
            <a:gdLst>
              <a:gd name="connsiteX0" fmla="*/ 0 w 12192000"/>
              <a:gd name="connsiteY0" fmla="*/ 0 h 2975548"/>
              <a:gd name="connsiteX1" fmla="*/ 12192000 w 12192000"/>
              <a:gd name="connsiteY1" fmla="*/ 0 h 2975548"/>
              <a:gd name="connsiteX2" fmla="*/ 12192000 w 12192000"/>
              <a:gd name="connsiteY2" fmla="*/ 2579790 h 2975548"/>
              <a:gd name="connsiteX3" fmla="*/ 12160902 w 12192000"/>
              <a:gd name="connsiteY3" fmla="*/ 2425757 h 2975548"/>
              <a:gd name="connsiteX4" fmla="*/ 11796253 w 12192000"/>
              <a:gd name="connsiteY4" fmla="*/ 2184051 h 2975548"/>
              <a:gd name="connsiteX5" fmla="*/ 395750 w 12192000"/>
              <a:gd name="connsiteY5" fmla="*/ 2184051 h 2975548"/>
              <a:gd name="connsiteX6" fmla="*/ 1 w 12192000"/>
              <a:gd name="connsiteY6" fmla="*/ 2579800 h 2975548"/>
              <a:gd name="connsiteX7" fmla="*/ 1 w 12192000"/>
              <a:gd name="connsiteY7" fmla="*/ 2975548 h 2975548"/>
              <a:gd name="connsiteX8" fmla="*/ 0 w 12192000"/>
              <a:gd name="connsiteY8" fmla="*/ 2975548 h 2975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975548">
                <a:moveTo>
                  <a:pt x="0" y="0"/>
                </a:moveTo>
                <a:lnTo>
                  <a:pt x="12192000" y="0"/>
                </a:lnTo>
                <a:lnTo>
                  <a:pt x="12192000" y="2579790"/>
                </a:lnTo>
                <a:lnTo>
                  <a:pt x="12160902" y="2425757"/>
                </a:lnTo>
                <a:cubicBezTo>
                  <a:pt x="12100824" y="2283717"/>
                  <a:pt x="11960177" y="2184051"/>
                  <a:pt x="11796253" y="2184051"/>
                </a:cubicBezTo>
                <a:lnTo>
                  <a:pt x="395750" y="2184051"/>
                </a:lnTo>
                <a:cubicBezTo>
                  <a:pt x="177184" y="2184051"/>
                  <a:pt x="1" y="2361234"/>
                  <a:pt x="1" y="2579800"/>
                </a:cubicBezTo>
                <a:lnTo>
                  <a:pt x="1" y="2975548"/>
                </a:lnTo>
                <a:lnTo>
                  <a:pt x="0" y="297554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7F979F-0F80-427C-A51D-21E8D78F91D8}"/>
              </a:ext>
            </a:extLst>
          </p:cNvPr>
          <p:cNvSpPr/>
          <p:nvPr userDrawn="1"/>
        </p:nvSpPr>
        <p:spPr>
          <a:xfrm>
            <a:off x="0" y="0"/>
            <a:ext cx="12192000" cy="3944595"/>
          </a:xfrm>
          <a:prstGeom prst="rect">
            <a:avLst/>
          </a:prstGeom>
          <a:blipFill dpi="0" rotWithShape="1">
            <a:blip r:embed="rId2">
              <a:alphaModFix amt="16000"/>
            </a:blip>
            <a:srcRect/>
            <a:stretch>
              <a:fillRect t="-35219" b="-253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ACE83F79-17FA-4E0B-A41A-FDEBD2A8B37D}"/>
              </a:ext>
            </a:extLst>
          </p:cNvPr>
          <p:cNvSpPr/>
          <p:nvPr userDrawn="1"/>
        </p:nvSpPr>
        <p:spPr>
          <a:xfrm>
            <a:off x="2086706" y="636178"/>
            <a:ext cx="8018586" cy="2542232"/>
          </a:xfrm>
          <a:prstGeom prst="snip1Rect">
            <a:avLst/>
          </a:prstGeom>
          <a:noFill/>
          <a:ln w="25400">
            <a:gradFill>
              <a:gsLst>
                <a:gs pos="56000">
                  <a:srgbClr val="C4EEE8"/>
                </a:gs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13">
            <a:extLst>
              <a:ext uri="{FF2B5EF4-FFF2-40B4-BE49-F238E27FC236}">
                <a16:creationId xmlns:a16="http://schemas.microsoft.com/office/drawing/2014/main" id="{4534A432-D132-4F60-8586-DACC9C45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412" y="876651"/>
            <a:ext cx="7521973" cy="20612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6000" b="1">
                <a:solidFill>
                  <a:schemeClr val="accent1"/>
                </a:solidFill>
                <a:latin typeface="Spartan SemiBold" pitchFamily="2" charset="0"/>
                <a:ea typeface="SimSun-ExtB" panose="02010609060101010101" pitchFamily="49" charset="-122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FFE7B28-C9CA-4BD6-94C0-1985307773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9758"/>
          <a:stretch/>
        </p:blipFill>
        <p:spPr>
          <a:xfrm>
            <a:off x="11228580" y="223272"/>
            <a:ext cx="687657" cy="59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2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rgbClr val="112827">
                <a:lumMod val="97000"/>
              </a:srgbClr>
            </a:gs>
            <a:gs pos="100000">
              <a:srgbClr val="327370"/>
            </a:gs>
            <a:gs pos="0">
              <a:schemeClr val="tx1"/>
            </a:gs>
            <a:gs pos="100000">
              <a:srgbClr val="64E6E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7B7146AC-D869-4C99-8CFA-9EF65E1318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CrisscrossEtching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1" t="42060" r="2911" b="639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8A88D5BE-4C6A-4AA2-A883-89D8A185D223}"/>
              </a:ext>
            </a:extLst>
          </p:cNvPr>
          <p:cNvSpPr/>
          <p:nvPr userDrawn="1"/>
        </p:nvSpPr>
        <p:spPr>
          <a:xfrm>
            <a:off x="0" y="6128646"/>
            <a:ext cx="12192000" cy="791497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0E2322"/>
              </a:gs>
              <a:gs pos="100000">
                <a:srgbClr val="327370"/>
              </a:gs>
              <a:gs pos="100000">
                <a:srgbClr val="64E6E0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9E4B33-BD3A-4149-9963-E3E152D4CF5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6283186"/>
            <a:ext cx="1524000" cy="379307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3909723-62A6-4D26-9F3C-9FB49E50E432}"/>
              </a:ext>
            </a:extLst>
          </p:cNvPr>
          <p:cNvSpPr txBox="1">
            <a:spLocks/>
          </p:cNvSpPr>
          <p:nvPr userDrawn="1"/>
        </p:nvSpPr>
        <p:spPr>
          <a:xfrm>
            <a:off x="9296400" y="6341831"/>
            <a:ext cx="2433221" cy="3651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Author Name</a:t>
            </a:r>
            <a:endParaRPr lang="en-IN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526B10F-E158-4DA2-BABC-A1E0597806DA}"/>
              </a:ext>
            </a:extLst>
          </p:cNvPr>
          <p:cNvSpPr txBox="1">
            <a:spLocks/>
          </p:cNvSpPr>
          <p:nvPr userDrawn="1"/>
        </p:nvSpPr>
        <p:spPr>
          <a:xfrm>
            <a:off x="462379" y="6341831"/>
            <a:ext cx="2433221" cy="365125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Document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213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67" r:id="rId4"/>
    <p:sldLayoutId id="2147483660" r:id="rId5"/>
    <p:sldLayoutId id="2147483663" r:id="rId6"/>
    <p:sldLayoutId id="2147483654" r:id="rId7"/>
    <p:sldLayoutId id="2147483664" r:id="rId8"/>
    <p:sldLayoutId id="2147483665" r:id="rId9"/>
    <p:sldLayoutId id="2147483668" r:id="rId10"/>
    <p:sldLayoutId id="21474836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17C7A-751E-4D90-99EA-8CFD77E5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Web3.js  and  Ether.js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2E56C-CC5F-497B-9F79-FAE3B5ED61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8348" y="3613710"/>
            <a:ext cx="8007531" cy="664367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sz="2000" dirty="0"/>
              <a:t>Libraries that allows developers to interact with the Ethereum blockchain.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4267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9F3DAF-71D6-1925-DEF8-4ADCC088AD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Allows developers to interact with the Ethereum blockchain.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library includes utility functions in JavaScript and TypeScript, and has all the capabilities of an Ethereum wallet.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Uniswap is one of the most notable platforms which use Ethers.js.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AFBC80-B2CE-D127-F849-6568A963C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Ether.js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933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odules in ethers.js">
            <a:extLst>
              <a:ext uri="{FF2B5EF4-FFF2-40B4-BE49-F238E27FC236}">
                <a16:creationId xmlns:a16="http://schemas.microsoft.com/office/drawing/2014/main" id="{7B4D0140-322B-E95B-C058-54D43CEFA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924" y="558266"/>
            <a:ext cx="8364354" cy="532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278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5D4CC7-6A70-D9A6-4336-5A41311D02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u="sng" dirty="0" err="1">
                <a:solidFill>
                  <a:srgbClr val="FFFF00"/>
                </a:solidFill>
              </a:rPr>
              <a:t>Ethers.contract</a:t>
            </a:r>
            <a:endParaRPr lang="en-US" sz="1800" b="1" u="sng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This module is used to deploy and interact with smart contracts. It offers the ability ( packed functions) to listen to smart contract events. However, you can use this module to call for information about a smart contract and the functions provided by the smart contract.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u="sng" dirty="0" err="1">
                <a:solidFill>
                  <a:srgbClr val="FFFF00"/>
                </a:solidFill>
              </a:rPr>
              <a:t>Ethers.utils</a:t>
            </a:r>
            <a:endParaRPr lang="en-US" sz="1800" b="1" u="sng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This module can help you format data like a wallet’s balance figure and process other user input. In the code below, after getting the address from a wallet, we retrieve the wallet’s balance, but since the returned value is outputted in Wei, we use the .</a:t>
            </a:r>
            <a:r>
              <a:rPr lang="en-GB" sz="1800" u="sng" dirty="0" err="1"/>
              <a:t>formatEther</a:t>
            </a:r>
            <a:r>
              <a:rPr lang="en-GB" sz="1800" dirty="0"/>
              <a:t> to make it more human readable.</a:t>
            </a:r>
            <a:r>
              <a:rPr lang="en-US" sz="1800" dirty="0"/>
              <a:t>. </a:t>
            </a:r>
            <a:endParaRPr lang="en-IN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98D3C3-6111-985A-8D26-D8096C60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in ether.js library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2892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ACDC44-74D6-0F45-88B5-C0DD2D4B8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2684" y="387350"/>
            <a:ext cx="10189724" cy="569595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u="sng" dirty="0" err="1">
                <a:solidFill>
                  <a:srgbClr val="FFFF00"/>
                </a:solidFill>
              </a:rPr>
              <a:t>Ethers.provider</a:t>
            </a:r>
            <a:endParaRPr lang="en-US" sz="1800" b="1" u="sng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It can help in the abstraction of a connection to the Ethereum blockchain.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it can help in issuing queries as well as sending signed transactions which could modify the state of the blockchain. The examples of using </a:t>
            </a:r>
            <a:r>
              <a:rPr lang="en-US" sz="1800" dirty="0" err="1"/>
              <a:t>ethers.provider</a:t>
            </a:r>
            <a:r>
              <a:rPr lang="en-US" sz="1800" dirty="0"/>
              <a:t> module could help in determining how it serves a functional role in web3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u="sng" dirty="0" err="1"/>
              <a:t>ethers.providers.InfuraProvider</a:t>
            </a:r>
            <a:r>
              <a:rPr lang="en-GB" sz="1800" u="sng" dirty="0"/>
              <a:t> </a:t>
            </a:r>
            <a:r>
              <a:rPr lang="en-GB" sz="1800" dirty="0"/>
              <a:t>allows you to connect to the </a:t>
            </a:r>
            <a:r>
              <a:rPr lang="en-GB" sz="1800" dirty="0" err="1"/>
              <a:t>Infura</a:t>
            </a:r>
            <a:r>
              <a:rPr lang="en-GB" sz="1800" dirty="0"/>
              <a:t> hosted network of Ethereum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u="sng" dirty="0" err="1"/>
              <a:t>ethers.provider.getBalance</a:t>
            </a:r>
            <a:r>
              <a:rPr lang="en-GB" sz="1800" u="sng" dirty="0"/>
              <a:t> </a:t>
            </a:r>
            <a:r>
              <a:rPr lang="en-GB" sz="1800" dirty="0"/>
              <a:t>will get you the ETH balance of an address or a block in the blockchain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u="sng" dirty="0" err="1">
                <a:solidFill>
                  <a:srgbClr val="FFFF00"/>
                </a:solidFill>
              </a:rPr>
              <a:t>Ethers.wallet</a:t>
            </a:r>
            <a:endParaRPr lang="en-US" sz="1800" b="1" u="sng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With the help of </a:t>
            </a:r>
            <a:r>
              <a:rPr lang="en-US" sz="1800" dirty="0" err="1"/>
              <a:t>ethers.wallet</a:t>
            </a:r>
            <a:r>
              <a:rPr lang="en-US" sz="1800" dirty="0"/>
              <a:t> module, you can connect with an existing wallet, such as an Ethereum address. In addition, the module also helps in creating a new wallet alongside signing transactions.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u="sng" dirty="0" err="1"/>
              <a:t>ethers.wallet.getBalance</a:t>
            </a:r>
            <a:r>
              <a:rPr lang="en-GB" sz="1800" u="sng" dirty="0"/>
              <a:t> </a:t>
            </a:r>
            <a:r>
              <a:rPr lang="en-GB" sz="1800" dirty="0"/>
              <a:t>will give us the ETH balance of a wallet address.</a:t>
            </a:r>
          </a:p>
          <a:p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4176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8EA3EA-2B17-E635-9048-BCE42E643B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Some common use cases and examples of how Ether.js can be used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rgbClr val="FFFF00"/>
                </a:solidFill>
              </a:rPr>
              <a:t>Interacting with Smart Contracts</a:t>
            </a:r>
            <a:r>
              <a:rPr lang="en-US" sz="1800" dirty="0"/>
              <a:t>: Ether.js simplifies the process of interacting with Ethereum smart contracts. You can use it to deploy smart contracts, send transactions to contract functions, and read data from contracts.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endParaRPr lang="en-IN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81B0FD-E859-C593-C4E9-45EDBBAC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Ether.js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80EAF-3ACD-4754-FC62-8140DBFE9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204" y="3369806"/>
            <a:ext cx="8620125" cy="19526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65409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9FCECD-62D6-8264-F2FA-D6483AF56A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 startAt="2"/>
            </a:pPr>
            <a:r>
              <a:rPr lang="en-US" sz="1800" b="1" dirty="0">
                <a:solidFill>
                  <a:srgbClr val="FFFF00"/>
                </a:solidFill>
              </a:rPr>
              <a:t>Creating Ethereum Wallets</a:t>
            </a:r>
            <a:r>
              <a:rPr lang="en-US" sz="1800" dirty="0"/>
              <a:t>: Ether.js allows you to generate Ethereum wallets and manage them.</a:t>
            </a:r>
          </a:p>
          <a:p>
            <a:pPr marL="342900" indent="-342900">
              <a:buAutoNum type="arabicPeriod" startAt="2"/>
            </a:pPr>
            <a:endParaRPr lang="en-US" sz="1800" dirty="0"/>
          </a:p>
          <a:p>
            <a:pPr marL="342900" indent="-342900">
              <a:buAutoNum type="arabicPeriod" startAt="2"/>
            </a:pPr>
            <a:endParaRPr lang="en-US" sz="1800" dirty="0"/>
          </a:p>
          <a:p>
            <a:endParaRPr lang="en-US" sz="1800" dirty="0"/>
          </a:p>
          <a:p>
            <a:endParaRPr lang="en-US" sz="1800" b="1" dirty="0"/>
          </a:p>
          <a:p>
            <a:r>
              <a:rPr lang="en-US" sz="1800" b="1" dirty="0">
                <a:solidFill>
                  <a:srgbClr val="FFFF00"/>
                </a:solidFill>
              </a:rPr>
              <a:t>3. Transaction Handling</a:t>
            </a:r>
            <a:r>
              <a:rPr lang="en-US" sz="1800" dirty="0"/>
              <a:t>: You can use Ether.js to send Ethereum transactions, check transaction status, and manage gas costs.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D905A-E476-A099-FC07-96317DC02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270" y="2162175"/>
            <a:ext cx="4657725" cy="12668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22023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C0F605-4D3B-9305-7C17-B127A7078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FFFF00"/>
                </a:solidFill>
              </a:rPr>
              <a:t>4. Signing and Verifying Messages: </a:t>
            </a:r>
            <a:r>
              <a:rPr lang="en-US" sz="1800" dirty="0"/>
              <a:t>You can use Ether.js to sign and verify messages for various purposes, including authentication and message integrity.</a:t>
            </a:r>
          </a:p>
          <a:p>
            <a:endParaRPr lang="en-US" sz="1800" dirty="0"/>
          </a:p>
          <a:p>
            <a:endParaRPr lang="en-US" sz="1800" b="1" dirty="0"/>
          </a:p>
          <a:p>
            <a:endParaRPr lang="en-US" sz="1800" dirty="0"/>
          </a:p>
          <a:p>
            <a:endParaRPr lang="en-IN" sz="1800" dirty="0"/>
          </a:p>
          <a:p>
            <a:endParaRPr lang="en-US" sz="1800" dirty="0"/>
          </a:p>
          <a:p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E1EAE3-8828-F4E9-544E-29635A26F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221" y="2980089"/>
            <a:ext cx="7505700" cy="14478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45493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BE66DD-EBBA-4EA0-C780-19D23CB43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u="sng" dirty="0"/>
              <a:t>Pros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On the plus side, Ethers.js allows you to write Ethereum smart contracts in JavaScript directly in the browser, making it simpler and more accessible than other Blockchain languages.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It also has more robust support for wallets and authentication than Web3.Js.</a:t>
            </a:r>
          </a:p>
          <a:p>
            <a:r>
              <a:rPr lang="en-US" sz="2400" b="1" u="sng" dirty="0"/>
              <a:t>Cons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Ethers.js can be limiting because of its focus on the Ethereum Blockchain only, while Web3.Js is more versatile since it supports multiple networks.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In addition, some Ethereum-specific features of Web3.Js are not available in Ethers.js.</a:t>
            </a:r>
            <a:endParaRPr lang="en-IN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CBD133-4437-630A-C0AC-72DA1F809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9333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54F120-9E83-F6E2-8AE6-F6199B581B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dirty="0"/>
              <a:t>   Using Ether.js</a:t>
            </a:r>
          </a:p>
          <a:p>
            <a:r>
              <a:rPr lang="en-IN" sz="1800" b="1" dirty="0"/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F16555-A222-A8F2-F178-953DF97C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Comparision</a:t>
            </a:r>
            <a:r>
              <a:rPr lang="en-US" dirty="0"/>
              <a:t>  by  code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EFF7BD-57BB-D323-89DF-D71527A16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888" y="1122391"/>
            <a:ext cx="10844762" cy="774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53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AF5506-668F-686B-9E0F-4EA723034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934" y="476250"/>
            <a:ext cx="10189724" cy="5410467"/>
          </a:xfrm>
        </p:spPr>
        <p:txBody>
          <a:bodyPr/>
          <a:lstStyle/>
          <a:p>
            <a:r>
              <a:rPr lang="en-IN" sz="2400" b="1" dirty="0"/>
              <a:t> Using Web3.js</a:t>
            </a:r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90F73-B7BC-3C44-A959-F0E5A96F1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064" y="971283"/>
            <a:ext cx="6257971" cy="514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4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DC92DA-6FF2-7A75-1879-CF8D71979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Web3.js is a collection of libraries that allow developers to interact with a remote or local Ethereum node using HTTP, IPC, or WebSocket.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Using this library, you can develop websites or clients that interact with the blockchain.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This can be actions like sending Ether from one user to another, checking data from smart contracts, creating smart contracts, among other things.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	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1FA33C-FA81-28E2-A103-203FD3F0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web3.js ?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9349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F0E992-FD4E-410C-027D-2DD39DD79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0800" y="1181100"/>
            <a:ext cx="10327808" cy="494665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Syntax: Ethers.js uses a more object-oriented syntax, while web3.js uses a more functional syntax.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Provider: Ethers.js uses a </a:t>
            </a:r>
            <a:r>
              <a:rPr lang="en-GB" dirty="0" err="1"/>
              <a:t>JsonRpcProvider</a:t>
            </a:r>
            <a:r>
              <a:rPr lang="en-GB" dirty="0"/>
              <a:t> class to connect to an Ethereum node, while web3.js uses the Web3 class.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Wallet: Ethers.js uses the Wallet class to create a new wallet or import an existing one, while web3.js uses the </a:t>
            </a:r>
            <a:r>
              <a:rPr lang="en-GB" dirty="0" err="1"/>
              <a:t>eth.accounts</a:t>
            </a:r>
            <a:r>
              <a:rPr lang="en-GB" dirty="0"/>
              <a:t> object to create a new wallet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Signing Transactions: In Ethers.js, the signer object is used to sign the transaction, while in web3.js, the </a:t>
            </a:r>
            <a:r>
              <a:rPr lang="en-GB" dirty="0" err="1"/>
              <a:t>eth.accounts.signTransaction</a:t>
            </a:r>
            <a:r>
              <a:rPr lang="en-GB" dirty="0"/>
              <a:t> function is used.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Sending Transactions: In Ethers.js, the send transaction method is called on the signer object to send the transaction, while in web3.js, the web3.eth.sendSignedTransaction function is used to send the transaction.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Gas Price: In Ethers.js the gas price is obtained by calling the </a:t>
            </a:r>
            <a:r>
              <a:rPr lang="en-GB" dirty="0" err="1"/>
              <a:t>getGasPrice</a:t>
            </a:r>
            <a:r>
              <a:rPr lang="en-GB" dirty="0"/>
              <a:t> method on the provider object, while in web3.js it is defined in the transaction object.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D80292-271F-077E-6A8C-8A8343830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71"/>
            <a:ext cx="10515600" cy="478129"/>
          </a:xfrm>
        </p:spPr>
        <p:txBody>
          <a:bodyPr/>
          <a:lstStyle/>
          <a:p>
            <a:r>
              <a:rPr lang="en-IN" sz="3200" dirty="0"/>
              <a:t>Main difference between two is…</a:t>
            </a:r>
          </a:p>
        </p:txBody>
      </p:sp>
    </p:spTree>
    <p:extLst>
      <p:ext uri="{BB962C8B-B14F-4D97-AF65-F5344CB8AC3E}">
        <p14:creationId xmlns:p14="http://schemas.microsoft.com/office/powerpoint/2010/main" val="3044249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7F3D1F-BCEB-51BD-39E8-AB4DC98E25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1D2D3"/>
                </a:solidFill>
                <a:effectLst/>
                <a:latin typeface="Slack-Lato"/>
              </a:rPr>
              <a:t>IPFS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1D2D3"/>
                </a:solidFill>
                <a:effectLst/>
                <a:latin typeface="Slack-Lato"/>
              </a:rPr>
              <a:t>Handling blockchain transactions on the backend.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1D2D3"/>
                </a:solidFill>
                <a:effectLst/>
                <a:latin typeface="Slack-Lato"/>
              </a:rPr>
              <a:t>Handling events of smart contract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1D2D3"/>
                </a:solidFill>
                <a:effectLst/>
                <a:latin typeface="Slack-Lato"/>
              </a:rPr>
              <a:t>Error and exception handling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1D2D3"/>
                </a:solidFill>
                <a:effectLst/>
                <a:latin typeface="Slack-Lato"/>
              </a:rPr>
              <a:t>APIs creation and integration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6892FF-9872-5569-58AC-1F692244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 to be covered in </a:t>
            </a:r>
            <a:r>
              <a:rPr lang="en-IN"/>
              <a:t>upcoming session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9509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24A47E-BD2A-FC29-FD2F-947462A12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39" y="2137669"/>
            <a:ext cx="10515600" cy="775020"/>
          </a:xfrm>
        </p:spPr>
        <p:txBody>
          <a:bodyPr/>
          <a:lstStyle/>
          <a:p>
            <a:pPr algn="ctr"/>
            <a:r>
              <a:rPr lang="en-US" sz="6000" b="1" dirty="0"/>
              <a:t>THANK</a:t>
            </a:r>
            <a:r>
              <a:rPr lang="en-US" dirty="0"/>
              <a:t>    </a:t>
            </a:r>
            <a:r>
              <a:rPr lang="en-US" sz="6000" b="1" dirty="0"/>
              <a:t>YOU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291914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ECF9D3-7963-CDED-E41F-73981E7DA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2684" y="908050"/>
            <a:ext cx="10189724" cy="484531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sz="2400" b="1" u="sng" dirty="0"/>
              <a:t>web3.eth</a:t>
            </a:r>
            <a:r>
              <a:rPr lang="en-GB" sz="2400" dirty="0"/>
              <a:t>: </a:t>
            </a:r>
            <a:r>
              <a:rPr lang="en-GB" sz="1800" dirty="0"/>
              <a:t>This module is used to connect Ethereum blockchain and smart contracts. It also allows you to subscribe to events on the blockchain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web3.eth.getBalance allows you to get the ETH balance of an address at a given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web3.eth.signTransaction allows you to sign a transaction.</a:t>
            </a:r>
          </a:p>
          <a:p>
            <a:r>
              <a:rPr lang="en-GB" sz="2400" b="1" dirty="0"/>
              <a:t>2. </a:t>
            </a:r>
            <a:r>
              <a:rPr lang="en-GB" sz="2400" b="1" u="sng" dirty="0"/>
              <a:t>web3.shh: </a:t>
            </a:r>
            <a:r>
              <a:rPr lang="en-GB" sz="1800" dirty="0"/>
              <a:t>This module allows communication to the Whisper ( a communication technique </a:t>
            </a:r>
            <a:r>
              <a:rPr lang="en-GB" sz="1800" dirty="0" err="1"/>
              <a:t>dApps</a:t>
            </a:r>
            <a:r>
              <a:rPr lang="en-GB" sz="1800" dirty="0"/>
              <a:t> use to communicate with each other) protocol.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web3.shh.post posts a whisper message to the network</a:t>
            </a:r>
          </a:p>
          <a:p>
            <a:r>
              <a:rPr lang="en-GB" sz="1800" dirty="0"/>
              <a:t>3. </a:t>
            </a:r>
            <a:r>
              <a:rPr lang="en-GB" sz="2400" b="1" u="sng" dirty="0"/>
              <a:t>web3.utils: </a:t>
            </a:r>
            <a:r>
              <a:rPr lang="en-GB" sz="1800" dirty="0"/>
              <a:t>This module provides utility functions for Ethereum </a:t>
            </a:r>
            <a:r>
              <a:rPr lang="en-GB" sz="1800" dirty="0" err="1"/>
              <a:t>dApps</a:t>
            </a:r>
            <a:r>
              <a:rPr lang="en-GB" sz="1800" dirty="0"/>
              <a:t> and other web3 packages.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243B0B-3A7F-AA96-280A-E4A55A56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Web3 Modules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20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5D965E-4DA0-4328-342E-AF9F476EEF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b="1" u="sng" dirty="0"/>
              <a:t>4.  web3.bzz </a:t>
            </a:r>
            <a:r>
              <a:rPr lang="en-GB" sz="1600" b="1" u="sng" dirty="0"/>
              <a:t>: </a:t>
            </a:r>
            <a:r>
              <a:rPr lang="en-GB" dirty="0"/>
              <a:t> </a:t>
            </a:r>
            <a:r>
              <a:rPr lang="en-GB" sz="1800" dirty="0"/>
              <a:t>allows you to interact with Swarm.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 Swarm is a decentralized storage platform and content distribution service—it can serve as a place to store files like images or videos for your decentralized application (</a:t>
            </a:r>
            <a:r>
              <a:rPr lang="en-GB" sz="1800" dirty="0" err="1"/>
              <a:t>dapp</a:t>
            </a:r>
            <a:r>
              <a:rPr lang="en-GB" sz="18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web3.bzz.upload allows you to upload files and folders to Swarm.</a:t>
            </a:r>
          </a:p>
          <a:p>
            <a:r>
              <a:rPr lang="en-GB" sz="2400" b="1" u="sng" dirty="0"/>
              <a:t>5.  web3.net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allows you to interact with the network properties of an Ethereum node.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web3.*.</a:t>
            </a:r>
            <a:r>
              <a:rPr lang="en-GB" sz="1800" dirty="0" err="1"/>
              <a:t>net.getID</a:t>
            </a:r>
            <a:r>
              <a:rPr lang="en-GB" sz="1800" dirty="0"/>
              <a:t> returns the network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web3.* .</a:t>
            </a:r>
            <a:r>
              <a:rPr lang="en-GB" sz="1800" dirty="0" err="1"/>
              <a:t>net.getPeerCount</a:t>
            </a:r>
            <a:r>
              <a:rPr lang="en-GB" sz="1800" dirty="0"/>
              <a:t> returns the number of peers that the node is connected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0875DF-A63C-A25A-4476-41BFBAA4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Web3 Modules</a:t>
            </a:r>
          </a:p>
        </p:txBody>
      </p:sp>
    </p:spTree>
    <p:extLst>
      <p:ext uri="{BB962C8B-B14F-4D97-AF65-F5344CB8AC3E}">
        <p14:creationId xmlns:p14="http://schemas.microsoft.com/office/powerpoint/2010/main" val="288377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0E405A-748E-9876-591C-B79E6274A6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FFFF00"/>
                </a:solidFill>
              </a:rPr>
              <a:t>Smart Contract Interaction</a:t>
            </a:r>
            <a:r>
              <a:rPr lang="en-US" sz="1800" dirty="0"/>
              <a:t>: Web3.js enables you to deploy and interact with smart contracts on the Ethereum blockchain. You can send transactions to smart contracts, call their functions, and retrieve data from them.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FFFF00"/>
                </a:solidFill>
              </a:rPr>
              <a:t>Blockchain Data Access</a:t>
            </a:r>
            <a:r>
              <a:rPr lang="en-US" sz="1800" dirty="0"/>
              <a:t>: Web3.js provides access to blockchain data such as block information, transaction details, and token balances. Developers can use this data to build various applications, including blockchain explorers.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FFFF00"/>
                </a:solidFill>
              </a:rPr>
              <a:t>Decentralized Applications (</a:t>
            </a:r>
            <a:r>
              <a:rPr lang="en-US" sz="1800" b="1" dirty="0" err="1">
                <a:solidFill>
                  <a:srgbClr val="FFFF00"/>
                </a:solidFill>
              </a:rPr>
              <a:t>DApps</a:t>
            </a:r>
            <a:r>
              <a:rPr lang="en-US" sz="1800" b="1" dirty="0">
                <a:solidFill>
                  <a:srgbClr val="FFFF00"/>
                </a:solidFill>
              </a:rPr>
              <a:t>): </a:t>
            </a:r>
            <a:r>
              <a:rPr lang="en-US" sz="1800" dirty="0"/>
              <a:t>Web3.js is a fundamental tool for building </a:t>
            </a:r>
            <a:r>
              <a:rPr lang="en-US" sz="1800" dirty="0" err="1"/>
              <a:t>DApps</a:t>
            </a:r>
            <a:r>
              <a:rPr lang="en-US" sz="1800" dirty="0"/>
              <a:t> on Ethereum. You can use it to create front-end interfaces that interact with smart contracts and interact with the blockchain seamlessly.</a:t>
            </a:r>
          </a:p>
          <a:p>
            <a:endParaRPr lang="en-IN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4A9B10-3ABC-A4B4-A562-26647F76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Web3.js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8634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3944A6-C2E0-7C38-7BA2-EC4B55256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FFFF00"/>
                </a:solidFill>
              </a:rPr>
              <a:t>Token Transfers</a:t>
            </a:r>
            <a:r>
              <a:rPr lang="en-US" sz="1800" dirty="0"/>
              <a:t>: Many cryptocurrencies and tokens are built on the Ethereum blockchain. Web3.js allows you to transfer Ethereum and ERC-20 tokens between accounts and contracts.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FFFF00"/>
                </a:solidFill>
              </a:rPr>
              <a:t>Gas Estimation: </a:t>
            </a:r>
            <a:r>
              <a:rPr lang="en-US" sz="1800" dirty="0"/>
              <a:t>Before sending a transaction on Ethereum, it's essential to estimate the required gas. Web3.js provides functions to estimate gas costs, ensuring efficient use of resources.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07969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0CD8F8-B31F-412F-9CD9-0076EB7A00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E212F7-6F0E-34BF-88B5-BB9EF28E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  Example of how to estimate gas costs for a transaction using Web3.js</a:t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A5A5EA-9C28-A912-D492-92C90F6D9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1355319"/>
            <a:ext cx="9848850" cy="42767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38861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2B5DC7-BF10-228F-0282-4E54AD7703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 import the Web3.js library and create a Web3 instance connected to the Ethereum </a:t>
            </a:r>
            <a:r>
              <a:rPr lang="en-US" sz="1800" dirty="0" err="1"/>
              <a:t>mainnet</a:t>
            </a:r>
            <a:r>
              <a:rPr lang="en-US" sz="1800" dirty="0"/>
              <a:t> via </a:t>
            </a:r>
            <a:r>
              <a:rPr lang="en-US" sz="1800" dirty="0" err="1"/>
              <a:t>Infura</a:t>
            </a:r>
            <a:r>
              <a:rPr lang="en-US" sz="1800" dirty="0"/>
              <a:t>. Make sure to replace 'https://mainnet.infura.io/v3/YOUR_INFURA_PROJECT_ID' with your </a:t>
            </a:r>
            <a:r>
              <a:rPr lang="en-US" sz="1800" dirty="0" err="1"/>
              <a:t>Infura</a:t>
            </a:r>
            <a:r>
              <a:rPr lang="en-US" sz="1800" dirty="0"/>
              <a:t> project ID or your Ethereum node URL.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 specify the sender's Ethereum address (</a:t>
            </a:r>
            <a:r>
              <a:rPr lang="en-US" sz="1800" dirty="0" err="1"/>
              <a:t>senderAddress</a:t>
            </a:r>
            <a:r>
              <a:rPr lang="en-US" sz="1800" dirty="0"/>
              <a:t>), the recipient's Ethereum address (</a:t>
            </a:r>
            <a:r>
              <a:rPr lang="en-US" sz="1800" dirty="0" err="1"/>
              <a:t>recipientAddress</a:t>
            </a:r>
            <a:r>
              <a:rPr lang="en-US" sz="1800" dirty="0"/>
              <a:t>), and the amount of Ether to send (</a:t>
            </a:r>
            <a:r>
              <a:rPr lang="en-US" sz="1800" dirty="0" err="1"/>
              <a:t>valueToSend</a:t>
            </a:r>
            <a:r>
              <a:rPr lang="en-US" sz="1800" dirty="0"/>
              <a:t>). Here, we're sending 1 Ether.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 create a transaction object with the sender, recipient, and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 use the web3.eth.estimateGas() function to estimate the gas cost for the transaction. The estimated gas cost is then printed to the console.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3644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F5237D-4604-6C9F-844B-D2B87CC999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u="sng" dirty="0"/>
              <a:t>Pros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Web3.Js</a:t>
            </a:r>
            <a:r>
              <a:rPr lang="en-US" sz="1800" dirty="0"/>
              <a:t> is a versatile library with many advantages over Ethers.js.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It is more user-friendly, making it easier to get started with.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It also h</a:t>
            </a:r>
            <a:r>
              <a:rPr lang="en-US" dirty="0"/>
              <a:t>as a larger community of developers, which means more support is available online.</a:t>
            </a:r>
          </a:p>
          <a:p>
            <a:r>
              <a:rPr lang="en-US" sz="2800" u="sng" dirty="0"/>
              <a:t>Cons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Web3.</a:t>
            </a:r>
            <a:r>
              <a:rPr lang="en-US" sz="1800" dirty="0"/>
              <a:t>Js is less mature than Ethers.js and may not be as stable.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It also lacks some of </a:t>
            </a:r>
            <a:r>
              <a:rPr lang="en-US" dirty="0"/>
              <a:t>the features available in Ethers.js.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507B2E-270D-2FF6-3EBC-D2F105447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Web3.Js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438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mpros tech">
      <a:dk1>
        <a:srgbClr val="262626"/>
      </a:dk1>
      <a:lt1>
        <a:srgbClr val="7DDEDA"/>
      </a:lt1>
      <a:dk2>
        <a:srgbClr val="154E4D"/>
      </a:dk2>
      <a:lt2>
        <a:srgbClr val="DEF7F7"/>
      </a:lt2>
      <a:accent1>
        <a:srgbClr val="FFF2CC"/>
      </a:accent1>
      <a:accent2>
        <a:srgbClr val="7DDEDA"/>
      </a:accent2>
      <a:accent3>
        <a:srgbClr val="29A19C"/>
      </a:accent3>
      <a:accent4>
        <a:srgbClr val="DEF7F7"/>
      </a:accent4>
      <a:accent5>
        <a:srgbClr val="154E4D"/>
      </a:accent5>
      <a:accent6>
        <a:srgbClr val="FFFFFF"/>
      </a:accent6>
      <a:hlink>
        <a:srgbClr val="FFF2CC"/>
      </a:hlink>
      <a:folHlink>
        <a:srgbClr val="7DDEDA"/>
      </a:folHlink>
    </a:clrScheme>
    <a:fontScheme name="Lampros tech">
      <a:majorFont>
        <a:latin typeface="Spartan SemiBold"/>
        <a:ea typeface=""/>
        <a:cs typeface=""/>
      </a:majorFont>
      <a:minorFont>
        <a:latin typeface="Spartan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4BC3AE2-FF73-4D06-9AFB-B484E9EF07A6}" vid="{88B6B21A-7B7C-4695-9F82-2C2AFEE9BB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Lampros Tech Template internal use</Template>
  <TotalTime>218</TotalTime>
  <Words>1543</Words>
  <Application>Microsoft Office PowerPoint</Application>
  <PresentationFormat>Widescreen</PresentationFormat>
  <Paragraphs>112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Wingdings</vt:lpstr>
      <vt:lpstr>Spartan</vt:lpstr>
      <vt:lpstr>Arial</vt:lpstr>
      <vt:lpstr>Slack-Lato</vt:lpstr>
      <vt:lpstr>Spartan SemiBold</vt:lpstr>
      <vt:lpstr>Calibri</vt:lpstr>
      <vt:lpstr>Spartan Medium</vt:lpstr>
      <vt:lpstr>Office Theme</vt:lpstr>
      <vt:lpstr>Web3.js  and  Ether.js</vt:lpstr>
      <vt:lpstr>What is web3.js ? </vt:lpstr>
      <vt:lpstr>Web3 Modules</vt:lpstr>
      <vt:lpstr>Web3 Modules</vt:lpstr>
      <vt:lpstr>Uses of Web3.js</vt:lpstr>
      <vt:lpstr>PowerPoint Presentation</vt:lpstr>
      <vt:lpstr>  Example of how to estimate gas costs for a transaction using Web3.js </vt:lpstr>
      <vt:lpstr>PowerPoint Presentation</vt:lpstr>
      <vt:lpstr>Pros and Cons of Web3.Js </vt:lpstr>
      <vt:lpstr>What is Ether.js ?</vt:lpstr>
      <vt:lpstr>PowerPoint Presentation</vt:lpstr>
      <vt:lpstr>Modules in ether.js library</vt:lpstr>
      <vt:lpstr>PowerPoint Presentation</vt:lpstr>
      <vt:lpstr>Use of Ether.js</vt:lpstr>
      <vt:lpstr>PowerPoint Presentation</vt:lpstr>
      <vt:lpstr>PowerPoint Presentation</vt:lpstr>
      <vt:lpstr>Pros and cons</vt:lpstr>
      <vt:lpstr>Comparision  by  code</vt:lpstr>
      <vt:lpstr>PowerPoint Presentation</vt:lpstr>
      <vt:lpstr>Main difference between two is…</vt:lpstr>
      <vt:lpstr>Topics to be covered in upcoming session</vt:lpstr>
      <vt:lpstr>THANK  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Web3.js  and  Ether.js</dc:title>
  <dc:creator>Shashank Vaghela</dc:creator>
  <cp:lastModifiedBy>Isha M</cp:lastModifiedBy>
  <cp:revision>1</cp:revision>
  <dcterms:created xsi:type="dcterms:W3CDTF">2023-09-11T14:53:09Z</dcterms:created>
  <dcterms:modified xsi:type="dcterms:W3CDTF">2023-09-12T09:57:17Z</dcterms:modified>
</cp:coreProperties>
</file>