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7905-3D91-4B33-82CC-0BBBCCE72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4979410-6972-46D0-898E-C7BA085D47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1" Type="http://schemas.openxmlformats.org/officeDocument/2006/relationships/hyperlink" Target="ppt.ppt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62460" y="1016574"/>
            <a:ext cx="1847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0045" y="4048013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SEMINAR   REPORT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7271" y="441734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9526" y="478667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1858" y="5330952"/>
            <a:ext cx="17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 BY: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77456" y="5330952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GUIDED BY: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5667387"/>
            <a:ext cx="2160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purvisha kathrotiya</a:t>
            </a:r>
            <a:endParaRPr lang="en-I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54053" y="5648992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khushbu patel</a:t>
            </a:r>
            <a:endParaRPr lang="en-I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37" y="1546653"/>
            <a:ext cx="28575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326" y="592546"/>
            <a:ext cx="8235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SHREE UTTAR GUJARAT BBA &amp; BCA COLLEGE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FUTURE OF MOBILE COMPUTING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2688" y="1930400"/>
            <a:ext cx="7784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 FEATURES OF FUTURE MOBILE COMPUTING DEVICES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Hardware </a:t>
            </a:r>
            <a:endParaRPr lang="en-US" sz="20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Lighter ,Smaller, Energy Management, User Interface </a:t>
            </a:r>
            <a:endParaRPr lang="en-US" sz="20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High Bandwidth Facility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Shift Industrial Paradigm from Piecewise Solution to end-to-end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Information Systems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Improved Radio Technology And Antennas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FUTURE OF MOBILE COMPUTING DEVICES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6" t="34748" r="53000" b="32928"/>
          <a:stretch>
            <a:fillRect/>
          </a:stretch>
        </p:blipFill>
        <p:spPr>
          <a:xfrm>
            <a:off x="1051559" y="1720088"/>
            <a:ext cx="7081683" cy="468985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19" y="786384"/>
            <a:ext cx="7179027" cy="5464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t="861" r="-247" b="-861"/>
          <a:stretch>
            <a:fillRect/>
          </a:stretch>
        </p:blipFill>
        <p:spPr>
          <a:xfrm>
            <a:off x="429768" y="285559"/>
            <a:ext cx="8001000" cy="5835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7878"/>
            <a:ext cx="4658666" cy="8961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TABLE OF CONTENTS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" r="529" b="-54"/>
          <a:stretch>
            <a:fillRect/>
          </a:stretch>
        </p:blipFill>
        <p:spPr>
          <a:xfrm>
            <a:off x="4937760" y="1689923"/>
            <a:ext cx="4654297" cy="3600811"/>
          </a:xfrm>
          <a:solidFill>
            <a:schemeClr val="bg1"/>
          </a:solidFill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810512"/>
            <a:ext cx="4260426" cy="3891702"/>
          </a:xfrm>
        </p:spPr>
        <p:txBody>
          <a:bodyPr>
            <a:normAutofit/>
          </a:bodyPr>
          <a:lstStyle/>
          <a:p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95528" y="2465238"/>
            <a:ext cx="4142232" cy="39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528" y="3044952"/>
            <a:ext cx="4142232" cy="3749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What is Mobility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5528" y="3566160"/>
            <a:ext cx="4142232" cy="4206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Applications of mobile computing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528" y="4155948"/>
            <a:ext cx="4142232" cy="411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528" y="4750308"/>
            <a:ext cx="4142232" cy="4023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Disadvantages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5528" y="5290734"/>
            <a:ext cx="4142232" cy="411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of mobile computing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528" y="1883664"/>
            <a:ext cx="4142232" cy="4160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History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4516458" cy="10007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HISTORY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1" y="2123717"/>
            <a:ext cx="4351713" cy="28689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56" y="2640925"/>
            <a:ext cx="4855465" cy="2351699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Developments in mobile technology have led to many different types of mobile computing.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Though mobile computing technology has existed since the 1980s,it was in the late 1990s and 2000s that advances in the technology put it into the of numerous consumers.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" y="1939545"/>
            <a:ext cx="5394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Mobile computing</a:t>
            </a:r>
            <a:endParaRPr lang="en-US" sz="2000" dirty="0" smtClean="0"/>
          </a:p>
          <a:p>
            <a:pPr lvl="2"/>
            <a:r>
              <a:rPr lang="en-US" sz="2000" dirty="0"/>
              <a:t>Mobile(moving)</a:t>
            </a:r>
            <a:endParaRPr lang="en-US" sz="2000" dirty="0"/>
          </a:p>
          <a:p>
            <a:pPr lvl="2"/>
            <a:r>
              <a:rPr lang="en-US" sz="2000" dirty="0"/>
              <a:t>	+</a:t>
            </a:r>
            <a:endParaRPr lang="en-US" sz="2000" dirty="0"/>
          </a:p>
          <a:p>
            <a:pPr lvl="2"/>
            <a:r>
              <a:rPr lang="en-US" sz="2000" dirty="0"/>
              <a:t>Computing(using computer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2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Mobile computing  refers to a technology that allows transmission of data , voice and video via a computer or any other wireless device. It is free from having any physical links.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1939544"/>
            <a:ext cx="4296018" cy="295351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WHAT IS MOBILITY?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166" y="1837945"/>
            <a:ext cx="4790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 device that moves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Between different geographical location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Between different networks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Between different applications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Such as a palm-top , laptop and cellphones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 device due  to which mobile communication is possible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Modems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algn="ctr"/>
            <a:endParaRPr lang="en-US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Palmtop PC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479" y="759587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Asus Computer Palm Top With Mobile Phone Repair &amp; Services in  Kadavanthara - Best Asus Computer Palm Top With Mobile Phone Repair &amp;  Services Ernakulam - Justd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27" y="2785872"/>
            <a:ext cx="1933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inix Hot 12 Play Images, Official Pictures, Photo Gallery | 91mobile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02" y="46863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APPLICATION OF MOBILE COMPUTING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1288" y="1930400"/>
            <a:ext cx="571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For Estate Agents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In Courts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In Companies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Stock Information Collection/Control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Credit Card Verification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Taxi/Truck Dispatch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Electronic Mail/Paging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2558" y="1806890"/>
            <a:ext cx="3785490" cy="28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ADVANTAGES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768" y="2296160"/>
            <a:ext cx="6647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Location Flexibility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Saves Time 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Enhanced Productivity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Ease of Research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Entertainment Streamlining Of Business Processes</a:t>
            </a:r>
            <a:endParaRPr lang="en-US" sz="2000" dirty="0"/>
          </a:p>
        </p:txBody>
      </p:sp>
      <p:pic>
        <p:nvPicPr>
          <p:cNvPr id="3074" name="Picture 2">
            <a:hlinkClick r:id="rId1" action="ppaction://hlinkpres?slideindex=1&amp;slidetitle="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b="12822"/>
          <a:stretch>
            <a:fillRect/>
          </a:stretch>
        </p:blipFill>
        <p:spPr bwMode="auto">
          <a:xfrm>
            <a:off x="4023359" y="-45720"/>
            <a:ext cx="4627736" cy="46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DISADVANTAGES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136" y="1719072"/>
            <a:ext cx="510588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Expensive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Short Battery Life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Small Screen Display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Slow Internet Speed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Communications Depends Upon Network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Risky To Carry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Security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534" y="914400"/>
            <a:ext cx="4523946" cy="31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1756</Words>
  <Application>WPS Presentation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Courier New</vt:lpstr>
      <vt:lpstr>Trebuchet MS</vt:lpstr>
      <vt:lpstr>Microsoft YaHei</vt:lpstr>
      <vt:lpstr>Arial Unicode MS</vt:lpstr>
      <vt:lpstr>Calibri</vt:lpstr>
      <vt:lpstr>Facet</vt:lpstr>
      <vt:lpstr>PowerPoint 演示文稿</vt:lpstr>
      <vt:lpstr>PowerPoint 演示文稿</vt:lpstr>
      <vt:lpstr>TABLE OF CONTENTS</vt:lpstr>
      <vt:lpstr>HISTORY</vt:lpstr>
      <vt:lpstr>INTRODUCTION</vt:lpstr>
      <vt:lpstr>WHAT IS MOBILITY?</vt:lpstr>
      <vt:lpstr>APPLICATION OF MOBILE COMPUTING</vt:lpstr>
      <vt:lpstr>ADVANTAGES</vt:lpstr>
      <vt:lpstr>DISADVANTAGES</vt:lpstr>
      <vt:lpstr>FUTURE OF MOBILE COMPUTING</vt:lpstr>
      <vt:lpstr>FUTURE OF MOBILE COMPUTING DEVICES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Dixit</cp:lastModifiedBy>
  <cp:revision>59</cp:revision>
  <dcterms:created xsi:type="dcterms:W3CDTF">2023-01-11T11:50:00Z</dcterms:created>
  <dcterms:modified xsi:type="dcterms:W3CDTF">2023-03-02T04:13:55Z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21D225FE176A4EB7A3E7E57E4409235E</vt:lpwstr>
  </property>
  <property fmtid="{D5CDD505-2E9C-101B-9397-08002B2CF9AE}" pid="3" name="KSOProductBuildVer">
    <vt:lpwstr>1033-11.2.0.11440</vt:lpwstr>
  </property>
</Properties>
</file>