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D923-439B-4797-A4F7-04BC9C09F06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5B00-9E92-409E-BFA1-9389C17C3A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D923-439B-4797-A4F7-04BC9C09F06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5B00-9E92-409E-BFA1-9389C17C3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D923-439B-4797-A4F7-04BC9C09F06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5B00-9E92-409E-BFA1-9389C17C3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D923-439B-4797-A4F7-04BC9C09F06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5B00-9E92-409E-BFA1-9389C17C3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D923-439B-4797-A4F7-04BC9C09F06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7275B00-9E92-409E-BFA1-9389C17C3A0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D923-439B-4797-A4F7-04BC9C09F06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5B00-9E92-409E-BFA1-9389C17C3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D923-439B-4797-A4F7-04BC9C09F06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5B00-9E92-409E-BFA1-9389C17C3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D923-439B-4797-A4F7-04BC9C09F06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5B00-9E92-409E-BFA1-9389C17C3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D923-439B-4797-A4F7-04BC9C09F06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5B00-9E92-409E-BFA1-9389C17C3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D923-439B-4797-A4F7-04BC9C09F06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5B00-9E92-409E-BFA1-9389C17C3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D923-439B-4797-A4F7-04BC9C09F06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5B00-9E92-409E-BFA1-9389C17C3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5F7D923-439B-4797-A4F7-04BC9C09F06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7275B00-9E92-409E-BFA1-9389C17C3A0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dirty="0" smtClean="0">
                <a:solidFill>
                  <a:schemeClr val="tx1"/>
                </a:solidFill>
              </a:rPr>
              <a:t>istrict_wise_crimes_committed_against_women_2001_2012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 district wise all crime </a:t>
            </a:r>
            <a:r>
              <a:rPr lang="en-US" dirty="0" smtClean="0"/>
              <a:t>report.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#========================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normlized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crime in AANDHRA PARDESH=====================</a:t>
            </a:r>
          </a:p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library(ggplot2)</a:t>
            </a:r>
          </a:p>
          <a:p>
            <a:r>
              <a:rPr lang="en-US" dirty="0" err="1" smtClean="0">
                <a:latin typeface="Aharoni" pitchFamily="2" charset="-79"/>
                <a:cs typeface="Aharoni" pitchFamily="2" charset="-79"/>
              </a:rPr>
              <a:t>theme_set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theme_bw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())  </a:t>
            </a:r>
          </a:p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library(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dplyr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)</a:t>
            </a:r>
          </a:p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library(ggplot2)</a:t>
            </a:r>
          </a:p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table=read.csv("E:/project/crimes.csv")</a:t>
            </a:r>
          </a:p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data2=table %&gt;%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group_by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(DISTRICT) %&gt;% filter(STATE.UT== "ANDHRA PRADESH") %&gt;%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summarise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all_crimes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=sum(Rape,Kidnapping.and.Abduction,Dowry.Deaths,Assault.on.women.with.intent.to.outrage.her.modesty,Insult.to.modesty.of.Women,Cruelty.by.Husband.or.his.Relatives,Importation.of.Girls))</a:t>
            </a:r>
          </a:p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View(data2)</a:t>
            </a:r>
          </a:p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print(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all_crimes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)</a:t>
            </a:r>
          </a:p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data=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data.frame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(data2)</a:t>
            </a:r>
          </a:p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print(data2)</a:t>
            </a:r>
          </a:p>
          <a:p>
            <a:r>
              <a:rPr lang="en-US" dirty="0" err="1" smtClean="0">
                <a:latin typeface="Aharoni" pitchFamily="2" charset="-79"/>
                <a:cs typeface="Aharoni" pitchFamily="2" charset="-79"/>
              </a:rPr>
              <a:t>data$avg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= round((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data$all_crimes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- mean(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data$all_crimes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))/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sd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data$all_crimes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),2)</a:t>
            </a:r>
          </a:p>
          <a:p>
            <a:r>
              <a:rPr lang="en-US" dirty="0" err="1" smtClean="0">
                <a:latin typeface="Aharoni" pitchFamily="2" charset="-79"/>
                <a:cs typeface="Aharoni" pitchFamily="2" charset="-79"/>
              </a:rPr>
              <a:t>data$chart_type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=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ifelse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data$avg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&lt; 0,"below","above")</a:t>
            </a:r>
          </a:p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data=data[order(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data$avg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),]</a:t>
            </a:r>
          </a:p>
          <a:p>
            <a:endParaRPr lang="en-US" dirty="0" smtClean="0">
              <a:latin typeface="Aharoni" pitchFamily="2" charset="-79"/>
              <a:cs typeface="Aharoni" pitchFamily="2" charset="-79"/>
            </a:endParaRPr>
          </a:p>
          <a:p>
            <a:r>
              <a:rPr lang="en-US" dirty="0" err="1" smtClean="0">
                <a:latin typeface="Aharoni" pitchFamily="2" charset="-79"/>
                <a:cs typeface="Aharoni" pitchFamily="2" charset="-79"/>
              </a:rPr>
              <a:t>ggplot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data,aes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(x=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DISTRICT,y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=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avg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))+</a:t>
            </a:r>
          </a:p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 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geom_bar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(stat = '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identity',aes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(fill=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chart_type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),width = 0.5)+</a:t>
            </a:r>
          </a:p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 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scale_fill_manual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(name="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crimes",labels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=c("above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avg","below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avg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"),</a:t>
            </a:r>
          </a:p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                    values = c("above"="#00ba38","below"="#f8766d"))+</a:t>
            </a:r>
          </a:p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  labs(subtitle = "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normlized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crimes in ANDHRA PRADESH",</a:t>
            </a:r>
          </a:p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       title = "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DIverging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Bars")+</a:t>
            </a:r>
          </a:p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 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coord_flip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()</a:t>
            </a:r>
          </a:p>
          <a:p>
            <a:endParaRPr lang="en-US" dirty="0" smtClean="0">
              <a:latin typeface="Aharoni" pitchFamily="2" charset="-79"/>
              <a:cs typeface="Aharoni" pitchFamily="2" charset="-79"/>
            </a:endParaRPr>
          </a:p>
          <a:p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 district wise all crime report.</a:t>
            </a:r>
            <a:endParaRPr lang="en-US" dirty="0"/>
          </a:p>
        </p:txBody>
      </p:sp>
      <p:pic>
        <p:nvPicPr>
          <p:cNvPr id="3074" name="Picture 2" descr="E:\project\Q4\1\Rplo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7544162" cy="48768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09600" y="6172200"/>
            <a:ext cx="7924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This report having 35 files for all District.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 year wise crime report.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66360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table=read.csv("E:/project/crimes.csv")</a:t>
            </a:r>
          </a:p>
          <a:p>
            <a:r>
              <a:rPr lang="en-US" dirty="0" err="1" smtClean="0">
                <a:latin typeface="Aharoni" pitchFamily="2" charset="-79"/>
                <a:cs typeface="Aharoni" pitchFamily="2" charset="-79"/>
              </a:rPr>
              <a:t>rap_crime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=table %&gt;% filter(Year==2001) %&gt;%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summarise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rap_crime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= sum(Rape))</a:t>
            </a:r>
          </a:p>
          <a:p>
            <a:r>
              <a:rPr lang="en-US" dirty="0" err="1" smtClean="0">
                <a:latin typeface="Aharoni" pitchFamily="2" charset="-79"/>
                <a:cs typeface="Aharoni" pitchFamily="2" charset="-79"/>
              </a:rPr>
              <a:t>kidnap_crime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=table  %&gt;% filter(Year==2001) %&gt;% 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summarise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kidnap_crime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= sum(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Kidnapping.and.Abduction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))</a:t>
            </a:r>
          </a:p>
          <a:p>
            <a:r>
              <a:rPr lang="en-US" dirty="0" err="1" smtClean="0">
                <a:latin typeface="Aharoni" pitchFamily="2" charset="-79"/>
                <a:cs typeface="Aharoni" pitchFamily="2" charset="-79"/>
              </a:rPr>
              <a:t>dowry_crime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=table %&gt;% filter(Year==2001) %&gt;%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summarise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dowry_crime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= sum(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Dowry.Deaths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))</a:t>
            </a:r>
          </a:p>
          <a:p>
            <a:r>
              <a:rPr lang="en-US" dirty="0" err="1" smtClean="0">
                <a:latin typeface="Aharoni" pitchFamily="2" charset="-79"/>
                <a:cs typeface="Aharoni" pitchFamily="2" charset="-79"/>
              </a:rPr>
              <a:t>assult_crime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=table %&gt;% filter(Year==2001) %&gt;%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summarise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assult_crime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= sum(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Assault.on.women.with.intent.to.outrage.her.modesty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))</a:t>
            </a:r>
          </a:p>
          <a:p>
            <a:r>
              <a:rPr lang="en-US" dirty="0" err="1" smtClean="0">
                <a:latin typeface="Aharoni" pitchFamily="2" charset="-79"/>
                <a:cs typeface="Aharoni" pitchFamily="2" charset="-79"/>
              </a:rPr>
              <a:t>insult_crime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=table %&gt;% filter(Year==2001) %&gt;%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summarise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insult_crime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= sum(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Insult.to.modesty.of.Women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))</a:t>
            </a:r>
          </a:p>
          <a:p>
            <a:r>
              <a:rPr lang="en-US" dirty="0" err="1" smtClean="0">
                <a:latin typeface="Aharoni" pitchFamily="2" charset="-79"/>
                <a:cs typeface="Aharoni" pitchFamily="2" charset="-79"/>
              </a:rPr>
              <a:t>by_rel_crime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=table %&gt;% filter(Year==2001) %&gt;%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summarise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by_rel_crime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= sum(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Cruelty.by.Husband.or.his.Relatives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))</a:t>
            </a:r>
          </a:p>
          <a:p>
            <a:r>
              <a:rPr lang="en-US" dirty="0" err="1" smtClean="0">
                <a:latin typeface="Aharoni" pitchFamily="2" charset="-79"/>
                <a:cs typeface="Aharoni" pitchFamily="2" charset="-79"/>
              </a:rPr>
              <a:t>imp_crime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=table %&gt;% filter(Year==2001) %&gt;%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summarise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imp_crime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= sum(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Importation.of.Girls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))</a:t>
            </a:r>
          </a:p>
          <a:p>
            <a:r>
              <a:rPr lang="en-US" dirty="0" err="1" smtClean="0">
                <a:latin typeface="Aharoni" pitchFamily="2" charset="-79"/>
                <a:cs typeface="Aharoni" pitchFamily="2" charset="-79"/>
              </a:rPr>
              <a:t>all_crimes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=c(rap_crime,kidnap_crime,dowry_crime,assult_crime,insult_crime,by_rel_crime,imp_crime)</a:t>
            </a:r>
          </a:p>
          <a:p>
            <a:r>
              <a:rPr lang="en-US" dirty="0" err="1" smtClean="0">
                <a:latin typeface="Aharoni" pitchFamily="2" charset="-79"/>
                <a:cs typeface="Aharoni" pitchFamily="2" charset="-79"/>
              </a:rPr>
              <a:t>tr_crimes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=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as.numeric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(paste(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all_crimes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))</a:t>
            </a:r>
          </a:p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header=c("Rape","Kidnapping.and.Abduction","Dowry.Deaths","Assault.on.women.with.intent.to.outrage.her.modesty","Insult.to.modesty.of.Women","cruelty.by.Husband.or.his.Relatives","Importation.of.Girls")</a:t>
            </a:r>
          </a:p>
          <a:p>
            <a:r>
              <a:rPr lang="en-US" dirty="0" err="1" smtClean="0">
                <a:latin typeface="Aharoni" pitchFamily="2" charset="-79"/>
                <a:cs typeface="Aharoni" pitchFamily="2" charset="-79"/>
              </a:rPr>
              <a:t>my_tree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=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cbind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header,tr_crimes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)</a:t>
            </a:r>
          </a:p>
          <a:p>
            <a:r>
              <a:rPr lang="en-US" dirty="0" err="1" smtClean="0">
                <a:latin typeface="Aharoni" pitchFamily="2" charset="-79"/>
                <a:cs typeface="Aharoni" pitchFamily="2" charset="-79"/>
              </a:rPr>
              <a:t>df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=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data.frame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header,tr_crimes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)</a:t>
            </a:r>
          </a:p>
          <a:p>
            <a:r>
              <a:rPr lang="en-US" dirty="0" err="1" smtClean="0">
                <a:latin typeface="Aharoni" pitchFamily="2" charset="-79"/>
                <a:cs typeface="Aharoni" pitchFamily="2" charset="-79"/>
              </a:rPr>
              <a:t>str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df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)</a:t>
            </a:r>
          </a:p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transform(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df,all_crimes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=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as.numeric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all_crimes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))</a:t>
            </a:r>
          </a:p>
          <a:p>
            <a:r>
              <a:rPr lang="en-US" dirty="0" err="1" smtClean="0">
                <a:latin typeface="Aharoni" pitchFamily="2" charset="-79"/>
                <a:cs typeface="Aharoni" pitchFamily="2" charset="-79"/>
              </a:rPr>
              <a:t>str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df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)</a:t>
            </a:r>
          </a:p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print(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df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)</a:t>
            </a:r>
          </a:p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print(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all_crimes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)</a:t>
            </a:r>
            <a:endParaRPr lang="en-US" dirty="0" smtClean="0">
              <a:latin typeface="Aharoni" pitchFamily="2" charset="-79"/>
              <a:cs typeface="Aharoni" pitchFamily="2" charset="-79"/>
            </a:endParaRPr>
          </a:p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x &lt;- 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df$tr_crimes</a:t>
            </a:r>
            <a:endParaRPr lang="en-US" dirty="0" smtClean="0">
              <a:latin typeface="Aharoni" pitchFamily="2" charset="-79"/>
              <a:cs typeface="Aharoni" pitchFamily="2" charset="-79"/>
            </a:endParaRPr>
          </a:p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labels &lt;- 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df$header</a:t>
            </a:r>
            <a:endParaRPr lang="en-US" dirty="0" smtClean="0">
              <a:latin typeface="Aharoni" pitchFamily="2" charset="-79"/>
              <a:cs typeface="Aharoni" pitchFamily="2" charset="-79"/>
            </a:endParaRPr>
          </a:p>
          <a:p>
            <a:r>
              <a:rPr lang="en-US" dirty="0" err="1" smtClean="0">
                <a:latin typeface="Aharoni" pitchFamily="2" charset="-79"/>
                <a:cs typeface="Aharoni" pitchFamily="2" charset="-79"/>
              </a:rPr>
              <a:t>piepercent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&lt;- round(100*x/sum(x), 1)</a:t>
            </a:r>
          </a:p>
          <a:p>
            <a:pPr>
              <a:buNone/>
            </a:pPr>
            <a:endParaRPr lang="en-US" dirty="0" smtClean="0">
              <a:latin typeface="Aharoni" pitchFamily="2" charset="-79"/>
              <a:cs typeface="Aharoni" pitchFamily="2" charset="-79"/>
            </a:endParaRPr>
          </a:p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# Plot the chart.</a:t>
            </a:r>
          </a:p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pie(x, labels =paste(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df$header,piepercent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,"%"), main = "Crime in 2001 pie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chart",col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= rainbow(length(x)))</a:t>
            </a:r>
          </a:p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legend("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topright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",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df$header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,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cex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= 0.8,fill = rainbow(length(x)))</a:t>
            </a:r>
          </a:p>
          <a:p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 year wise crime report.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098" name="Picture 2" descr="E:\project\Q5\1\200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95400"/>
            <a:ext cx="6477000" cy="4369039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295400" y="5791200"/>
            <a:ext cx="65181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This report having 12 files for all year.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 growth of the crime year by year.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Aharoni" pitchFamily="2" charset="-79"/>
                <a:cs typeface="Aharoni" pitchFamily="2" charset="-79"/>
              </a:rPr>
              <a:t>table=read.csv("E:/project/crimes.csv")</a:t>
            </a:r>
          </a:p>
          <a:p>
            <a:r>
              <a:rPr lang="en-US" sz="1800" dirty="0" smtClean="0">
                <a:latin typeface="Aharoni" pitchFamily="2" charset="-79"/>
                <a:cs typeface="Aharoni" pitchFamily="2" charset="-79"/>
              </a:rPr>
              <a:t>data2=table %&gt;% </a:t>
            </a:r>
            <a:r>
              <a:rPr lang="en-US" sz="1800" dirty="0" err="1" smtClean="0">
                <a:latin typeface="Aharoni" pitchFamily="2" charset="-79"/>
                <a:cs typeface="Aharoni" pitchFamily="2" charset="-79"/>
              </a:rPr>
              <a:t>group_by</a:t>
            </a:r>
            <a:r>
              <a:rPr lang="en-US" sz="1800" dirty="0" smtClean="0">
                <a:latin typeface="Aharoni" pitchFamily="2" charset="-79"/>
                <a:cs typeface="Aharoni" pitchFamily="2" charset="-79"/>
              </a:rPr>
              <a:t>(Year) %&gt;% </a:t>
            </a:r>
            <a:r>
              <a:rPr lang="en-US" sz="1800" dirty="0" err="1" smtClean="0">
                <a:latin typeface="Aharoni" pitchFamily="2" charset="-79"/>
                <a:cs typeface="Aharoni" pitchFamily="2" charset="-79"/>
              </a:rPr>
              <a:t>summarise</a:t>
            </a:r>
            <a:r>
              <a:rPr lang="en-US" sz="1800" dirty="0" smtClean="0">
                <a:latin typeface="Aharoni" pitchFamily="2" charset="-79"/>
                <a:cs typeface="Aharoni" pitchFamily="2" charset="-79"/>
              </a:rPr>
              <a:t>(</a:t>
            </a:r>
            <a:r>
              <a:rPr lang="en-US" sz="1800" dirty="0" err="1" smtClean="0">
                <a:latin typeface="Aharoni" pitchFamily="2" charset="-79"/>
                <a:cs typeface="Aharoni" pitchFamily="2" charset="-79"/>
              </a:rPr>
              <a:t>all_crimes</a:t>
            </a:r>
            <a:r>
              <a:rPr lang="en-US" sz="1800" dirty="0" smtClean="0">
                <a:latin typeface="Aharoni" pitchFamily="2" charset="-79"/>
                <a:cs typeface="Aharoni" pitchFamily="2" charset="-79"/>
              </a:rPr>
              <a:t>=sum(Rape,Kidnapping.and.Abduction,Dowry.Deaths,Assault.on.women.with.intent.to.outrage.her.modesty,Insult.to.modesty.of.Women,Cruelty.by.Husband.or.his.Relatives,Importation.of.Girls))</a:t>
            </a:r>
          </a:p>
          <a:p>
            <a:r>
              <a:rPr lang="en-US" sz="1800" dirty="0" smtClean="0">
                <a:latin typeface="Aharoni" pitchFamily="2" charset="-79"/>
                <a:cs typeface="Aharoni" pitchFamily="2" charset="-79"/>
              </a:rPr>
              <a:t>#View(data2)</a:t>
            </a:r>
          </a:p>
          <a:p>
            <a:r>
              <a:rPr lang="en-US" sz="1800" dirty="0" smtClean="0">
                <a:latin typeface="Aharoni" pitchFamily="2" charset="-79"/>
                <a:cs typeface="Aharoni" pitchFamily="2" charset="-79"/>
              </a:rPr>
              <a:t>data=</a:t>
            </a:r>
            <a:r>
              <a:rPr lang="en-US" sz="1800" dirty="0" err="1" smtClean="0">
                <a:latin typeface="Aharoni" pitchFamily="2" charset="-79"/>
                <a:cs typeface="Aharoni" pitchFamily="2" charset="-79"/>
              </a:rPr>
              <a:t>data.frame</a:t>
            </a:r>
            <a:r>
              <a:rPr lang="en-US" sz="1800" dirty="0" smtClean="0">
                <a:latin typeface="Aharoni" pitchFamily="2" charset="-79"/>
                <a:cs typeface="Aharoni" pitchFamily="2" charset="-79"/>
              </a:rPr>
              <a:t>(data2)</a:t>
            </a:r>
          </a:p>
          <a:p>
            <a:r>
              <a:rPr lang="en-US" sz="1800" dirty="0" smtClean="0">
                <a:latin typeface="Aharoni" pitchFamily="2" charset="-79"/>
                <a:cs typeface="Aharoni" pitchFamily="2" charset="-79"/>
              </a:rPr>
              <a:t>print(data2)</a:t>
            </a:r>
          </a:p>
          <a:p>
            <a:r>
              <a:rPr lang="en-US" sz="1800" dirty="0" smtClean="0">
                <a:latin typeface="Aharoni" pitchFamily="2" charset="-79"/>
                <a:cs typeface="Aharoni" pitchFamily="2" charset="-79"/>
              </a:rPr>
              <a:t>x=(data2$Year)</a:t>
            </a:r>
          </a:p>
          <a:p>
            <a:r>
              <a:rPr lang="en-US" sz="1800" dirty="0" smtClean="0">
                <a:latin typeface="Aharoni" pitchFamily="2" charset="-79"/>
                <a:cs typeface="Aharoni" pitchFamily="2" charset="-79"/>
              </a:rPr>
              <a:t>y=(data2$all_crimes)</a:t>
            </a:r>
          </a:p>
          <a:p>
            <a:r>
              <a:rPr lang="en-US" sz="1800" dirty="0" smtClean="0">
                <a:latin typeface="Aharoni" pitchFamily="2" charset="-79"/>
                <a:cs typeface="Aharoni" pitchFamily="2" charset="-79"/>
              </a:rPr>
              <a:t>plot(</a:t>
            </a:r>
            <a:r>
              <a:rPr lang="en-US" sz="1800" dirty="0" err="1" smtClean="0">
                <a:latin typeface="Aharoni" pitchFamily="2" charset="-79"/>
                <a:cs typeface="Aharoni" pitchFamily="2" charset="-79"/>
              </a:rPr>
              <a:t>x,y,type</a:t>
            </a:r>
            <a:r>
              <a:rPr lang="en-US" sz="1800" dirty="0" smtClean="0">
                <a:latin typeface="Aharoni" pitchFamily="2" charset="-79"/>
                <a:cs typeface="Aharoni" pitchFamily="2" charset="-79"/>
              </a:rPr>
              <a:t> = "</a:t>
            </a:r>
            <a:r>
              <a:rPr lang="en-US" sz="1800" dirty="0" err="1" smtClean="0">
                <a:latin typeface="Aharoni" pitchFamily="2" charset="-79"/>
                <a:cs typeface="Aharoni" pitchFamily="2" charset="-79"/>
              </a:rPr>
              <a:t>o",col</a:t>
            </a:r>
            <a:r>
              <a:rPr lang="en-US" sz="1800" dirty="0" smtClean="0">
                <a:latin typeface="Aharoni" pitchFamily="2" charset="-79"/>
                <a:cs typeface="Aharoni" pitchFamily="2" charset="-79"/>
              </a:rPr>
              <a:t>="</a:t>
            </a:r>
            <a:r>
              <a:rPr lang="en-US" sz="1800" dirty="0" err="1" smtClean="0">
                <a:latin typeface="Aharoni" pitchFamily="2" charset="-79"/>
                <a:cs typeface="Aharoni" pitchFamily="2" charset="-79"/>
              </a:rPr>
              <a:t>red",xlab</a:t>
            </a:r>
            <a:r>
              <a:rPr lang="en-US" sz="1800" dirty="0" smtClean="0">
                <a:latin typeface="Aharoni" pitchFamily="2" charset="-79"/>
                <a:cs typeface="Aharoni" pitchFamily="2" charset="-79"/>
              </a:rPr>
              <a:t> = "</a:t>
            </a:r>
            <a:r>
              <a:rPr lang="en-US" sz="1800" dirty="0" err="1" smtClean="0">
                <a:latin typeface="Aharoni" pitchFamily="2" charset="-79"/>
                <a:cs typeface="Aharoni" pitchFamily="2" charset="-79"/>
              </a:rPr>
              <a:t>YEAR",ylab</a:t>
            </a:r>
            <a:r>
              <a:rPr lang="en-US" sz="1800" dirty="0" smtClean="0">
                <a:latin typeface="Aharoni" pitchFamily="2" charset="-79"/>
                <a:cs typeface="Aharoni" pitchFamily="2" charset="-79"/>
              </a:rPr>
              <a:t> = "</a:t>
            </a:r>
            <a:r>
              <a:rPr lang="en-US" sz="1800" dirty="0" err="1" smtClean="0">
                <a:latin typeface="Aharoni" pitchFamily="2" charset="-79"/>
                <a:cs typeface="Aharoni" pitchFamily="2" charset="-79"/>
              </a:rPr>
              <a:t>CRIMES",main</a:t>
            </a:r>
            <a:r>
              <a:rPr lang="en-US" sz="1800" dirty="0" smtClean="0">
                <a:latin typeface="Aharoni" pitchFamily="2" charset="-79"/>
                <a:cs typeface="Aharoni" pitchFamily="2" charset="-79"/>
              </a:rPr>
              <a:t> = "CHART ABOUT YEARLY CRIME REPORT")</a:t>
            </a:r>
          </a:p>
          <a:p>
            <a:endParaRPr lang="en-US" sz="1800" dirty="0" smtClean="0">
              <a:latin typeface="Aharoni" pitchFamily="2" charset="-79"/>
              <a:cs typeface="Aharoni" pitchFamily="2" charset="-79"/>
            </a:endParaRPr>
          </a:p>
          <a:p>
            <a:endParaRPr lang="en-US" sz="1800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 growth of the crime year by year.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122" name="Picture 2" descr="E:\project\Q6\q_7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95400"/>
            <a:ext cx="7543800" cy="43690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PREDUCTION THROUGH ANALYSIS OF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all crimes are </a:t>
            </a:r>
            <a:r>
              <a:rPr lang="en-US" dirty="0" err="1" smtClean="0"/>
              <a:t>increse</a:t>
            </a:r>
            <a:r>
              <a:rPr lang="en-US" dirty="0" smtClean="0"/>
              <a:t> day by day for all </a:t>
            </a:r>
            <a:r>
              <a:rPr lang="en-US" dirty="0" err="1" smtClean="0"/>
              <a:t>resons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2 the crime is </a:t>
            </a:r>
            <a:r>
              <a:rPr lang="en-US" dirty="0" err="1" smtClean="0"/>
              <a:t>highestly</a:t>
            </a:r>
            <a:r>
              <a:rPr lang="en-US" dirty="0" smtClean="0"/>
              <a:t> occur is </a:t>
            </a:r>
            <a:r>
              <a:rPr lang="en-US" dirty="0" smtClean="0"/>
              <a:t>cruelty by Husband or his Relatives.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cr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429000"/>
            <a:ext cx="6553200" cy="116221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143000" y="4191000"/>
            <a:ext cx="60960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/>
          </a:bodyPr>
          <a:lstStyle/>
          <a:p>
            <a:r>
              <a:rPr lang="en-US" smtClean="0"/>
              <a:t>PREDUCTION THROUGH ANALYSIS OF DATASET</a:t>
            </a:r>
            <a:endParaRPr lang="en-US" dirty="0"/>
          </a:p>
        </p:txBody>
      </p:sp>
      <p:pic>
        <p:nvPicPr>
          <p:cNvPr id="7170" name="Picture 2" descr="E:\project\heighest_crim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505200"/>
            <a:ext cx="4534107" cy="2554400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>
            <a:off x="1828800" y="4114800"/>
            <a:ext cx="373380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1752600"/>
            <a:ext cx="7620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3 in </a:t>
            </a:r>
            <a:r>
              <a:rPr lang="en-US" sz="2800" dirty="0" err="1" smtClean="0"/>
              <a:t>anadhra</a:t>
            </a:r>
            <a:r>
              <a:rPr lang="en-US" sz="2800" dirty="0" smtClean="0"/>
              <a:t> </a:t>
            </a:r>
            <a:r>
              <a:rPr lang="en-US" sz="2800" dirty="0" err="1" smtClean="0"/>
              <a:t>pradesh</a:t>
            </a:r>
            <a:r>
              <a:rPr lang="en-US" sz="2800" dirty="0" smtClean="0"/>
              <a:t> the maximum crime is occur.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6600" smtClean="0">
              <a:latin typeface="Aharoni" pitchFamily="2" charset="-79"/>
              <a:cs typeface="Aharoni" pitchFamily="2" charset="-79"/>
            </a:endParaRPr>
          </a:p>
          <a:p>
            <a:pPr algn="ctr">
              <a:buNone/>
            </a:pPr>
            <a:r>
              <a:rPr lang="en-US" sz="6600" smtClean="0">
                <a:latin typeface="Aharoni" pitchFamily="2" charset="-79"/>
                <a:cs typeface="Aharoni" pitchFamily="2" charset="-79"/>
              </a:rPr>
              <a:t>THANK </a:t>
            </a:r>
            <a:r>
              <a:rPr lang="en-US" sz="6600" dirty="0" smtClean="0">
                <a:latin typeface="Aharoni" pitchFamily="2" charset="-79"/>
                <a:cs typeface="Aharoni" pitchFamily="2" charset="-79"/>
              </a:rPr>
              <a:t>YOU</a:t>
            </a:r>
            <a:endParaRPr lang="en-US" sz="6600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09956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 OUR GROUP THERE IS 2 MEMBERS</a:t>
            </a:r>
          </a:p>
          <a:p>
            <a:pPr lvl="1"/>
            <a:r>
              <a:rPr lang="en-US" sz="4000" dirty="0" smtClean="0"/>
              <a:t>1 Shifa </a:t>
            </a:r>
            <a:r>
              <a:rPr lang="en-US" sz="4000" dirty="0" smtClean="0"/>
              <a:t>M</a:t>
            </a:r>
            <a:r>
              <a:rPr lang="en-US" sz="4000" dirty="0" smtClean="0"/>
              <a:t>emon </a:t>
            </a:r>
          </a:p>
          <a:p>
            <a:pPr lvl="1"/>
            <a:r>
              <a:rPr lang="en-US" sz="4000" dirty="0" smtClean="0"/>
              <a:t>2 Purvisha Thakarar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DATASET IN DATA SCIENCE PROJECT</a:t>
            </a:r>
            <a:endParaRPr lang="en-US" dirty="0"/>
          </a:p>
        </p:txBody>
      </p:sp>
      <p:pic>
        <p:nvPicPr>
          <p:cNvPr id="4" name="Content Placeholder 3" descr="DATASE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81200"/>
            <a:ext cx="8229600" cy="34289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OF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description of dataset </a:t>
            </a:r>
          </a:p>
          <a:p>
            <a:r>
              <a:rPr lang="en-US" dirty="0" smtClean="0"/>
              <a:t>2 which is the highest crime??</a:t>
            </a:r>
          </a:p>
          <a:p>
            <a:r>
              <a:rPr lang="en-US" dirty="0" smtClean="0"/>
              <a:t>3 crime wise report for all state.</a:t>
            </a:r>
          </a:p>
          <a:p>
            <a:r>
              <a:rPr lang="en-US" dirty="0" smtClean="0"/>
              <a:t>4 district wise all crime report.</a:t>
            </a:r>
          </a:p>
          <a:p>
            <a:r>
              <a:rPr lang="en-US" dirty="0" smtClean="0"/>
              <a:t>5 year wise crime report.</a:t>
            </a:r>
          </a:p>
          <a:p>
            <a:r>
              <a:rPr lang="en-US" dirty="0" smtClean="0"/>
              <a:t>6 growth of the crime year by year.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 description of dataset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2057400"/>
          </a:xfrm>
        </p:spPr>
        <p:txBody>
          <a:bodyPr/>
          <a:lstStyle/>
          <a:p>
            <a:r>
              <a:rPr lang="en-US" dirty="0" smtClean="0"/>
              <a:t>dataset=read.csv("E:/project/crimes.csv")</a:t>
            </a:r>
          </a:p>
          <a:p>
            <a:r>
              <a:rPr lang="en-US" dirty="0" smtClean="0"/>
              <a:t>View(dataset)</a:t>
            </a:r>
          </a:p>
          <a:p>
            <a:r>
              <a:rPr lang="en-US" dirty="0" smtClean="0"/>
              <a:t>View(</a:t>
            </a:r>
            <a:r>
              <a:rPr lang="en-US" dirty="0" err="1" smtClean="0"/>
              <a:t>dataset$Year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str</a:t>
            </a:r>
            <a:r>
              <a:rPr lang="en-US" dirty="0" smtClean="0"/>
              <a:t>(dataset)</a:t>
            </a:r>
            <a:endParaRPr lang="en-US" dirty="0"/>
          </a:p>
        </p:txBody>
      </p:sp>
      <p:pic>
        <p:nvPicPr>
          <p:cNvPr id="4" name="Picture 3" descr="q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038600"/>
            <a:ext cx="8435926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 which is the highest crime??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686800" cy="55626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#====================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treemap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plot of all crimes in 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#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india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==================================</a:t>
            </a:r>
          </a:p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library(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treemap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)</a:t>
            </a:r>
          </a:p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table=read.csv("E:/project/crimes.csv")</a:t>
            </a:r>
          </a:p>
          <a:p>
            <a:r>
              <a:rPr lang="en-US" dirty="0" err="1" smtClean="0">
                <a:latin typeface="Aharoni" pitchFamily="2" charset="-79"/>
                <a:cs typeface="Aharoni" pitchFamily="2" charset="-79"/>
              </a:rPr>
              <a:t>rap_crime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=table %&gt;%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summarise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rap_crime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= sum(Rape))</a:t>
            </a:r>
          </a:p>
          <a:p>
            <a:r>
              <a:rPr lang="en-US" dirty="0" err="1" smtClean="0">
                <a:latin typeface="Aharoni" pitchFamily="2" charset="-79"/>
                <a:cs typeface="Aharoni" pitchFamily="2" charset="-79"/>
              </a:rPr>
              <a:t>kidnap_crime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=table %&gt;%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summarise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kidnap_crime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= sum(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Kidnapping.and.Abduction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))</a:t>
            </a:r>
          </a:p>
          <a:p>
            <a:r>
              <a:rPr lang="en-US" dirty="0" err="1" smtClean="0">
                <a:latin typeface="Aharoni" pitchFamily="2" charset="-79"/>
                <a:cs typeface="Aharoni" pitchFamily="2" charset="-79"/>
              </a:rPr>
              <a:t>dowry_crime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=table %&gt;%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summarise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dowry_crime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= sum(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Dowry.Deaths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))</a:t>
            </a:r>
          </a:p>
          <a:p>
            <a:r>
              <a:rPr lang="en-US" dirty="0" err="1" smtClean="0">
                <a:latin typeface="Aharoni" pitchFamily="2" charset="-79"/>
                <a:cs typeface="Aharoni" pitchFamily="2" charset="-79"/>
              </a:rPr>
              <a:t>assult_crime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=table %&gt;%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summarise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assult_crime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= sum(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Assault.on.women.with.intent.to.outrage.her.modesty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))</a:t>
            </a:r>
          </a:p>
          <a:p>
            <a:r>
              <a:rPr lang="en-US" dirty="0" err="1" smtClean="0">
                <a:latin typeface="Aharoni" pitchFamily="2" charset="-79"/>
                <a:cs typeface="Aharoni" pitchFamily="2" charset="-79"/>
              </a:rPr>
              <a:t>insult_crime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=table %&gt;%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summarise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insult_crime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= sum(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Insult.to.modesty.of.Women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))</a:t>
            </a:r>
          </a:p>
          <a:p>
            <a:r>
              <a:rPr lang="en-US" dirty="0" err="1" smtClean="0">
                <a:latin typeface="Aharoni" pitchFamily="2" charset="-79"/>
                <a:cs typeface="Aharoni" pitchFamily="2" charset="-79"/>
              </a:rPr>
              <a:t>by_rel_crime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=table %&gt;%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summarise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by_rel_crime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= sum(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Cruelty.by.Husband.or.his.Relatives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))</a:t>
            </a:r>
          </a:p>
          <a:p>
            <a:r>
              <a:rPr lang="en-US" dirty="0" err="1" smtClean="0">
                <a:latin typeface="Aharoni" pitchFamily="2" charset="-79"/>
                <a:cs typeface="Aharoni" pitchFamily="2" charset="-79"/>
              </a:rPr>
              <a:t>imp_crime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=table %&gt;%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summarise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imp_crime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= sum(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Importation.of.Girls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))</a:t>
            </a:r>
          </a:p>
          <a:p>
            <a:r>
              <a:rPr lang="en-US" dirty="0" err="1" smtClean="0">
                <a:latin typeface="Aharoni" pitchFamily="2" charset="-79"/>
                <a:cs typeface="Aharoni" pitchFamily="2" charset="-79"/>
              </a:rPr>
              <a:t>all_crimes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=c(rap_crime,kidnap_crime,dowry_crime,assult_crime,insult_crime,by_rel_crime,imp_crime)</a:t>
            </a:r>
          </a:p>
          <a:p>
            <a:r>
              <a:rPr lang="en-US" dirty="0" err="1" smtClean="0">
                <a:latin typeface="Aharoni" pitchFamily="2" charset="-79"/>
                <a:cs typeface="Aharoni" pitchFamily="2" charset="-79"/>
              </a:rPr>
              <a:t>tr_crimes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=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as.numeric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(paste(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all_crimes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))</a:t>
            </a:r>
          </a:p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header=c("Rape","Kidnapping.and.Abduction","Dowry.Deaths","Assault.on.women.with.intent.to.outrage.her.modesty","Insult.to.modesty.of.Women","cruelty.by.Husband.or.his.Relatives","Importation")</a:t>
            </a:r>
          </a:p>
          <a:p>
            <a:r>
              <a:rPr lang="en-US" dirty="0" err="1" smtClean="0">
                <a:latin typeface="Aharoni" pitchFamily="2" charset="-79"/>
                <a:cs typeface="Aharoni" pitchFamily="2" charset="-79"/>
              </a:rPr>
              <a:t>my_tree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=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cbind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header,tr_crimes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)</a:t>
            </a:r>
          </a:p>
          <a:p>
            <a:r>
              <a:rPr lang="en-US" dirty="0" err="1" smtClean="0">
                <a:latin typeface="Aharoni" pitchFamily="2" charset="-79"/>
                <a:cs typeface="Aharoni" pitchFamily="2" charset="-79"/>
              </a:rPr>
              <a:t>df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=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data.frame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header,tr_crimes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)</a:t>
            </a:r>
          </a:p>
          <a:p>
            <a:r>
              <a:rPr lang="en-US" dirty="0" err="1" smtClean="0">
                <a:latin typeface="Aharoni" pitchFamily="2" charset="-79"/>
                <a:cs typeface="Aharoni" pitchFamily="2" charset="-79"/>
              </a:rPr>
              <a:t>str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df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)</a:t>
            </a:r>
          </a:p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transform(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df,all_crimes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=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as.numeric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all_crimes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))</a:t>
            </a:r>
          </a:p>
          <a:p>
            <a:r>
              <a:rPr lang="en-US" dirty="0" err="1" smtClean="0">
                <a:latin typeface="Aharoni" pitchFamily="2" charset="-79"/>
                <a:cs typeface="Aharoni" pitchFamily="2" charset="-79"/>
              </a:rPr>
              <a:t>str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df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)</a:t>
            </a:r>
          </a:p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print(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df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)</a:t>
            </a:r>
          </a:p>
          <a:p>
            <a:r>
              <a:rPr lang="en-US" dirty="0" err="1" smtClean="0">
                <a:latin typeface="Aharoni" pitchFamily="2" charset="-79"/>
                <a:cs typeface="Aharoni" pitchFamily="2" charset="-79"/>
              </a:rPr>
              <a:t>treemap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df,index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= "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header",vSize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= "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tr_crimes",type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= "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index",fontface.labels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= 6,bg.labels = "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transparent",title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= "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treemap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about all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crimes",title.legend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= "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tr_crimes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")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 which is the highest crime??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 descr="E:\project\Q2\q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153400" cy="42928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 crime wise report for all state.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library(</a:t>
            </a:r>
            <a:r>
              <a:rPr lang="en-US" dirty="0" err="1" smtClean="0"/>
              <a:t>dplyr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library(ggplot2)</a:t>
            </a:r>
          </a:p>
          <a:p>
            <a:r>
              <a:rPr lang="en-US" dirty="0" smtClean="0"/>
              <a:t>table=read.csv("E:/project/crimes.csv")</a:t>
            </a:r>
          </a:p>
          <a:p>
            <a:r>
              <a:rPr lang="en-US" dirty="0" smtClean="0"/>
              <a:t>View(table)</a:t>
            </a:r>
          </a:p>
          <a:p>
            <a:r>
              <a:rPr lang="en-US" dirty="0" err="1" smtClean="0"/>
              <a:t>number_of_rapes</a:t>
            </a:r>
            <a:r>
              <a:rPr lang="en-US" dirty="0" smtClean="0"/>
              <a:t>=table %&gt;% </a:t>
            </a:r>
            <a:r>
              <a:rPr lang="en-US" dirty="0" err="1" smtClean="0"/>
              <a:t>summarise</a:t>
            </a:r>
            <a:r>
              <a:rPr lang="en-US" dirty="0" smtClean="0"/>
              <a:t>(</a:t>
            </a:r>
            <a:r>
              <a:rPr lang="en-US" dirty="0" err="1" smtClean="0"/>
              <a:t>number_of_rapes</a:t>
            </a:r>
            <a:r>
              <a:rPr lang="en-US" dirty="0" smtClean="0"/>
              <a:t> = sum(Rape))</a:t>
            </a:r>
          </a:p>
          <a:p>
            <a:r>
              <a:rPr lang="en-US" dirty="0" smtClean="0"/>
              <a:t>head(</a:t>
            </a:r>
            <a:r>
              <a:rPr lang="en-US" dirty="0" err="1" smtClean="0"/>
              <a:t>number_of_rapes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data2=table %&gt;% </a:t>
            </a:r>
            <a:r>
              <a:rPr lang="en-US" dirty="0" err="1" smtClean="0"/>
              <a:t>group_by</a:t>
            </a:r>
            <a:r>
              <a:rPr lang="en-US" dirty="0" smtClean="0"/>
              <a:t>(STATE.UT) %&gt;%  </a:t>
            </a:r>
            <a:r>
              <a:rPr lang="en-US" dirty="0" err="1" smtClean="0"/>
              <a:t>summarise</a:t>
            </a:r>
            <a:r>
              <a:rPr lang="en-US" dirty="0" smtClean="0"/>
              <a:t>(</a:t>
            </a:r>
            <a:r>
              <a:rPr lang="en-US" dirty="0" err="1" smtClean="0"/>
              <a:t>number_of_rapes</a:t>
            </a:r>
            <a:r>
              <a:rPr lang="en-US" dirty="0" smtClean="0"/>
              <a:t> = sum(Rape))</a:t>
            </a:r>
          </a:p>
          <a:p>
            <a:r>
              <a:rPr lang="en-US" dirty="0" smtClean="0"/>
              <a:t>View(data2)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#========================</a:t>
            </a:r>
            <a:r>
              <a:rPr lang="en-US" dirty="0" err="1" smtClean="0"/>
              <a:t>ggplot</a:t>
            </a:r>
            <a:r>
              <a:rPr lang="en-US" dirty="0" smtClean="0"/>
              <a:t> of the data which is grouped by </a:t>
            </a:r>
            <a:r>
              <a:rPr lang="en-US" dirty="0" smtClean="0"/>
              <a:t>#STATES </a:t>
            </a:r>
            <a:r>
              <a:rPr lang="en-US" dirty="0" smtClean="0"/>
              <a:t>for Rape case.=======================</a:t>
            </a:r>
          </a:p>
          <a:p>
            <a:r>
              <a:rPr lang="en-US" dirty="0" err="1" smtClean="0"/>
              <a:t>IrisPlot</a:t>
            </a:r>
            <a:r>
              <a:rPr lang="en-US" dirty="0" smtClean="0"/>
              <a:t> &lt;- </a:t>
            </a:r>
            <a:r>
              <a:rPr lang="en-US" dirty="0" err="1" smtClean="0"/>
              <a:t>ggplot</a:t>
            </a:r>
            <a:r>
              <a:rPr lang="en-US" dirty="0" smtClean="0"/>
              <a:t>(data2, </a:t>
            </a:r>
            <a:r>
              <a:rPr lang="en-US" dirty="0" err="1" smtClean="0"/>
              <a:t>aes</a:t>
            </a:r>
            <a:r>
              <a:rPr lang="en-US" dirty="0" smtClean="0"/>
              <a:t>(data2$number_of_rapes,data2$STATE.UT,label=data2$number_of_rapes)) + </a:t>
            </a:r>
            <a:r>
              <a:rPr lang="en-US" dirty="0" err="1" smtClean="0"/>
              <a:t>geom_point</a:t>
            </a:r>
            <a:r>
              <a:rPr lang="en-US" dirty="0" smtClean="0"/>
              <a:t>() +</a:t>
            </a:r>
            <a:r>
              <a:rPr lang="en-US" dirty="0" err="1" smtClean="0"/>
              <a:t>geom_text</a:t>
            </a:r>
            <a:r>
              <a:rPr lang="en-US" dirty="0" smtClean="0"/>
              <a:t>(</a:t>
            </a:r>
            <a:r>
              <a:rPr lang="en-US" dirty="0" err="1" smtClean="0"/>
              <a:t>hjust</a:t>
            </a:r>
            <a:r>
              <a:rPr lang="en-US" dirty="0" smtClean="0"/>
              <a:t>=0.1,vjust=1)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IrisPlot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 crime wise report for all state.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 descr="E:\project\Q3\1\rap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7924800" cy="4343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6096000"/>
            <a:ext cx="9582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This report having 7 files for all type of crimes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46</TotalTime>
  <Words>768</Words>
  <Application>Microsoft Office PowerPoint</Application>
  <PresentationFormat>On-screen Show (4:3)</PresentationFormat>
  <Paragraphs>131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Apex</vt:lpstr>
      <vt:lpstr>PROJECT  TITLE</vt:lpstr>
      <vt:lpstr>GROUP DETAIL</vt:lpstr>
      <vt:lpstr>DATASET IN DATA SCIENCE PROJECT</vt:lpstr>
      <vt:lpstr>QUESTIONS OF ANALYSIS</vt:lpstr>
      <vt:lpstr>1 description of dataset  </vt:lpstr>
      <vt:lpstr>2 which is the highest crime?? </vt:lpstr>
      <vt:lpstr>2 which is the highest crime?? </vt:lpstr>
      <vt:lpstr>3 crime wise report for all state. </vt:lpstr>
      <vt:lpstr>3 crime wise report for all state. </vt:lpstr>
      <vt:lpstr>4 district wise all crime report.</vt:lpstr>
      <vt:lpstr>4 district wise all crime report.</vt:lpstr>
      <vt:lpstr>5 year wise crime report. </vt:lpstr>
      <vt:lpstr>5 year wise crime report. </vt:lpstr>
      <vt:lpstr>6 growth of the crime year by year. </vt:lpstr>
      <vt:lpstr>6 growth of the crime year by year. </vt:lpstr>
      <vt:lpstr>PREDUCTION THROUGH ANALYSIS OF DATASET</vt:lpstr>
      <vt:lpstr>PREDUCTION THROUGH ANALYSIS OF DATASET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TITLE</dc:title>
  <dc:creator>pc</dc:creator>
  <cp:lastModifiedBy>pc</cp:lastModifiedBy>
  <cp:revision>27</cp:revision>
  <dcterms:created xsi:type="dcterms:W3CDTF">2019-06-10T02:52:42Z</dcterms:created>
  <dcterms:modified xsi:type="dcterms:W3CDTF">2019-06-10T03:39:42Z</dcterms:modified>
</cp:coreProperties>
</file>