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Cabin"/>
      <p:regular r:id="rId42"/>
      <p:bold r:id="rId43"/>
      <p:italic r:id="rId44"/>
      <p:boldItalic r:id="rId45"/>
    </p:embeddedFont>
    <p:embeddedFont>
      <p:font typeface="Bebas Neue"/>
      <p:regular r:id="rId46"/>
    </p:embeddedFont>
    <p:embeddedFont>
      <p:font typeface="Days On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i8+X/I3xmcdsITOh1icksY3DoS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abin-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abin-italic.fntdata"/><Relationship Id="rId21" Type="http://schemas.openxmlformats.org/officeDocument/2006/relationships/slide" Target="slides/slide16.xml"/><Relationship Id="rId43" Type="http://schemas.openxmlformats.org/officeDocument/2006/relationships/font" Target="fonts/Cabin-bold.fntdata"/><Relationship Id="rId24" Type="http://schemas.openxmlformats.org/officeDocument/2006/relationships/slide" Target="slides/slide19.xml"/><Relationship Id="rId46" Type="http://schemas.openxmlformats.org/officeDocument/2006/relationships/font" Target="fonts/BebasNeue-regular.fntdata"/><Relationship Id="rId23" Type="http://schemas.openxmlformats.org/officeDocument/2006/relationships/slide" Target="slides/slide18.xml"/><Relationship Id="rId45" Type="http://schemas.openxmlformats.org/officeDocument/2006/relationships/font" Target="fonts/Cab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DaysOne-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1d1044728da_4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1d1044728da_4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9" name="Google Shape;15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1" name="Google Shape;15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1" name="Google Shape;15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1d1044728da_4_3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6" name="Google Shape;1586;g1d1044728da_4_3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1d1044728da_4_3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5" name="Google Shape;1605;g1d1044728da_4_3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1d1044728da_4_2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1d1044728da_4_2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d1044728da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8" name="Google Shape;1638;g1d1044728da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1d1044728da_5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5" name="Google Shape;1645;g1d1044728da_5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1d1044728da_5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2" name="Google Shape;1652;g1d1044728da_5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1d1044728da_5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9" name="Google Shape;1659;g1d1044728da_5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d1044728da_4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d1044728da_4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1d1044728da_5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6" name="Google Shape;1666;g1d1044728da_5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1d1044728da_5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3" name="Google Shape;1673;g1d1044728da_5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1d1044728da_5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0" name="Google Shape;1680;g1d1044728da_5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d1044728da_5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7" name="Google Shape;1687;g1d1044728da_5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1d1044728da_5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4" name="Google Shape;1694;g1d1044728da_5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1d1044728da_5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1" name="Google Shape;1701;g1d1044728da_5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1d1044728da_5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8" name="Google Shape;1708;g1d1044728da_5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d94b6bfa4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g1d94b6bfa4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1d94b6bfa44_3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8" name="Google Shape;1738;g1d94b6bfa44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1" name="Google Shape;17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1d1044728da_4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1d1044728da_4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6" name="Google Shape;17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1d1044728da_4_2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1d1044728da_4_2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4" name="Google Shape;17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Yang berumur 30an kebawah juga lebih memilih investasi deposito karena rendah resiko mengingat diusia segini biasanya penghasilan masih secukupnya dan kemungkinan masih belajar tentang investasi. Hal ini selaras dengan conversion rate student pada kolom job adalah yang tertinggi.</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rPr lang="en-US">
                <a:solidFill>
                  <a:schemeClr val="dk1"/>
                </a:solidFill>
                <a:latin typeface="Cabin"/>
                <a:ea typeface="Cabin"/>
                <a:cs typeface="Cabin"/>
                <a:sym typeface="Cabin"/>
              </a:rPr>
              <a:t>Yang berumur 60an keatas kemungkinan lebih cenderung ingin subscribe term deposit karena rendah resiko. Jika dibandingkan dengan investasi dalam bentuk lain seperti saham yang tinggi resiko, lebih masuk akal untuk deposito karena sumber dana-nya besar kemungkinan berasal dari dana pensiun. hal ini selaras dengan kolom job yang conversion rate-nya cukup tinggi adalah retired. Yang berumur 30an kebawah juga lebih memilih investasi deposito karena rendah resiko mengingat diusia segini biasanya penghasilan masih secukupnya dan kemungkinan masih belajar tentang investasi. Hal ini selaras dengan conversion rate student pada kolom job adalah yang tertinggi.</a:t>
            </a:r>
            <a:endParaRPr>
              <a:solidFill>
                <a:schemeClr val="dk1"/>
              </a:solidFill>
              <a:latin typeface="Cabin"/>
              <a:ea typeface="Cabin"/>
              <a:cs typeface="Cabin"/>
              <a:sym typeface="Cabin"/>
            </a:endParaRPr>
          </a:p>
          <a:p>
            <a:pPr indent="0" lvl="0" marL="0" rtl="0" algn="l">
              <a:spcBef>
                <a:spcPts val="0"/>
              </a:spcBef>
              <a:spcAft>
                <a:spcPts val="0"/>
              </a:spcAft>
              <a:buSzPts val="1100"/>
              <a:buNone/>
            </a:pPr>
            <a:r>
              <a:t/>
            </a:r>
            <a:endParaRPr>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rPr lang="en-US">
                <a:solidFill>
                  <a:schemeClr val="dk1"/>
                </a:solidFill>
                <a:latin typeface="Cabin"/>
                <a:ea typeface="Cabin"/>
                <a:cs typeface="Cabin"/>
                <a:sym typeface="Cabin"/>
              </a:rPr>
              <a:t>karena usia dibawah 30an cenderung masih belum stabil secara finansial. Untuk customer yang berumur diatas 60 tahun, ketika kita melakukan promosi bisa juga ditawarkan dengan promo yang sesuai untuk rentang umur tersebut.​</a:t>
            </a:r>
            <a:endParaRPr>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t/>
            </a:r>
            <a:endParaRPr>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rPr lang="en-US">
                <a:solidFill>
                  <a:schemeClr val="dk1"/>
                </a:solidFill>
                <a:latin typeface="Cabin"/>
                <a:ea typeface="Cabin"/>
                <a:cs typeface="Cabin"/>
                <a:sym typeface="Cabin"/>
              </a:rPr>
              <a:t>Hal ini bisa jadi diakibatkan karena akses untuk panggilan seluler lebih mudah, bisa dimana saja dan kapan saja dibandingkan dengan menggunakan telepon rumah yang tempatnya statis.</a:t>
            </a:r>
            <a:endParaRPr>
              <a:solidFill>
                <a:schemeClr val="dk1"/>
              </a:solidFill>
              <a:latin typeface="Cabin"/>
              <a:ea typeface="Cabin"/>
              <a:cs typeface="Cabin"/>
              <a:sym typeface="Cabin"/>
            </a:endParaRPr>
          </a:p>
          <a:p>
            <a:pPr indent="0" lvl="0" marL="0" rtl="0" algn="l">
              <a:spcBef>
                <a:spcPts val="0"/>
              </a:spcBef>
              <a:spcAft>
                <a:spcPts val="0"/>
              </a:spcAft>
              <a:buClr>
                <a:schemeClr val="dk1"/>
              </a:buClr>
              <a:buSzPts val="1100"/>
              <a:buFont typeface="Arial"/>
              <a:buNone/>
            </a:pPr>
            <a:r>
              <a:t/>
            </a:r>
            <a:endParaRPr>
              <a:solidFill>
                <a:schemeClr val="dk1"/>
              </a:solidFill>
              <a:latin typeface="Cabin"/>
              <a:ea typeface="Cabin"/>
              <a:cs typeface="Cabin"/>
              <a:sym typeface="Cabi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6" name="Google Shape;18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bin"/>
                <a:ea typeface="Cabin"/>
                <a:cs typeface="Cabin"/>
                <a:sym typeface="Cabin"/>
              </a:rPr>
              <a:t>Karena untuk saat ini kondisi tersebut sudah tidak relevan. Perkembangan teknologi memungkinkan kegiatan marketing dilakukan melalui sosial media, telepone, affiliate dan sebagainya.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1d6a18dbb6e_3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4" name="Google Shape;1854;g1d6a18dbb6e_3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1d94b6bfa44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1d94b6bfa44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1d97d4cea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1d97d4cea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1d1044728da_4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1d1044728da_4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1d1044728da_4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1d1044728da_4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3" name="Google Shape;14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3" name="Google Shape;14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1d6a18dbb6e_3_7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3" name="Google Shape;1493;g1d6a18dbb6e_3_7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revenue stream -&gt; sumber pendapatan.</a:t>
            </a:r>
            <a:endParaRPr/>
          </a:p>
          <a:p>
            <a:pPr indent="0" lvl="0" marL="0" rtl="0" algn="l">
              <a:lnSpc>
                <a:spcPct val="100000"/>
              </a:lnSpc>
              <a:spcBef>
                <a:spcPts val="0"/>
              </a:spcBef>
              <a:spcAft>
                <a:spcPts val="0"/>
              </a:spcAft>
              <a:buSzPts val="1100"/>
              <a:buNone/>
            </a:pPr>
            <a:r>
              <a:rPr lang="en-US"/>
              <a:t>net interest margin -&gt; selisih antara bunga yang didapat oleh bank dari peminjam dana (debitur) dengan bunga yang diberikan oleh bank kepada investor atau nasabah.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d1044728da_4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1d1044728da_4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53"/>
          <p:cNvGrpSpPr/>
          <p:nvPr/>
        </p:nvGrpSpPr>
        <p:grpSpPr>
          <a:xfrm>
            <a:off x="-89200" y="-45900"/>
            <a:ext cx="9334475" cy="5235300"/>
            <a:chOff x="-89200" y="-45900"/>
            <a:chExt cx="9334475" cy="5235300"/>
          </a:xfrm>
        </p:grpSpPr>
        <p:grpSp>
          <p:nvGrpSpPr>
            <p:cNvPr id="10" name="Google Shape;10;p53"/>
            <p:cNvGrpSpPr/>
            <p:nvPr/>
          </p:nvGrpSpPr>
          <p:grpSpPr>
            <a:xfrm>
              <a:off x="477625" y="-45900"/>
              <a:ext cx="8767650" cy="5235300"/>
              <a:chOff x="477625" y="-45900"/>
              <a:chExt cx="8767650" cy="5235300"/>
            </a:xfrm>
          </p:grpSpPr>
          <p:sp>
            <p:nvSpPr>
              <p:cNvPr id="11" name="Google Shape;11;p53"/>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3"/>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3"/>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3"/>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3"/>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3"/>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3"/>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3"/>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3"/>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3"/>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3"/>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3"/>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3"/>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3"/>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3"/>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3"/>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3"/>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3"/>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3"/>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53"/>
            <p:cNvGrpSpPr/>
            <p:nvPr/>
          </p:nvGrpSpPr>
          <p:grpSpPr>
            <a:xfrm>
              <a:off x="-89200" y="498000"/>
              <a:ext cx="9322500" cy="4553625"/>
              <a:chOff x="-89200" y="498000"/>
              <a:chExt cx="9322500" cy="4553625"/>
            </a:xfrm>
          </p:grpSpPr>
          <p:sp>
            <p:nvSpPr>
              <p:cNvPr id="31" name="Google Shape;31;p53"/>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3"/>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3"/>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3"/>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3"/>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3"/>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3"/>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3"/>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3"/>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3"/>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1" name="Google Shape;41;p53"/>
          <p:cNvSpPr txBox="1"/>
          <p:nvPr>
            <p:ph type="ctrTitle"/>
          </p:nvPr>
        </p:nvSpPr>
        <p:spPr>
          <a:xfrm>
            <a:off x="1417050" y="1410450"/>
            <a:ext cx="6309900" cy="16716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5000">
                <a:latin typeface="Days One"/>
                <a:ea typeface="Days One"/>
                <a:cs typeface="Days One"/>
                <a:sym typeface="Days 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2" name="Google Shape;42;p53"/>
          <p:cNvSpPr txBox="1"/>
          <p:nvPr>
            <p:ph idx="1" type="subTitle"/>
          </p:nvPr>
        </p:nvSpPr>
        <p:spPr>
          <a:xfrm>
            <a:off x="2392500" y="3718425"/>
            <a:ext cx="4359000" cy="409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600">
                <a:latin typeface="Cabin"/>
                <a:ea typeface="Cabin"/>
                <a:cs typeface="Cabin"/>
                <a:sym typeface="Cabi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53"/>
          <p:cNvSpPr txBox="1"/>
          <p:nvPr>
            <p:ph idx="12" type="sldNum"/>
          </p:nvPr>
        </p:nvSpPr>
        <p:spPr>
          <a:xfrm>
            <a:off x="715109" y="466985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52" name="Shape 352"/>
        <p:cNvGrpSpPr/>
        <p:nvPr/>
      </p:nvGrpSpPr>
      <p:grpSpPr>
        <a:xfrm>
          <a:off x="0" y="0"/>
          <a:ext cx="0" cy="0"/>
          <a:chOff x="0" y="0"/>
          <a:chExt cx="0" cy="0"/>
        </a:xfrm>
      </p:grpSpPr>
      <p:grpSp>
        <p:nvGrpSpPr>
          <p:cNvPr id="353" name="Google Shape;353;p62"/>
          <p:cNvGrpSpPr/>
          <p:nvPr/>
        </p:nvGrpSpPr>
        <p:grpSpPr>
          <a:xfrm>
            <a:off x="-89200" y="-45900"/>
            <a:ext cx="9334475" cy="5235300"/>
            <a:chOff x="-89200" y="-45900"/>
            <a:chExt cx="9334475" cy="5235300"/>
          </a:xfrm>
        </p:grpSpPr>
        <p:grpSp>
          <p:nvGrpSpPr>
            <p:cNvPr id="354" name="Google Shape;354;p62"/>
            <p:cNvGrpSpPr/>
            <p:nvPr/>
          </p:nvGrpSpPr>
          <p:grpSpPr>
            <a:xfrm>
              <a:off x="477625" y="-45900"/>
              <a:ext cx="8767650" cy="5235300"/>
              <a:chOff x="477625" y="-45900"/>
              <a:chExt cx="8767650" cy="5235300"/>
            </a:xfrm>
          </p:grpSpPr>
          <p:sp>
            <p:nvSpPr>
              <p:cNvPr id="355" name="Google Shape;355;p62"/>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2"/>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2"/>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62"/>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2"/>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2"/>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2"/>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2"/>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2"/>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2"/>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2"/>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2"/>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2"/>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2"/>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2"/>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2"/>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2"/>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2"/>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2"/>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p62"/>
            <p:cNvGrpSpPr/>
            <p:nvPr/>
          </p:nvGrpSpPr>
          <p:grpSpPr>
            <a:xfrm>
              <a:off x="-89200" y="498000"/>
              <a:ext cx="9322500" cy="4553625"/>
              <a:chOff x="-89200" y="498000"/>
              <a:chExt cx="9322500" cy="4553625"/>
            </a:xfrm>
          </p:grpSpPr>
          <p:sp>
            <p:nvSpPr>
              <p:cNvPr id="375" name="Google Shape;375;p62"/>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2"/>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2"/>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2"/>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2"/>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2"/>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2"/>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2"/>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2"/>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2"/>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85" name="Google Shape;385;p62"/>
          <p:cNvSpPr txBox="1"/>
          <p:nvPr>
            <p:ph type="title"/>
          </p:nvPr>
        </p:nvSpPr>
        <p:spPr>
          <a:xfrm>
            <a:off x="3865000" y="3320338"/>
            <a:ext cx="4563900" cy="623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86" name="Google Shape;386;p62"/>
          <p:cNvSpPr txBox="1"/>
          <p:nvPr>
            <p:ph idx="1" type="subTitle"/>
          </p:nvPr>
        </p:nvSpPr>
        <p:spPr>
          <a:xfrm>
            <a:off x="1876000" y="1095688"/>
            <a:ext cx="6552900" cy="178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91440" algn="r">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87" name="Google Shape;387;p62"/>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88" name="Shape 388"/>
        <p:cNvGrpSpPr/>
        <p:nvPr/>
      </p:nvGrpSpPr>
      <p:grpSpPr>
        <a:xfrm>
          <a:off x="0" y="0"/>
          <a:ext cx="0" cy="0"/>
          <a:chOff x="0" y="0"/>
          <a:chExt cx="0" cy="0"/>
        </a:xfrm>
      </p:grpSpPr>
      <p:grpSp>
        <p:nvGrpSpPr>
          <p:cNvPr id="389" name="Google Shape;389;p63"/>
          <p:cNvGrpSpPr/>
          <p:nvPr/>
        </p:nvGrpSpPr>
        <p:grpSpPr>
          <a:xfrm>
            <a:off x="-89200" y="-45900"/>
            <a:ext cx="9334475" cy="5235300"/>
            <a:chOff x="-89200" y="-45900"/>
            <a:chExt cx="9334475" cy="5235300"/>
          </a:xfrm>
        </p:grpSpPr>
        <p:grpSp>
          <p:nvGrpSpPr>
            <p:cNvPr id="390" name="Google Shape;390;p63"/>
            <p:cNvGrpSpPr/>
            <p:nvPr/>
          </p:nvGrpSpPr>
          <p:grpSpPr>
            <a:xfrm>
              <a:off x="477625" y="-45900"/>
              <a:ext cx="8767650" cy="5235300"/>
              <a:chOff x="477625" y="-45900"/>
              <a:chExt cx="8767650" cy="5235300"/>
            </a:xfrm>
          </p:grpSpPr>
          <p:sp>
            <p:nvSpPr>
              <p:cNvPr id="391" name="Google Shape;391;p63"/>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3"/>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3"/>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3"/>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3"/>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3"/>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3"/>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3"/>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3"/>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3"/>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3"/>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3"/>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3"/>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3"/>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3"/>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3"/>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3"/>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3"/>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3"/>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63"/>
            <p:cNvGrpSpPr/>
            <p:nvPr/>
          </p:nvGrpSpPr>
          <p:grpSpPr>
            <a:xfrm>
              <a:off x="-89200" y="498000"/>
              <a:ext cx="9322500" cy="4553625"/>
              <a:chOff x="-89200" y="498000"/>
              <a:chExt cx="9322500" cy="4553625"/>
            </a:xfrm>
          </p:grpSpPr>
          <p:sp>
            <p:nvSpPr>
              <p:cNvPr id="411" name="Google Shape;411;p63"/>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3"/>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3"/>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3"/>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3"/>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3"/>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3"/>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3"/>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3"/>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3"/>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1" name="Google Shape;421;p63"/>
          <p:cNvSpPr txBox="1"/>
          <p:nvPr>
            <p:ph type="ctrTitle"/>
          </p:nvPr>
        </p:nvSpPr>
        <p:spPr>
          <a:xfrm>
            <a:off x="715100" y="1179375"/>
            <a:ext cx="3534900" cy="99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22" name="Google Shape;422;p63"/>
          <p:cNvSpPr txBox="1"/>
          <p:nvPr>
            <p:ph idx="1" type="subTitle"/>
          </p:nvPr>
        </p:nvSpPr>
        <p:spPr>
          <a:xfrm>
            <a:off x="715100" y="3116480"/>
            <a:ext cx="3534900" cy="95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3" name="Google Shape;423;p63"/>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424" name="Google Shape;424;p63"/>
          <p:cNvSpPr txBox="1"/>
          <p:nvPr/>
        </p:nvSpPr>
        <p:spPr>
          <a:xfrm>
            <a:off x="5410000" y="2894921"/>
            <a:ext cx="3018900" cy="68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chemeClr val="dk1"/>
              </a:buClr>
              <a:buSzPts val="1100"/>
              <a:buFont typeface="Arial"/>
              <a:buNone/>
            </a:pPr>
            <a:r>
              <a:rPr b="0" i="0" lang="en-US" sz="1100" u="none" cap="none" strike="noStrike">
                <a:solidFill>
                  <a:schemeClr val="dk1"/>
                </a:solidFill>
                <a:latin typeface="Cabin"/>
                <a:ea typeface="Cabin"/>
                <a:cs typeface="Cabin"/>
                <a:sym typeface="Cabin"/>
              </a:rPr>
              <a:t>CREDITS: This presentation template was created by </a:t>
            </a:r>
            <a:r>
              <a:rPr b="1" i="0" lang="en-US" sz="1100" u="none" cap="none" strike="noStrike">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b="0" i="0" lang="en-US" sz="1100" u="none" cap="none" strike="noStrike">
                <a:solidFill>
                  <a:schemeClr val="dk1"/>
                </a:solidFill>
                <a:latin typeface="Cabin"/>
                <a:ea typeface="Cabin"/>
                <a:cs typeface="Cabin"/>
                <a:sym typeface="Cabin"/>
              </a:rPr>
              <a:t>, and includes icons by </a:t>
            </a:r>
            <a:r>
              <a:rPr b="1" i="0" lang="en-US" sz="1100" u="none" cap="none" strike="noStrike">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b="0" i="0" lang="en-US" sz="1100" u="none" cap="none" strike="noStrike">
                <a:solidFill>
                  <a:schemeClr val="dk1"/>
                </a:solidFill>
                <a:latin typeface="Cabin"/>
                <a:ea typeface="Cabin"/>
                <a:cs typeface="Cabin"/>
                <a:sym typeface="Cabin"/>
              </a:rPr>
              <a:t>, infographics &amp; images by</a:t>
            </a:r>
            <a:r>
              <a:rPr b="1" i="0" lang="en-US" sz="1100" u="none" cap="none" strike="noStrike">
                <a:solidFill>
                  <a:schemeClr val="dk1"/>
                </a:solidFill>
                <a:latin typeface="Cabin"/>
                <a:ea typeface="Cabin"/>
                <a:cs typeface="Cabin"/>
                <a:sym typeface="Cabin"/>
              </a:rPr>
              <a:t> </a:t>
            </a:r>
            <a:r>
              <a:rPr b="1" i="0" lang="en-US" sz="1100" u="none" cap="none" strike="noStrike">
                <a:solidFill>
                  <a:schemeClr val="dk1"/>
                </a:solidFill>
                <a:uFill>
                  <a:noFill/>
                </a:uFill>
                <a:latin typeface="Cabin"/>
                <a:ea typeface="Cabin"/>
                <a:cs typeface="Cabin"/>
                <a:sym typeface="Cabin"/>
                <a:hlinkClick r:id="rId4">
                  <a:extLst>
                    <a:ext uri="{A12FA001-AC4F-418D-AE19-62706E023703}">
                      <ahyp:hlinkClr val="tx"/>
                    </a:ext>
                  </a:extLst>
                </a:hlinkClick>
              </a:rPr>
              <a:t>Freepik</a:t>
            </a:r>
            <a:endParaRPr b="1" i="0" sz="1100" u="none" cap="none" strike="noStrike">
              <a:solidFill>
                <a:schemeClr val="dk1"/>
              </a:solidFill>
              <a:latin typeface="Cabin"/>
              <a:ea typeface="Cabin"/>
              <a:cs typeface="Cabin"/>
              <a:sym typeface="Cabi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5" name="Shape 425"/>
        <p:cNvGrpSpPr/>
        <p:nvPr/>
      </p:nvGrpSpPr>
      <p:grpSpPr>
        <a:xfrm>
          <a:off x="0" y="0"/>
          <a:ext cx="0" cy="0"/>
          <a:chOff x="0" y="0"/>
          <a:chExt cx="0" cy="0"/>
        </a:xfrm>
      </p:grpSpPr>
      <p:grpSp>
        <p:nvGrpSpPr>
          <p:cNvPr id="426" name="Google Shape;426;p64"/>
          <p:cNvGrpSpPr/>
          <p:nvPr/>
        </p:nvGrpSpPr>
        <p:grpSpPr>
          <a:xfrm>
            <a:off x="-89200" y="-45900"/>
            <a:ext cx="9334475" cy="5235300"/>
            <a:chOff x="-89200" y="-45900"/>
            <a:chExt cx="9334475" cy="5235300"/>
          </a:xfrm>
        </p:grpSpPr>
        <p:grpSp>
          <p:nvGrpSpPr>
            <p:cNvPr id="427" name="Google Shape;427;p64"/>
            <p:cNvGrpSpPr/>
            <p:nvPr/>
          </p:nvGrpSpPr>
          <p:grpSpPr>
            <a:xfrm>
              <a:off x="477625" y="-45900"/>
              <a:ext cx="8767650" cy="5235300"/>
              <a:chOff x="477625" y="-45900"/>
              <a:chExt cx="8767650" cy="5235300"/>
            </a:xfrm>
          </p:grpSpPr>
          <p:sp>
            <p:nvSpPr>
              <p:cNvPr id="428" name="Google Shape;428;p64"/>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4"/>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4"/>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4"/>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4"/>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4"/>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4"/>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4"/>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4"/>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4"/>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4"/>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4"/>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4"/>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4"/>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4"/>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4"/>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4"/>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4"/>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4"/>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64"/>
            <p:cNvGrpSpPr/>
            <p:nvPr/>
          </p:nvGrpSpPr>
          <p:grpSpPr>
            <a:xfrm>
              <a:off x="-89200" y="498000"/>
              <a:ext cx="9322500" cy="4553625"/>
              <a:chOff x="-89200" y="498000"/>
              <a:chExt cx="9322500" cy="4553625"/>
            </a:xfrm>
          </p:grpSpPr>
          <p:sp>
            <p:nvSpPr>
              <p:cNvPr id="448" name="Google Shape;448;p64"/>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4"/>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4"/>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4"/>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4"/>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4"/>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4"/>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4"/>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4"/>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4"/>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58" name="Google Shape;458;p64"/>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9" name="Google Shape;459;p64"/>
          <p:cNvSpPr txBox="1"/>
          <p:nvPr>
            <p:ph idx="1" type="body"/>
          </p:nvPr>
        </p:nvSpPr>
        <p:spPr>
          <a:xfrm>
            <a:off x="720000" y="1284338"/>
            <a:ext cx="7704000" cy="3284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2"/>
              </a:buClr>
              <a:buSzPts val="1400"/>
              <a:buChar char="●"/>
              <a:defRPr sz="1400">
                <a:solidFill>
                  <a:srgbClr val="434343"/>
                </a:solidFill>
              </a:defRPr>
            </a:lvl1pPr>
            <a:lvl2pPr indent="-298450" lvl="1" marL="914400" algn="l">
              <a:lnSpc>
                <a:spcPct val="115000"/>
              </a:lnSpc>
              <a:spcBef>
                <a:spcPts val="0"/>
              </a:spcBef>
              <a:spcAft>
                <a:spcPts val="0"/>
              </a:spcAft>
              <a:buClr>
                <a:srgbClr val="434343"/>
              </a:buClr>
              <a:buSzPts val="1100"/>
              <a:buChar char="○"/>
              <a:defRPr>
                <a:solidFill>
                  <a:srgbClr val="434343"/>
                </a:solidFill>
              </a:defRPr>
            </a:lvl2pPr>
            <a:lvl3pPr indent="-298450" lvl="2" marL="1371600" algn="l">
              <a:lnSpc>
                <a:spcPct val="115000"/>
              </a:lnSpc>
              <a:spcBef>
                <a:spcPts val="0"/>
              </a:spcBef>
              <a:spcAft>
                <a:spcPts val="0"/>
              </a:spcAft>
              <a:buClr>
                <a:srgbClr val="434343"/>
              </a:buClr>
              <a:buSzPts val="1100"/>
              <a:buChar char="■"/>
              <a:defRPr>
                <a:solidFill>
                  <a:srgbClr val="434343"/>
                </a:solidFill>
              </a:defRPr>
            </a:lvl3pPr>
            <a:lvl4pPr indent="-298450" lvl="3" marL="1828800" algn="l">
              <a:lnSpc>
                <a:spcPct val="115000"/>
              </a:lnSpc>
              <a:spcBef>
                <a:spcPts val="0"/>
              </a:spcBef>
              <a:spcAft>
                <a:spcPts val="0"/>
              </a:spcAft>
              <a:buClr>
                <a:srgbClr val="434343"/>
              </a:buClr>
              <a:buSzPts val="1100"/>
              <a:buChar char="●"/>
              <a:defRPr>
                <a:solidFill>
                  <a:srgbClr val="434343"/>
                </a:solidFill>
              </a:defRPr>
            </a:lvl4pPr>
            <a:lvl5pPr indent="-298450" lvl="4" marL="2286000" algn="l">
              <a:lnSpc>
                <a:spcPct val="115000"/>
              </a:lnSpc>
              <a:spcBef>
                <a:spcPts val="0"/>
              </a:spcBef>
              <a:spcAft>
                <a:spcPts val="0"/>
              </a:spcAft>
              <a:buClr>
                <a:srgbClr val="434343"/>
              </a:buClr>
              <a:buSzPts val="1100"/>
              <a:buChar char="○"/>
              <a:defRPr>
                <a:solidFill>
                  <a:srgbClr val="434343"/>
                </a:solidFill>
              </a:defRPr>
            </a:lvl5pPr>
            <a:lvl6pPr indent="-298450" lvl="5" marL="2743200" algn="l">
              <a:lnSpc>
                <a:spcPct val="115000"/>
              </a:lnSpc>
              <a:spcBef>
                <a:spcPts val="0"/>
              </a:spcBef>
              <a:spcAft>
                <a:spcPts val="0"/>
              </a:spcAft>
              <a:buClr>
                <a:srgbClr val="434343"/>
              </a:buClr>
              <a:buSzPts val="1100"/>
              <a:buChar char="■"/>
              <a:defRPr>
                <a:solidFill>
                  <a:srgbClr val="434343"/>
                </a:solidFill>
              </a:defRPr>
            </a:lvl6pPr>
            <a:lvl7pPr indent="-298450" lvl="6" marL="3200400" algn="l">
              <a:lnSpc>
                <a:spcPct val="115000"/>
              </a:lnSpc>
              <a:spcBef>
                <a:spcPts val="0"/>
              </a:spcBef>
              <a:spcAft>
                <a:spcPts val="0"/>
              </a:spcAft>
              <a:buClr>
                <a:srgbClr val="434343"/>
              </a:buClr>
              <a:buSzPts val="1100"/>
              <a:buChar char="●"/>
              <a:defRPr>
                <a:solidFill>
                  <a:srgbClr val="434343"/>
                </a:solidFill>
              </a:defRPr>
            </a:lvl7pPr>
            <a:lvl8pPr indent="-298450" lvl="7" marL="3657600" algn="l">
              <a:lnSpc>
                <a:spcPct val="115000"/>
              </a:lnSpc>
              <a:spcBef>
                <a:spcPts val="0"/>
              </a:spcBef>
              <a:spcAft>
                <a:spcPts val="0"/>
              </a:spcAft>
              <a:buClr>
                <a:srgbClr val="434343"/>
              </a:buClr>
              <a:buSzPts val="1100"/>
              <a:buChar char="○"/>
              <a:defRPr>
                <a:solidFill>
                  <a:srgbClr val="434343"/>
                </a:solidFill>
              </a:defRPr>
            </a:lvl8pPr>
            <a:lvl9pPr indent="-298450" lvl="8" marL="4114800" algn="l">
              <a:lnSpc>
                <a:spcPct val="115000"/>
              </a:lnSpc>
              <a:spcBef>
                <a:spcPts val="0"/>
              </a:spcBef>
              <a:spcAft>
                <a:spcPts val="0"/>
              </a:spcAft>
              <a:buClr>
                <a:srgbClr val="434343"/>
              </a:buClr>
              <a:buSzPts val="1100"/>
              <a:buChar char="■"/>
              <a:defRPr>
                <a:solidFill>
                  <a:srgbClr val="434343"/>
                </a:solidFill>
              </a:defRPr>
            </a:lvl9pPr>
          </a:lstStyle>
          <a:p/>
        </p:txBody>
      </p:sp>
      <p:sp>
        <p:nvSpPr>
          <p:cNvPr id="460" name="Google Shape;460;p64"/>
          <p:cNvSpPr txBox="1"/>
          <p:nvPr>
            <p:ph idx="12" type="sldNum"/>
          </p:nvPr>
        </p:nvSpPr>
        <p:spPr>
          <a:xfrm>
            <a:off x="715109" y="46698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cxnSp>
        <p:nvCxnSpPr>
          <p:cNvPr id="461" name="Google Shape;461;p64"/>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2" name="Shape 462"/>
        <p:cNvGrpSpPr/>
        <p:nvPr/>
      </p:nvGrpSpPr>
      <p:grpSpPr>
        <a:xfrm>
          <a:off x="0" y="0"/>
          <a:ext cx="0" cy="0"/>
          <a:chOff x="0" y="0"/>
          <a:chExt cx="0" cy="0"/>
        </a:xfrm>
      </p:grpSpPr>
      <p:grpSp>
        <p:nvGrpSpPr>
          <p:cNvPr id="463" name="Google Shape;463;p68"/>
          <p:cNvGrpSpPr/>
          <p:nvPr/>
        </p:nvGrpSpPr>
        <p:grpSpPr>
          <a:xfrm>
            <a:off x="-89200" y="-45900"/>
            <a:ext cx="9334475" cy="5235300"/>
            <a:chOff x="-89200" y="-45900"/>
            <a:chExt cx="9334475" cy="5235300"/>
          </a:xfrm>
        </p:grpSpPr>
        <p:grpSp>
          <p:nvGrpSpPr>
            <p:cNvPr id="464" name="Google Shape;464;p68"/>
            <p:cNvGrpSpPr/>
            <p:nvPr/>
          </p:nvGrpSpPr>
          <p:grpSpPr>
            <a:xfrm>
              <a:off x="477625" y="-45900"/>
              <a:ext cx="8767650" cy="5235300"/>
              <a:chOff x="477625" y="-45900"/>
              <a:chExt cx="8767650" cy="5235300"/>
            </a:xfrm>
          </p:grpSpPr>
          <p:sp>
            <p:nvSpPr>
              <p:cNvPr id="465" name="Google Shape;465;p68"/>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8"/>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8"/>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8"/>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8"/>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8"/>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8"/>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8"/>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8"/>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8"/>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8"/>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8"/>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8"/>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8"/>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68"/>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8"/>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8"/>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8"/>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8"/>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68"/>
            <p:cNvGrpSpPr/>
            <p:nvPr/>
          </p:nvGrpSpPr>
          <p:grpSpPr>
            <a:xfrm>
              <a:off x="-89200" y="498000"/>
              <a:ext cx="9322500" cy="4553625"/>
              <a:chOff x="-89200" y="498000"/>
              <a:chExt cx="9322500" cy="4553625"/>
            </a:xfrm>
          </p:grpSpPr>
          <p:sp>
            <p:nvSpPr>
              <p:cNvPr id="485" name="Google Shape;485;p68"/>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8"/>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8"/>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8"/>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8"/>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8"/>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8"/>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8"/>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8"/>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8"/>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95" name="Google Shape;495;p68"/>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96" name="Google Shape;496;p68"/>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7" name="Shape 497"/>
        <p:cNvGrpSpPr/>
        <p:nvPr/>
      </p:nvGrpSpPr>
      <p:grpSpPr>
        <a:xfrm>
          <a:off x="0" y="0"/>
          <a:ext cx="0" cy="0"/>
          <a:chOff x="0" y="0"/>
          <a:chExt cx="0" cy="0"/>
        </a:xfrm>
      </p:grpSpPr>
      <p:grpSp>
        <p:nvGrpSpPr>
          <p:cNvPr id="498" name="Google Shape;498;p69"/>
          <p:cNvGrpSpPr/>
          <p:nvPr/>
        </p:nvGrpSpPr>
        <p:grpSpPr>
          <a:xfrm>
            <a:off x="-89200" y="-45900"/>
            <a:ext cx="9334475" cy="5235300"/>
            <a:chOff x="-89200" y="-45900"/>
            <a:chExt cx="9334475" cy="5235300"/>
          </a:xfrm>
        </p:grpSpPr>
        <p:grpSp>
          <p:nvGrpSpPr>
            <p:cNvPr id="499" name="Google Shape;499;p69"/>
            <p:cNvGrpSpPr/>
            <p:nvPr/>
          </p:nvGrpSpPr>
          <p:grpSpPr>
            <a:xfrm>
              <a:off x="477625" y="-45900"/>
              <a:ext cx="8767650" cy="5235300"/>
              <a:chOff x="477625" y="-45900"/>
              <a:chExt cx="8767650" cy="5235300"/>
            </a:xfrm>
          </p:grpSpPr>
          <p:sp>
            <p:nvSpPr>
              <p:cNvPr id="500" name="Google Shape;500;p69"/>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9"/>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9"/>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9"/>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9"/>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9"/>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9"/>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9"/>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9"/>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9"/>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9"/>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9"/>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9"/>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9"/>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9"/>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9"/>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9"/>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9"/>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9"/>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69"/>
            <p:cNvGrpSpPr/>
            <p:nvPr/>
          </p:nvGrpSpPr>
          <p:grpSpPr>
            <a:xfrm>
              <a:off x="-89200" y="498000"/>
              <a:ext cx="9322500" cy="4553625"/>
              <a:chOff x="-89200" y="498000"/>
              <a:chExt cx="9322500" cy="4553625"/>
            </a:xfrm>
          </p:grpSpPr>
          <p:sp>
            <p:nvSpPr>
              <p:cNvPr id="520" name="Google Shape;520;p69"/>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9"/>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69"/>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9"/>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9"/>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9"/>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9"/>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9"/>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9"/>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9"/>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0" name="Google Shape;530;p69"/>
          <p:cNvSpPr txBox="1"/>
          <p:nvPr>
            <p:ph type="title"/>
          </p:nvPr>
        </p:nvSpPr>
        <p:spPr>
          <a:xfrm>
            <a:off x="720000" y="367423"/>
            <a:ext cx="77040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1" name="Google Shape;531;p69"/>
          <p:cNvSpPr txBox="1"/>
          <p:nvPr>
            <p:ph idx="1" type="subTitle"/>
          </p:nvPr>
        </p:nvSpPr>
        <p:spPr>
          <a:xfrm>
            <a:off x="2241550" y="1348750"/>
            <a:ext cx="4661100" cy="168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1600"/>
            </a:lvl1pPr>
            <a:lvl2pPr lvl="1" algn="ctr">
              <a:lnSpc>
                <a:spcPct val="100000"/>
              </a:lnSpc>
              <a:spcBef>
                <a:spcPts val="1600"/>
              </a:spcBef>
              <a:spcAft>
                <a:spcPts val="0"/>
              </a:spcAft>
              <a:buSzPts val="1100"/>
              <a:buNone/>
              <a:defRPr/>
            </a:lvl2pPr>
            <a:lvl3pPr lvl="2" algn="ctr">
              <a:lnSpc>
                <a:spcPct val="100000"/>
              </a:lnSpc>
              <a:spcBef>
                <a:spcPts val="1600"/>
              </a:spcBef>
              <a:spcAft>
                <a:spcPts val="0"/>
              </a:spcAft>
              <a:buSzPts val="1100"/>
              <a:buNone/>
              <a:defRPr/>
            </a:lvl3pPr>
            <a:lvl4pPr lvl="3" algn="ctr">
              <a:lnSpc>
                <a:spcPct val="100000"/>
              </a:lnSpc>
              <a:spcBef>
                <a:spcPts val="1600"/>
              </a:spcBef>
              <a:spcAft>
                <a:spcPts val="0"/>
              </a:spcAft>
              <a:buSzPts val="1100"/>
              <a:buNone/>
              <a:defRPr/>
            </a:lvl4pPr>
            <a:lvl5pPr lvl="4" algn="ctr">
              <a:lnSpc>
                <a:spcPct val="100000"/>
              </a:lnSpc>
              <a:spcBef>
                <a:spcPts val="1600"/>
              </a:spcBef>
              <a:spcAft>
                <a:spcPts val="0"/>
              </a:spcAft>
              <a:buSzPts val="1100"/>
              <a:buNone/>
              <a:defRPr/>
            </a:lvl5pPr>
            <a:lvl6pPr lvl="5" algn="ctr">
              <a:lnSpc>
                <a:spcPct val="100000"/>
              </a:lnSpc>
              <a:spcBef>
                <a:spcPts val="1600"/>
              </a:spcBef>
              <a:spcAft>
                <a:spcPts val="0"/>
              </a:spcAft>
              <a:buSzPts val="1100"/>
              <a:buNone/>
              <a:defRPr/>
            </a:lvl6pPr>
            <a:lvl7pPr lvl="6" algn="ctr">
              <a:lnSpc>
                <a:spcPct val="100000"/>
              </a:lnSpc>
              <a:spcBef>
                <a:spcPts val="1600"/>
              </a:spcBef>
              <a:spcAft>
                <a:spcPts val="0"/>
              </a:spcAft>
              <a:buSzPts val="1100"/>
              <a:buNone/>
              <a:defRPr/>
            </a:lvl7pPr>
            <a:lvl8pPr lvl="7" algn="ctr">
              <a:lnSpc>
                <a:spcPct val="100000"/>
              </a:lnSpc>
              <a:spcBef>
                <a:spcPts val="1600"/>
              </a:spcBef>
              <a:spcAft>
                <a:spcPts val="0"/>
              </a:spcAft>
              <a:buSzPts val="1100"/>
              <a:buNone/>
              <a:defRPr/>
            </a:lvl8pPr>
            <a:lvl9pPr lvl="8" algn="ctr">
              <a:lnSpc>
                <a:spcPct val="100000"/>
              </a:lnSpc>
              <a:spcBef>
                <a:spcPts val="1600"/>
              </a:spcBef>
              <a:spcAft>
                <a:spcPts val="1600"/>
              </a:spcAft>
              <a:buSzPts val="1100"/>
              <a:buNone/>
              <a:defRPr/>
            </a:lvl9pPr>
          </a:lstStyle>
          <a:p/>
        </p:txBody>
      </p:sp>
      <p:sp>
        <p:nvSpPr>
          <p:cNvPr id="532" name="Google Shape;532;p69"/>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3" name="Shape 533"/>
        <p:cNvGrpSpPr/>
        <p:nvPr/>
      </p:nvGrpSpPr>
      <p:grpSpPr>
        <a:xfrm>
          <a:off x="0" y="0"/>
          <a:ext cx="0" cy="0"/>
          <a:chOff x="0" y="0"/>
          <a:chExt cx="0" cy="0"/>
        </a:xfrm>
      </p:grpSpPr>
      <p:grpSp>
        <p:nvGrpSpPr>
          <p:cNvPr id="534" name="Google Shape;534;p70"/>
          <p:cNvGrpSpPr/>
          <p:nvPr/>
        </p:nvGrpSpPr>
        <p:grpSpPr>
          <a:xfrm>
            <a:off x="-89200" y="-45900"/>
            <a:ext cx="9334475" cy="5235300"/>
            <a:chOff x="-89200" y="-45900"/>
            <a:chExt cx="9334475" cy="5235300"/>
          </a:xfrm>
        </p:grpSpPr>
        <p:grpSp>
          <p:nvGrpSpPr>
            <p:cNvPr id="535" name="Google Shape;535;p70"/>
            <p:cNvGrpSpPr/>
            <p:nvPr/>
          </p:nvGrpSpPr>
          <p:grpSpPr>
            <a:xfrm>
              <a:off x="477625" y="-45900"/>
              <a:ext cx="8767650" cy="5235300"/>
              <a:chOff x="477625" y="-45900"/>
              <a:chExt cx="8767650" cy="5235300"/>
            </a:xfrm>
          </p:grpSpPr>
          <p:sp>
            <p:nvSpPr>
              <p:cNvPr id="536" name="Google Shape;536;p70"/>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0"/>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0"/>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0"/>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0"/>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0"/>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0"/>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0"/>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0"/>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0"/>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0"/>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0"/>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0"/>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70"/>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0"/>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0"/>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0"/>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0"/>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0"/>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70"/>
            <p:cNvGrpSpPr/>
            <p:nvPr/>
          </p:nvGrpSpPr>
          <p:grpSpPr>
            <a:xfrm>
              <a:off x="-89200" y="498000"/>
              <a:ext cx="9322500" cy="4553625"/>
              <a:chOff x="-89200" y="498000"/>
              <a:chExt cx="9322500" cy="4553625"/>
            </a:xfrm>
          </p:grpSpPr>
          <p:sp>
            <p:nvSpPr>
              <p:cNvPr id="556" name="Google Shape;556;p70"/>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0"/>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0"/>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0"/>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0"/>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70"/>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70"/>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70"/>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70"/>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0"/>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6" name="Google Shape;566;p70"/>
          <p:cNvSpPr txBox="1"/>
          <p:nvPr>
            <p:ph hasCustomPrompt="1" type="title"/>
          </p:nvPr>
        </p:nvSpPr>
        <p:spPr>
          <a:xfrm>
            <a:off x="1284000" y="1558475"/>
            <a:ext cx="65760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567" name="Google Shape;567;p70"/>
          <p:cNvSpPr txBox="1"/>
          <p:nvPr>
            <p:ph idx="1" type="subTitle"/>
          </p:nvPr>
        </p:nvSpPr>
        <p:spPr>
          <a:xfrm>
            <a:off x="1284000" y="3069625"/>
            <a:ext cx="6576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68" name="Google Shape;568;p70"/>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69" name="Shape 5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70" name="Shape 570"/>
        <p:cNvGrpSpPr/>
        <p:nvPr/>
      </p:nvGrpSpPr>
      <p:grpSpPr>
        <a:xfrm>
          <a:off x="0" y="0"/>
          <a:ext cx="0" cy="0"/>
          <a:chOff x="0" y="0"/>
          <a:chExt cx="0" cy="0"/>
        </a:xfrm>
      </p:grpSpPr>
      <p:grpSp>
        <p:nvGrpSpPr>
          <p:cNvPr id="571" name="Google Shape;571;p72"/>
          <p:cNvGrpSpPr/>
          <p:nvPr/>
        </p:nvGrpSpPr>
        <p:grpSpPr>
          <a:xfrm>
            <a:off x="-89200" y="-45900"/>
            <a:ext cx="9334475" cy="5235300"/>
            <a:chOff x="-89200" y="-45900"/>
            <a:chExt cx="9334475" cy="5235300"/>
          </a:xfrm>
        </p:grpSpPr>
        <p:grpSp>
          <p:nvGrpSpPr>
            <p:cNvPr id="572" name="Google Shape;572;p72"/>
            <p:cNvGrpSpPr/>
            <p:nvPr/>
          </p:nvGrpSpPr>
          <p:grpSpPr>
            <a:xfrm>
              <a:off x="477625" y="-45900"/>
              <a:ext cx="8767650" cy="5235300"/>
              <a:chOff x="477625" y="-45900"/>
              <a:chExt cx="8767650" cy="5235300"/>
            </a:xfrm>
          </p:grpSpPr>
          <p:sp>
            <p:nvSpPr>
              <p:cNvPr id="573" name="Google Shape;573;p72"/>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2"/>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2"/>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2"/>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2"/>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2"/>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2"/>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2"/>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2"/>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2"/>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2"/>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2"/>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2"/>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2"/>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72"/>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72"/>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72"/>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72"/>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72"/>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2" name="Google Shape;592;p72"/>
            <p:cNvGrpSpPr/>
            <p:nvPr/>
          </p:nvGrpSpPr>
          <p:grpSpPr>
            <a:xfrm>
              <a:off x="-89200" y="498000"/>
              <a:ext cx="9322500" cy="4553625"/>
              <a:chOff x="-89200" y="498000"/>
              <a:chExt cx="9322500" cy="4553625"/>
            </a:xfrm>
          </p:grpSpPr>
          <p:sp>
            <p:nvSpPr>
              <p:cNvPr id="593" name="Google Shape;593;p72"/>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72"/>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72"/>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2"/>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72"/>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2"/>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2"/>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2"/>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2"/>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2"/>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603" name="Google Shape;603;p72"/>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
        <p:nvSpPr>
          <p:cNvPr id="604" name="Google Shape;604;p72"/>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605" name="Shape 605"/>
        <p:cNvGrpSpPr/>
        <p:nvPr/>
      </p:nvGrpSpPr>
      <p:grpSpPr>
        <a:xfrm>
          <a:off x="0" y="0"/>
          <a:ext cx="0" cy="0"/>
          <a:chOff x="0" y="0"/>
          <a:chExt cx="0" cy="0"/>
        </a:xfrm>
      </p:grpSpPr>
      <p:grpSp>
        <p:nvGrpSpPr>
          <p:cNvPr id="606" name="Google Shape;606;g1d1044728da_4_1898"/>
          <p:cNvGrpSpPr/>
          <p:nvPr/>
        </p:nvGrpSpPr>
        <p:grpSpPr>
          <a:xfrm>
            <a:off x="-89200" y="-45900"/>
            <a:ext cx="9334475" cy="5235300"/>
            <a:chOff x="-89200" y="-45900"/>
            <a:chExt cx="9334475" cy="5235300"/>
          </a:xfrm>
        </p:grpSpPr>
        <p:grpSp>
          <p:nvGrpSpPr>
            <p:cNvPr id="607" name="Google Shape;607;g1d1044728da_4_1898"/>
            <p:cNvGrpSpPr/>
            <p:nvPr/>
          </p:nvGrpSpPr>
          <p:grpSpPr>
            <a:xfrm>
              <a:off x="477625" y="-45900"/>
              <a:ext cx="8767650" cy="5235300"/>
              <a:chOff x="477625" y="-45900"/>
              <a:chExt cx="8767650" cy="5235300"/>
            </a:xfrm>
          </p:grpSpPr>
          <p:sp>
            <p:nvSpPr>
              <p:cNvPr id="608" name="Google Shape;608;g1d1044728da_4_1898"/>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g1d1044728da_4_1898"/>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1d1044728da_4_1898"/>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1d1044728da_4_1898"/>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1d1044728da_4_1898"/>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1d1044728da_4_1898"/>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1d1044728da_4_1898"/>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g1d1044728da_4_1898"/>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1d1044728da_4_1898"/>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1d1044728da_4_1898"/>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1d1044728da_4_1898"/>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1d1044728da_4_1898"/>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g1d1044728da_4_1898"/>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g1d1044728da_4_1898"/>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1d1044728da_4_1898"/>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g1d1044728da_4_1898"/>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1d1044728da_4_1898"/>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1d1044728da_4_1898"/>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1d1044728da_4_1898"/>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g1d1044728da_4_1898"/>
            <p:cNvGrpSpPr/>
            <p:nvPr/>
          </p:nvGrpSpPr>
          <p:grpSpPr>
            <a:xfrm>
              <a:off x="-89200" y="498000"/>
              <a:ext cx="9322500" cy="4553625"/>
              <a:chOff x="-89200" y="498000"/>
              <a:chExt cx="9322500" cy="4553625"/>
            </a:xfrm>
          </p:grpSpPr>
          <p:sp>
            <p:nvSpPr>
              <p:cNvPr id="628" name="Google Shape;628;g1d1044728da_4_1898"/>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1d1044728da_4_1898"/>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1d1044728da_4_1898"/>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1d1044728da_4_1898"/>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1d1044728da_4_1898"/>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g1d1044728da_4_1898"/>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1d1044728da_4_1898"/>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1d1044728da_4_1898"/>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g1d1044728da_4_1898"/>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g1d1044728da_4_1898"/>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8" name="Google Shape;638;g1d1044728da_4_1898"/>
          <p:cNvSpPr txBox="1"/>
          <p:nvPr>
            <p:ph hasCustomPrompt="1" type="title"/>
          </p:nvPr>
        </p:nvSpPr>
        <p:spPr>
          <a:xfrm>
            <a:off x="14879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9" name="Google Shape;639;g1d1044728da_4_1898"/>
          <p:cNvSpPr txBox="1"/>
          <p:nvPr>
            <p:ph idx="1" type="subTitle"/>
          </p:nvPr>
        </p:nvSpPr>
        <p:spPr>
          <a:xfrm>
            <a:off x="7200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1600"/>
              </a:spcBef>
              <a:spcAft>
                <a:spcPts val="0"/>
              </a:spcAft>
              <a:buSzPts val="1100"/>
              <a:buNone/>
              <a:defRPr/>
            </a:lvl2pPr>
            <a:lvl3pPr lvl="2" rtl="0">
              <a:lnSpc>
                <a:spcPct val="100000"/>
              </a:lnSpc>
              <a:spcBef>
                <a:spcPts val="1600"/>
              </a:spcBef>
              <a:spcAft>
                <a:spcPts val="0"/>
              </a:spcAft>
              <a:buSzPts val="1100"/>
              <a:buNone/>
              <a:defRPr/>
            </a:lvl3pPr>
            <a:lvl4pPr lvl="3" rtl="0">
              <a:lnSpc>
                <a:spcPct val="100000"/>
              </a:lnSpc>
              <a:spcBef>
                <a:spcPts val="1600"/>
              </a:spcBef>
              <a:spcAft>
                <a:spcPts val="0"/>
              </a:spcAft>
              <a:buSzPts val="1100"/>
              <a:buNone/>
              <a:defRPr/>
            </a:lvl4pPr>
            <a:lvl5pPr lvl="4" rtl="0">
              <a:lnSpc>
                <a:spcPct val="100000"/>
              </a:lnSpc>
              <a:spcBef>
                <a:spcPts val="1600"/>
              </a:spcBef>
              <a:spcAft>
                <a:spcPts val="0"/>
              </a:spcAft>
              <a:buSzPts val="1100"/>
              <a:buNone/>
              <a:defRPr/>
            </a:lvl5pPr>
            <a:lvl6pPr lvl="5" rtl="0">
              <a:lnSpc>
                <a:spcPct val="100000"/>
              </a:lnSpc>
              <a:spcBef>
                <a:spcPts val="1600"/>
              </a:spcBef>
              <a:spcAft>
                <a:spcPts val="0"/>
              </a:spcAft>
              <a:buSzPts val="1100"/>
              <a:buNone/>
              <a:defRPr/>
            </a:lvl6pPr>
            <a:lvl7pPr lvl="6" rtl="0">
              <a:lnSpc>
                <a:spcPct val="100000"/>
              </a:lnSpc>
              <a:spcBef>
                <a:spcPts val="1600"/>
              </a:spcBef>
              <a:spcAft>
                <a:spcPts val="0"/>
              </a:spcAft>
              <a:buSzPts val="1100"/>
              <a:buNone/>
              <a:defRPr/>
            </a:lvl7pPr>
            <a:lvl8pPr lvl="7" rtl="0">
              <a:lnSpc>
                <a:spcPct val="100000"/>
              </a:lnSpc>
              <a:spcBef>
                <a:spcPts val="1600"/>
              </a:spcBef>
              <a:spcAft>
                <a:spcPts val="0"/>
              </a:spcAft>
              <a:buSzPts val="1100"/>
              <a:buNone/>
              <a:defRPr/>
            </a:lvl8pPr>
            <a:lvl9pPr lvl="8" rtl="0">
              <a:lnSpc>
                <a:spcPct val="100000"/>
              </a:lnSpc>
              <a:spcBef>
                <a:spcPts val="1600"/>
              </a:spcBef>
              <a:spcAft>
                <a:spcPts val="0"/>
              </a:spcAft>
              <a:buSzPts val="1100"/>
              <a:buNone/>
              <a:defRPr/>
            </a:lvl9pPr>
          </a:lstStyle>
          <a:p/>
        </p:txBody>
      </p:sp>
      <p:sp>
        <p:nvSpPr>
          <p:cNvPr id="640" name="Google Shape;640;g1d1044728da_4_1898"/>
          <p:cNvSpPr txBox="1"/>
          <p:nvPr>
            <p:ph hasCustomPrompt="1" idx="2" type="title"/>
          </p:nvPr>
        </p:nvSpPr>
        <p:spPr>
          <a:xfrm>
            <a:off x="41716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1" name="Google Shape;641;g1d1044728da_4_1898"/>
          <p:cNvSpPr txBox="1"/>
          <p:nvPr>
            <p:ph idx="3" type="subTitle"/>
          </p:nvPr>
        </p:nvSpPr>
        <p:spPr>
          <a:xfrm>
            <a:off x="34038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1600"/>
              </a:spcBef>
              <a:spcAft>
                <a:spcPts val="0"/>
              </a:spcAft>
              <a:buSzPts val="1100"/>
              <a:buNone/>
              <a:defRPr/>
            </a:lvl2pPr>
            <a:lvl3pPr lvl="2" rtl="0">
              <a:lnSpc>
                <a:spcPct val="100000"/>
              </a:lnSpc>
              <a:spcBef>
                <a:spcPts val="1600"/>
              </a:spcBef>
              <a:spcAft>
                <a:spcPts val="0"/>
              </a:spcAft>
              <a:buSzPts val="1100"/>
              <a:buNone/>
              <a:defRPr/>
            </a:lvl3pPr>
            <a:lvl4pPr lvl="3" rtl="0">
              <a:lnSpc>
                <a:spcPct val="100000"/>
              </a:lnSpc>
              <a:spcBef>
                <a:spcPts val="1600"/>
              </a:spcBef>
              <a:spcAft>
                <a:spcPts val="0"/>
              </a:spcAft>
              <a:buSzPts val="1100"/>
              <a:buNone/>
              <a:defRPr/>
            </a:lvl4pPr>
            <a:lvl5pPr lvl="4" rtl="0">
              <a:lnSpc>
                <a:spcPct val="100000"/>
              </a:lnSpc>
              <a:spcBef>
                <a:spcPts val="1600"/>
              </a:spcBef>
              <a:spcAft>
                <a:spcPts val="0"/>
              </a:spcAft>
              <a:buSzPts val="1100"/>
              <a:buNone/>
              <a:defRPr/>
            </a:lvl5pPr>
            <a:lvl6pPr lvl="5" rtl="0">
              <a:lnSpc>
                <a:spcPct val="100000"/>
              </a:lnSpc>
              <a:spcBef>
                <a:spcPts val="1600"/>
              </a:spcBef>
              <a:spcAft>
                <a:spcPts val="0"/>
              </a:spcAft>
              <a:buSzPts val="1100"/>
              <a:buNone/>
              <a:defRPr/>
            </a:lvl6pPr>
            <a:lvl7pPr lvl="6" rtl="0">
              <a:lnSpc>
                <a:spcPct val="100000"/>
              </a:lnSpc>
              <a:spcBef>
                <a:spcPts val="1600"/>
              </a:spcBef>
              <a:spcAft>
                <a:spcPts val="0"/>
              </a:spcAft>
              <a:buSzPts val="1100"/>
              <a:buNone/>
              <a:defRPr/>
            </a:lvl7pPr>
            <a:lvl8pPr lvl="7" rtl="0">
              <a:lnSpc>
                <a:spcPct val="100000"/>
              </a:lnSpc>
              <a:spcBef>
                <a:spcPts val="1600"/>
              </a:spcBef>
              <a:spcAft>
                <a:spcPts val="0"/>
              </a:spcAft>
              <a:buSzPts val="1100"/>
              <a:buNone/>
              <a:defRPr/>
            </a:lvl8pPr>
            <a:lvl9pPr lvl="8" rtl="0">
              <a:lnSpc>
                <a:spcPct val="100000"/>
              </a:lnSpc>
              <a:spcBef>
                <a:spcPts val="1600"/>
              </a:spcBef>
              <a:spcAft>
                <a:spcPts val="0"/>
              </a:spcAft>
              <a:buSzPts val="1100"/>
              <a:buNone/>
              <a:defRPr/>
            </a:lvl9pPr>
          </a:lstStyle>
          <a:p/>
        </p:txBody>
      </p:sp>
      <p:sp>
        <p:nvSpPr>
          <p:cNvPr id="642" name="Google Shape;642;g1d1044728da_4_1898"/>
          <p:cNvSpPr txBox="1"/>
          <p:nvPr>
            <p:ph hasCustomPrompt="1" idx="4" type="title"/>
          </p:nvPr>
        </p:nvSpPr>
        <p:spPr>
          <a:xfrm>
            <a:off x="68554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3" name="Google Shape;643;g1d1044728da_4_1898"/>
          <p:cNvSpPr txBox="1"/>
          <p:nvPr>
            <p:ph idx="5" type="subTitle"/>
          </p:nvPr>
        </p:nvSpPr>
        <p:spPr>
          <a:xfrm>
            <a:off x="60876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1600"/>
              </a:spcBef>
              <a:spcAft>
                <a:spcPts val="0"/>
              </a:spcAft>
              <a:buSzPts val="1100"/>
              <a:buNone/>
              <a:defRPr/>
            </a:lvl2pPr>
            <a:lvl3pPr lvl="2" rtl="0">
              <a:lnSpc>
                <a:spcPct val="100000"/>
              </a:lnSpc>
              <a:spcBef>
                <a:spcPts val="1600"/>
              </a:spcBef>
              <a:spcAft>
                <a:spcPts val="0"/>
              </a:spcAft>
              <a:buSzPts val="1100"/>
              <a:buNone/>
              <a:defRPr/>
            </a:lvl3pPr>
            <a:lvl4pPr lvl="3" rtl="0">
              <a:lnSpc>
                <a:spcPct val="100000"/>
              </a:lnSpc>
              <a:spcBef>
                <a:spcPts val="1600"/>
              </a:spcBef>
              <a:spcAft>
                <a:spcPts val="0"/>
              </a:spcAft>
              <a:buSzPts val="1100"/>
              <a:buNone/>
              <a:defRPr/>
            </a:lvl4pPr>
            <a:lvl5pPr lvl="4" rtl="0">
              <a:lnSpc>
                <a:spcPct val="100000"/>
              </a:lnSpc>
              <a:spcBef>
                <a:spcPts val="1600"/>
              </a:spcBef>
              <a:spcAft>
                <a:spcPts val="0"/>
              </a:spcAft>
              <a:buSzPts val="1100"/>
              <a:buNone/>
              <a:defRPr/>
            </a:lvl5pPr>
            <a:lvl6pPr lvl="5" rtl="0">
              <a:lnSpc>
                <a:spcPct val="100000"/>
              </a:lnSpc>
              <a:spcBef>
                <a:spcPts val="1600"/>
              </a:spcBef>
              <a:spcAft>
                <a:spcPts val="0"/>
              </a:spcAft>
              <a:buSzPts val="1100"/>
              <a:buNone/>
              <a:defRPr/>
            </a:lvl6pPr>
            <a:lvl7pPr lvl="6" rtl="0">
              <a:lnSpc>
                <a:spcPct val="100000"/>
              </a:lnSpc>
              <a:spcBef>
                <a:spcPts val="1600"/>
              </a:spcBef>
              <a:spcAft>
                <a:spcPts val="0"/>
              </a:spcAft>
              <a:buSzPts val="1100"/>
              <a:buNone/>
              <a:defRPr/>
            </a:lvl7pPr>
            <a:lvl8pPr lvl="7" rtl="0">
              <a:lnSpc>
                <a:spcPct val="100000"/>
              </a:lnSpc>
              <a:spcBef>
                <a:spcPts val="1600"/>
              </a:spcBef>
              <a:spcAft>
                <a:spcPts val="0"/>
              </a:spcAft>
              <a:buSzPts val="1100"/>
              <a:buNone/>
              <a:defRPr/>
            </a:lvl8pPr>
            <a:lvl9pPr lvl="8" rtl="0">
              <a:lnSpc>
                <a:spcPct val="100000"/>
              </a:lnSpc>
              <a:spcBef>
                <a:spcPts val="1600"/>
              </a:spcBef>
              <a:spcAft>
                <a:spcPts val="0"/>
              </a:spcAft>
              <a:buSzPts val="1100"/>
              <a:buNone/>
              <a:defRPr/>
            </a:lvl9pPr>
          </a:lstStyle>
          <a:p/>
        </p:txBody>
      </p:sp>
      <p:sp>
        <p:nvSpPr>
          <p:cNvPr id="644" name="Google Shape;644;g1d1044728da_4_1898"/>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645" name="Google Shape;645;g1d1044728da_4_1898"/>
          <p:cNvSpPr txBox="1"/>
          <p:nvPr>
            <p:ph idx="6" type="title"/>
          </p:nvPr>
        </p:nvSpPr>
        <p:spPr>
          <a:xfrm>
            <a:off x="720000" y="54441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6" name="Google Shape;646;g1d1044728da_4_1898"/>
          <p:cNvSpPr txBox="1"/>
          <p:nvPr>
            <p:ph idx="7" type="subTitle"/>
          </p:nvPr>
        </p:nvSpPr>
        <p:spPr>
          <a:xfrm>
            <a:off x="7151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7" name="Google Shape;647;g1d1044728da_4_1898"/>
          <p:cNvSpPr txBox="1"/>
          <p:nvPr>
            <p:ph idx="8" type="subTitle"/>
          </p:nvPr>
        </p:nvSpPr>
        <p:spPr>
          <a:xfrm>
            <a:off x="34038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8" name="Google Shape;648;g1d1044728da_4_1898"/>
          <p:cNvSpPr txBox="1"/>
          <p:nvPr>
            <p:ph idx="9" type="subTitle"/>
          </p:nvPr>
        </p:nvSpPr>
        <p:spPr>
          <a:xfrm>
            <a:off x="60925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160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649" name="Google Shape;649;g1d1044728da_4_1898"/>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650" name="Shape 650"/>
        <p:cNvGrpSpPr/>
        <p:nvPr/>
      </p:nvGrpSpPr>
      <p:grpSpPr>
        <a:xfrm>
          <a:off x="0" y="0"/>
          <a:ext cx="0" cy="0"/>
          <a:chOff x="0" y="0"/>
          <a:chExt cx="0" cy="0"/>
        </a:xfrm>
      </p:grpSpPr>
      <p:grpSp>
        <p:nvGrpSpPr>
          <p:cNvPr id="651" name="Google Shape;651;g1d1044728da_4_1943"/>
          <p:cNvGrpSpPr/>
          <p:nvPr/>
        </p:nvGrpSpPr>
        <p:grpSpPr>
          <a:xfrm>
            <a:off x="-89200" y="-45900"/>
            <a:ext cx="9334475" cy="5235300"/>
            <a:chOff x="-89200" y="-45900"/>
            <a:chExt cx="9334475" cy="5235300"/>
          </a:xfrm>
        </p:grpSpPr>
        <p:grpSp>
          <p:nvGrpSpPr>
            <p:cNvPr id="652" name="Google Shape;652;g1d1044728da_4_1943"/>
            <p:cNvGrpSpPr/>
            <p:nvPr/>
          </p:nvGrpSpPr>
          <p:grpSpPr>
            <a:xfrm>
              <a:off x="477625" y="-45900"/>
              <a:ext cx="8767650" cy="5235300"/>
              <a:chOff x="477625" y="-45900"/>
              <a:chExt cx="8767650" cy="5235300"/>
            </a:xfrm>
          </p:grpSpPr>
          <p:sp>
            <p:nvSpPr>
              <p:cNvPr id="653" name="Google Shape;653;g1d1044728da_4_1943"/>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1d1044728da_4_1943"/>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1d1044728da_4_1943"/>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1d1044728da_4_1943"/>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1d1044728da_4_1943"/>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1d1044728da_4_1943"/>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g1d1044728da_4_1943"/>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1d1044728da_4_1943"/>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g1d1044728da_4_1943"/>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1d1044728da_4_1943"/>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g1d1044728da_4_1943"/>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1d1044728da_4_1943"/>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1d1044728da_4_1943"/>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1d1044728da_4_1943"/>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1d1044728da_4_1943"/>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g1d1044728da_4_1943"/>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g1d1044728da_4_1943"/>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1d1044728da_4_1943"/>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1d1044728da_4_1943"/>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g1d1044728da_4_1943"/>
            <p:cNvGrpSpPr/>
            <p:nvPr/>
          </p:nvGrpSpPr>
          <p:grpSpPr>
            <a:xfrm>
              <a:off x="-89200" y="498000"/>
              <a:ext cx="9322500" cy="4553625"/>
              <a:chOff x="-89200" y="498000"/>
              <a:chExt cx="9322500" cy="4553625"/>
            </a:xfrm>
          </p:grpSpPr>
          <p:sp>
            <p:nvSpPr>
              <p:cNvPr id="673" name="Google Shape;673;g1d1044728da_4_1943"/>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1d1044728da_4_1943"/>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g1d1044728da_4_1943"/>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g1d1044728da_4_1943"/>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g1d1044728da_4_1943"/>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1d1044728da_4_1943"/>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d1044728da_4_1943"/>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g1d1044728da_4_1943"/>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g1d1044728da_4_1943"/>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1d1044728da_4_1943"/>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3" name="Google Shape;683;g1d1044728da_4_1943"/>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4" name="Google Shape;684;g1d1044728da_4_1943"/>
          <p:cNvSpPr txBox="1"/>
          <p:nvPr>
            <p:ph hasCustomPrompt="1"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5" name="Google Shape;685;g1d1044728da_4_1943"/>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0"/>
              </a:spcAft>
              <a:buSzPts val="1100"/>
              <a:buNone/>
              <a:defRPr/>
            </a:lvl9pPr>
          </a:lstStyle>
          <a:p/>
        </p:txBody>
      </p:sp>
      <p:sp>
        <p:nvSpPr>
          <p:cNvPr id="686" name="Google Shape;686;g1d1044728da_4_1943"/>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4" name="Shape 44"/>
        <p:cNvGrpSpPr/>
        <p:nvPr/>
      </p:nvGrpSpPr>
      <p:grpSpPr>
        <a:xfrm>
          <a:off x="0" y="0"/>
          <a:ext cx="0" cy="0"/>
          <a:chOff x="0" y="0"/>
          <a:chExt cx="0" cy="0"/>
        </a:xfrm>
      </p:grpSpPr>
      <p:grpSp>
        <p:nvGrpSpPr>
          <p:cNvPr id="45" name="Google Shape;45;p54"/>
          <p:cNvGrpSpPr/>
          <p:nvPr/>
        </p:nvGrpSpPr>
        <p:grpSpPr>
          <a:xfrm>
            <a:off x="-89200" y="-45900"/>
            <a:ext cx="9334475" cy="5235300"/>
            <a:chOff x="-89200" y="-45900"/>
            <a:chExt cx="9334475" cy="5235300"/>
          </a:xfrm>
        </p:grpSpPr>
        <p:grpSp>
          <p:nvGrpSpPr>
            <p:cNvPr id="46" name="Google Shape;46;p54"/>
            <p:cNvGrpSpPr/>
            <p:nvPr/>
          </p:nvGrpSpPr>
          <p:grpSpPr>
            <a:xfrm>
              <a:off x="477625" y="-45900"/>
              <a:ext cx="8767650" cy="5235300"/>
              <a:chOff x="477625" y="-45900"/>
              <a:chExt cx="8767650" cy="5235300"/>
            </a:xfrm>
          </p:grpSpPr>
          <p:sp>
            <p:nvSpPr>
              <p:cNvPr id="47" name="Google Shape;47;p54"/>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4"/>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4"/>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4"/>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4"/>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4"/>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4"/>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4"/>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4"/>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4"/>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4"/>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4"/>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4"/>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4"/>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4"/>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4"/>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4"/>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4"/>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54"/>
            <p:cNvGrpSpPr/>
            <p:nvPr/>
          </p:nvGrpSpPr>
          <p:grpSpPr>
            <a:xfrm>
              <a:off x="-89200" y="498000"/>
              <a:ext cx="9322500" cy="4553625"/>
              <a:chOff x="-89200" y="498000"/>
              <a:chExt cx="9322500" cy="4553625"/>
            </a:xfrm>
          </p:grpSpPr>
          <p:sp>
            <p:nvSpPr>
              <p:cNvPr id="67" name="Google Shape;67;p54"/>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4"/>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4"/>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4"/>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4"/>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4"/>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4"/>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4"/>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4"/>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4"/>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 name="Google Shape;77;p54"/>
          <p:cNvSpPr txBox="1"/>
          <p:nvPr>
            <p:ph type="title"/>
          </p:nvPr>
        </p:nvSpPr>
        <p:spPr>
          <a:xfrm>
            <a:off x="14879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8" name="Google Shape;78;p54"/>
          <p:cNvSpPr txBox="1"/>
          <p:nvPr>
            <p:ph idx="1" type="subTitle"/>
          </p:nvPr>
        </p:nvSpPr>
        <p:spPr>
          <a:xfrm>
            <a:off x="720000" y="3232362"/>
            <a:ext cx="2336400" cy="102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54"/>
          <p:cNvSpPr txBox="1"/>
          <p:nvPr>
            <p:ph idx="2" type="title"/>
          </p:nvPr>
        </p:nvSpPr>
        <p:spPr>
          <a:xfrm>
            <a:off x="41716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54"/>
          <p:cNvSpPr txBox="1"/>
          <p:nvPr>
            <p:ph idx="3" type="subTitle"/>
          </p:nvPr>
        </p:nvSpPr>
        <p:spPr>
          <a:xfrm>
            <a:off x="3403800" y="3232362"/>
            <a:ext cx="2336400" cy="102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54"/>
          <p:cNvSpPr txBox="1"/>
          <p:nvPr>
            <p:ph idx="4" type="title"/>
          </p:nvPr>
        </p:nvSpPr>
        <p:spPr>
          <a:xfrm>
            <a:off x="68554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54"/>
          <p:cNvSpPr txBox="1"/>
          <p:nvPr>
            <p:ph idx="5" type="subTitle"/>
          </p:nvPr>
        </p:nvSpPr>
        <p:spPr>
          <a:xfrm>
            <a:off x="6087600" y="3232362"/>
            <a:ext cx="2336400" cy="102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54"/>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84" name="Google Shape;84;p54"/>
          <p:cNvSpPr txBox="1"/>
          <p:nvPr>
            <p:ph idx="6" type="title"/>
          </p:nvPr>
        </p:nvSpPr>
        <p:spPr>
          <a:xfrm>
            <a:off x="720000" y="54441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5" name="Google Shape;85;p54"/>
          <p:cNvSpPr txBox="1"/>
          <p:nvPr>
            <p:ph idx="7" type="subTitle"/>
          </p:nvPr>
        </p:nvSpPr>
        <p:spPr>
          <a:xfrm>
            <a:off x="715100" y="2754293"/>
            <a:ext cx="2336400" cy="53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 name="Google Shape;86;p54"/>
          <p:cNvSpPr txBox="1"/>
          <p:nvPr>
            <p:ph idx="8" type="subTitle"/>
          </p:nvPr>
        </p:nvSpPr>
        <p:spPr>
          <a:xfrm>
            <a:off x="3403800" y="2754293"/>
            <a:ext cx="2336400" cy="53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7" name="Google Shape;87;p54"/>
          <p:cNvSpPr txBox="1"/>
          <p:nvPr>
            <p:ph idx="9" type="subTitle"/>
          </p:nvPr>
        </p:nvSpPr>
        <p:spPr>
          <a:xfrm>
            <a:off x="6092500" y="2754293"/>
            <a:ext cx="2336400" cy="53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88" name="Google Shape;88;p54"/>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2">
  <p:cSld name="SECTION_HEADER_2">
    <p:spTree>
      <p:nvGrpSpPr>
        <p:cNvPr id="687" name="Shape 687"/>
        <p:cNvGrpSpPr/>
        <p:nvPr/>
      </p:nvGrpSpPr>
      <p:grpSpPr>
        <a:xfrm>
          <a:off x="0" y="0"/>
          <a:ext cx="0" cy="0"/>
          <a:chOff x="0" y="0"/>
          <a:chExt cx="0" cy="0"/>
        </a:xfrm>
      </p:grpSpPr>
      <p:grpSp>
        <p:nvGrpSpPr>
          <p:cNvPr id="688" name="Google Shape;688;g1d1044728da_4_2593"/>
          <p:cNvGrpSpPr/>
          <p:nvPr/>
        </p:nvGrpSpPr>
        <p:grpSpPr>
          <a:xfrm>
            <a:off x="-89200" y="-45900"/>
            <a:ext cx="9334475" cy="5235300"/>
            <a:chOff x="-89200" y="-45900"/>
            <a:chExt cx="9334475" cy="5235300"/>
          </a:xfrm>
        </p:grpSpPr>
        <p:grpSp>
          <p:nvGrpSpPr>
            <p:cNvPr id="689" name="Google Shape;689;g1d1044728da_4_2593"/>
            <p:cNvGrpSpPr/>
            <p:nvPr/>
          </p:nvGrpSpPr>
          <p:grpSpPr>
            <a:xfrm>
              <a:off x="477625" y="-45900"/>
              <a:ext cx="8767650" cy="5235300"/>
              <a:chOff x="477625" y="-45900"/>
              <a:chExt cx="8767650" cy="5235300"/>
            </a:xfrm>
          </p:grpSpPr>
          <p:sp>
            <p:nvSpPr>
              <p:cNvPr id="690" name="Google Shape;690;g1d1044728da_4_2593"/>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g1d1044728da_4_2593"/>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g1d1044728da_4_2593"/>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g1d1044728da_4_2593"/>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g1d1044728da_4_2593"/>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1d1044728da_4_2593"/>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g1d1044728da_4_2593"/>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g1d1044728da_4_2593"/>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1d1044728da_4_2593"/>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1d1044728da_4_2593"/>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g1d1044728da_4_2593"/>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1d1044728da_4_2593"/>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1d1044728da_4_2593"/>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1d1044728da_4_2593"/>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1d1044728da_4_2593"/>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1d1044728da_4_2593"/>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1d1044728da_4_2593"/>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g1d1044728da_4_2593"/>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1d1044728da_4_2593"/>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g1d1044728da_4_2593"/>
            <p:cNvGrpSpPr/>
            <p:nvPr/>
          </p:nvGrpSpPr>
          <p:grpSpPr>
            <a:xfrm>
              <a:off x="-89200" y="498000"/>
              <a:ext cx="9322500" cy="4553625"/>
              <a:chOff x="-89200" y="498000"/>
              <a:chExt cx="9322500" cy="4553625"/>
            </a:xfrm>
          </p:grpSpPr>
          <p:sp>
            <p:nvSpPr>
              <p:cNvPr id="710" name="Google Shape;710;g1d1044728da_4_2593"/>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g1d1044728da_4_2593"/>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1d1044728da_4_2593"/>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g1d1044728da_4_2593"/>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1d1044728da_4_2593"/>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1d1044728da_4_2593"/>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1d1044728da_4_2593"/>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1d1044728da_4_2593"/>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1d1044728da_4_2593"/>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g1d1044728da_4_2593"/>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0" name="Google Shape;720;g1d1044728da_4_2593"/>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1" name="Google Shape;721;g1d1044728da_4_2593"/>
          <p:cNvSpPr txBox="1"/>
          <p:nvPr>
            <p:ph hasCustomPrompt="1"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22" name="Google Shape;722;g1d1044728da_4_2593"/>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0"/>
              </a:spcAft>
              <a:buSzPts val="1100"/>
              <a:buNone/>
              <a:defRPr/>
            </a:lvl9pPr>
          </a:lstStyle>
          <a:p/>
        </p:txBody>
      </p:sp>
      <p:sp>
        <p:nvSpPr>
          <p:cNvPr id="723" name="Google Shape;723;g1d1044728da_4_2593"/>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3">
  <p:cSld name="SECTION_HEADER_3">
    <p:spTree>
      <p:nvGrpSpPr>
        <p:cNvPr id="724" name="Shape 724"/>
        <p:cNvGrpSpPr/>
        <p:nvPr/>
      </p:nvGrpSpPr>
      <p:grpSpPr>
        <a:xfrm>
          <a:off x="0" y="0"/>
          <a:ext cx="0" cy="0"/>
          <a:chOff x="0" y="0"/>
          <a:chExt cx="0" cy="0"/>
        </a:xfrm>
      </p:grpSpPr>
      <p:grpSp>
        <p:nvGrpSpPr>
          <p:cNvPr id="725" name="Google Shape;725;g1d1044728da_4_3256"/>
          <p:cNvGrpSpPr/>
          <p:nvPr/>
        </p:nvGrpSpPr>
        <p:grpSpPr>
          <a:xfrm>
            <a:off x="-89200" y="-45900"/>
            <a:ext cx="9334475" cy="5235300"/>
            <a:chOff x="-89200" y="-45900"/>
            <a:chExt cx="9334475" cy="5235300"/>
          </a:xfrm>
        </p:grpSpPr>
        <p:grpSp>
          <p:nvGrpSpPr>
            <p:cNvPr id="726" name="Google Shape;726;g1d1044728da_4_3256"/>
            <p:cNvGrpSpPr/>
            <p:nvPr/>
          </p:nvGrpSpPr>
          <p:grpSpPr>
            <a:xfrm>
              <a:off x="477625" y="-45900"/>
              <a:ext cx="8767650" cy="5235300"/>
              <a:chOff x="477625" y="-45900"/>
              <a:chExt cx="8767650" cy="5235300"/>
            </a:xfrm>
          </p:grpSpPr>
          <p:sp>
            <p:nvSpPr>
              <p:cNvPr id="727" name="Google Shape;727;g1d1044728da_4_3256"/>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1d1044728da_4_3256"/>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1d1044728da_4_3256"/>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1d1044728da_4_3256"/>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1d1044728da_4_3256"/>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1d1044728da_4_3256"/>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g1d1044728da_4_3256"/>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1d1044728da_4_3256"/>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1d1044728da_4_3256"/>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1d1044728da_4_3256"/>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1d1044728da_4_3256"/>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1d1044728da_4_3256"/>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1d1044728da_4_3256"/>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1d1044728da_4_3256"/>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1d1044728da_4_3256"/>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g1d1044728da_4_3256"/>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g1d1044728da_4_3256"/>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1d1044728da_4_3256"/>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g1d1044728da_4_3256"/>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g1d1044728da_4_3256"/>
            <p:cNvGrpSpPr/>
            <p:nvPr/>
          </p:nvGrpSpPr>
          <p:grpSpPr>
            <a:xfrm>
              <a:off x="-89200" y="498000"/>
              <a:ext cx="9322500" cy="4553625"/>
              <a:chOff x="-89200" y="498000"/>
              <a:chExt cx="9322500" cy="4553625"/>
            </a:xfrm>
          </p:grpSpPr>
          <p:sp>
            <p:nvSpPr>
              <p:cNvPr id="747" name="Google Shape;747;g1d1044728da_4_3256"/>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g1d1044728da_4_3256"/>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1d1044728da_4_3256"/>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1d1044728da_4_3256"/>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1d1044728da_4_3256"/>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1d1044728da_4_3256"/>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g1d1044728da_4_3256"/>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g1d1044728da_4_3256"/>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g1d1044728da_4_3256"/>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g1d1044728da_4_3256"/>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7" name="Google Shape;757;g1d1044728da_4_3256"/>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8" name="Google Shape;758;g1d1044728da_4_3256"/>
          <p:cNvSpPr txBox="1"/>
          <p:nvPr>
            <p:ph hasCustomPrompt="1"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59" name="Google Shape;759;g1d1044728da_4_3256"/>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0"/>
              </a:spcAft>
              <a:buSzPts val="1100"/>
              <a:buNone/>
              <a:defRPr/>
            </a:lvl9pPr>
          </a:lstStyle>
          <a:p/>
        </p:txBody>
      </p:sp>
      <p:sp>
        <p:nvSpPr>
          <p:cNvPr id="760" name="Google Shape;760;g1d1044728da_4_3256"/>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4" name="Shape 764"/>
        <p:cNvGrpSpPr/>
        <p:nvPr/>
      </p:nvGrpSpPr>
      <p:grpSpPr>
        <a:xfrm>
          <a:off x="0" y="0"/>
          <a:ext cx="0" cy="0"/>
          <a:chOff x="0" y="0"/>
          <a:chExt cx="0" cy="0"/>
        </a:xfrm>
      </p:grpSpPr>
      <p:grpSp>
        <p:nvGrpSpPr>
          <p:cNvPr id="765" name="Google Shape;765;g1d1044728da_4_629"/>
          <p:cNvGrpSpPr/>
          <p:nvPr/>
        </p:nvGrpSpPr>
        <p:grpSpPr>
          <a:xfrm>
            <a:off x="-89200" y="-45900"/>
            <a:ext cx="9334475" cy="5235300"/>
            <a:chOff x="-89200" y="-45900"/>
            <a:chExt cx="9334475" cy="5235300"/>
          </a:xfrm>
        </p:grpSpPr>
        <p:grpSp>
          <p:nvGrpSpPr>
            <p:cNvPr id="766" name="Google Shape;766;g1d1044728da_4_629"/>
            <p:cNvGrpSpPr/>
            <p:nvPr/>
          </p:nvGrpSpPr>
          <p:grpSpPr>
            <a:xfrm>
              <a:off x="477625" y="-45900"/>
              <a:ext cx="8767650" cy="5235300"/>
              <a:chOff x="477625" y="-45900"/>
              <a:chExt cx="8767650" cy="5235300"/>
            </a:xfrm>
          </p:grpSpPr>
          <p:sp>
            <p:nvSpPr>
              <p:cNvPr id="767" name="Google Shape;767;g1d1044728da_4_629"/>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1d1044728da_4_629"/>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g1d1044728da_4_629"/>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g1d1044728da_4_629"/>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1d1044728da_4_629"/>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g1d1044728da_4_629"/>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g1d1044728da_4_629"/>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1d1044728da_4_629"/>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1d1044728da_4_629"/>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1d1044728da_4_629"/>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g1d1044728da_4_629"/>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g1d1044728da_4_629"/>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1d1044728da_4_629"/>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g1d1044728da_4_629"/>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g1d1044728da_4_629"/>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g1d1044728da_4_629"/>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g1d1044728da_4_629"/>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g1d1044728da_4_629"/>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g1d1044728da_4_629"/>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g1d1044728da_4_629"/>
            <p:cNvGrpSpPr/>
            <p:nvPr/>
          </p:nvGrpSpPr>
          <p:grpSpPr>
            <a:xfrm>
              <a:off x="-89200" y="498000"/>
              <a:ext cx="9322500" cy="4553625"/>
              <a:chOff x="-89200" y="498000"/>
              <a:chExt cx="9322500" cy="4553625"/>
            </a:xfrm>
          </p:grpSpPr>
          <p:sp>
            <p:nvSpPr>
              <p:cNvPr id="787" name="Google Shape;787;g1d1044728da_4_629"/>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g1d1044728da_4_629"/>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g1d1044728da_4_629"/>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g1d1044728da_4_629"/>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g1d1044728da_4_629"/>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g1d1044728da_4_629"/>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g1d1044728da_4_629"/>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g1d1044728da_4_629"/>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g1d1044728da_4_629"/>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1d1044728da_4_629"/>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7" name="Google Shape;797;g1d1044728da_4_629"/>
          <p:cNvSpPr txBox="1"/>
          <p:nvPr>
            <p:ph type="ctrTitle"/>
          </p:nvPr>
        </p:nvSpPr>
        <p:spPr>
          <a:xfrm>
            <a:off x="1417050" y="1410450"/>
            <a:ext cx="6309900" cy="16716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5200"/>
              <a:buNone/>
              <a:defRPr sz="5000">
                <a:latin typeface="Days One"/>
                <a:ea typeface="Days One"/>
                <a:cs typeface="Days One"/>
                <a:sym typeface="Days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98" name="Google Shape;798;g1d1044728da_4_629"/>
          <p:cNvSpPr txBox="1"/>
          <p:nvPr>
            <p:ph idx="1" type="subTitle"/>
          </p:nvPr>
        </p:nvSpPr>
        <p:spPr>
          <a:xfrm>
            <a:off x="2392500" y="3718425"/>
            <a:ext cx="4359000" cy="409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600">
                <a:latin typeface="Cabin"/>
                <a:ea typeface="Cabin"/>
                <a:cs typeface="Cabin"/>
                <a:sym typeface="Cabin"/>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99" name="Google Shape;799;g1d1044728da_4_629"/>
          <p:cNvSpPr txBox="1"/>
          <p:nvPr>
            <p:ph idx="12" type="sldNum"/>
          </p:nvPr>
        </p:nvSpPr>
        <p:spPr>
          <a:xfrm>
            <a:off x="715109" y="4669856"/>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0" name="Shape 800"/>
        <p:cNvGrpSpPr/>
        <p:nvPr/>
      </p:nvGrpSpPr>
      <p:grpSpPr>
        <a:xfrm>
          <a:off x="0" y="0"/>
          <a:ext cx="0" cy="0"/>
          <a:chOff x="0" y="0"/>
          <a:chExt cx="0" cy="0"/>
        </a:xfrm>
      </p:grpSpPr>
      <p:grpSp>
        <p:nvGrpSpPr>
          <p:cNvPr id="801" name="Google Shape;801;g1d1044728da_4_665"/>
          <p:cNvGrpSpPr/>
          <p:nvPr/>
        </p:nvGrpSpPr>
        <p:grpSpPr>
          <a:xfrm>
            <a:off x="-89200" y="-45900"/>
            <a:ext cx="9334475" cy="5235300"/>
            <a:chOff x="-89200" y="-45900"/>
            <a:chExt cx="9334475" cy="5235300"/>
          </a:xfrm>
        </p:grpSpPr>
        <p:grpSp>
          <p:nvGrpSpPr>
            <p:cNvPr id="802" name="Google Shape;802;g1d1044728da_4_665"/>
            <p:cNvGrpSpPr/>
            <p:nvPr/>
          </p:nvGrpSpPr>
          <p:grpSpPr>
            <a:xfrm>
              <a:off x="477625" y="-45900"/>
              <a:ext cx="8767650" cy="5235300"/>
              <a:chOff x="477625" y="-45900"/>
              <a:chExt cx="8767650" cy="5235300"/>
            </a:xfrm>
          </p:grpSpPr>
          <p:sp>
            <p:nvSpPr>
              <p:cNvPr id="803" name="Google Shape;803;g1d1044728da_4_665"/>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1d1044728da_4_665"/>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g1d1044728da_4_665"/>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g1d1044728da_4_665"/>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g1d1044728da_4_665"/>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g1d1044728da_4_665"/>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g1d1044728da_4_665"/>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g1d1044728da_4_665"/>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g1d1044728da_4_665"/>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g1d1044728da_4_665"/>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g1d1044728da_4_665"/>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g1d1044728da_4_665"/>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g1d1044728da_4_665"/>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g1d1044728da_4_665"/>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g1d1044728da_4_665"/>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g1d1044728da_4_665"/>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g1d1044728da_4_665"/>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g1d1044728da_4_665"/>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g1d1044728da_4_665"/>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g1d1044728da_4_665"/>
            <p:cNvGrpSpPr/>
            <p:nvPr/>
          </p:nvGrpSpPr>
          <p:grpSpPr>
            <a:xfrm>
              <a:off x="-89200" y="498000"/>
              <a:ext cx="9322500" cy="4553625"/>
              <a:chOff x="-89200" y="498000"/>
              <a:chExt cx="9322500" cy="4553625"/>
            </a:xfrm>
          </p:grpSpPr>
          <p:sp>
            <p:nvSpPr>
              <p:cNvPr id="823" name="Google Shape;823;g1d1044728da_4_665"/>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g1d1044728da_4_665"/>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g1d1044728da_4_665"/>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g1d1044728da_4_665"/>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g1d1044728da_4_665"/>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g1d1044728da_4_665"/>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g1d1044728da_4_665"/>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g1d1044728da_4_665"/>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g1d1044728da_4_665"/>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g1d1044728da_4_665"/>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3" name="Google Shape;833;g1d1044728da_4_665"/>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34" name="Google Shape;834;g1d1044728da_4_665"/>
          <p:cNvSpPr txBox="1"/>
          <p:nvPr>
            <p:ph hasCustomPrompt="1"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35" name="Google Shape;835;g1d1044728da_4_665"/>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36" name="Google Shape;836;g1d1044728da_4_665"/>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7" name="Shape 837"/>
        <p:cNvGrpSpPr/>
        <p:nvPr/>
      </p:nvGrpSpPr>
      <p:grpSpPr>
        <a:xfrm>
          <a:off x="0" y="0"/>
          <a:ext cx="0" cy="0"/>
          <a:chOff x="0" y="0"/>
          <a:chExt cx="0" cy="0"/>
        </a:xfrm>
      </p:grpSpPr>
      <p:grpSp>
        <p:nvGrpSpPr>
          <p:cNvPr id="838" name="Google Shape;838;g1d1044728da_4_702"/>
          <p:cNvGrpSpPr/>
          <p:nvPr/>
        </p:nvGrpSpPr>
        <p:grpSpPr>
          <a:xfrm>
            <a:off x="-89200" y="-45900"/>
            <a:ext cx="9334475" cy="5235300"/>
            <a:chOff x="-89200" y="-45900"/>
            <a:chExt cx="9334475" cy="5235300"/>
          </a:xfrm>
        </p:grpSpPr>
        <p:grpSp>
          <p:nvGrpSpPr>
            <p:cNvPr id="839" name="Google Shape;839;g1d1044728da_4_702"/>
            <p:cNvGrpSpPr/>
            <p:nvPr/>
          </p:nvGrpSpPr>
          <p:grpSpPr>
            <a:xfrm>
              <a:off x="477625" y="-45900"/>
              <a:ext cx="8767650" cy="5235300"/>
              <a:chOff x="477625" y="-45900"/>
              <a:chExt cx="8767650" cy="5235300"/>
            </a:xfrm>
          </p:grpSpPr>
          <p:sp>
            <p:nvSpPr>
              <p:cNvPr id="840" name="Google Shape;840;g1d1044728da_4_702"/>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g1d1044728da_4_702"/>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g1d1044728da_4_702"/>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g1d1044728da_4_702"/>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1d1044728da_4_702"/>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g1d1044728da_4_702"/>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g1d1044728da_4_702"/>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g1d1044728da_4_702"/>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g1d1044728da_4_702"/>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g1d1044728da_4_702"/>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g1d1044728da_4_702"/>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g1d1044728da_4_702"/>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g1d1044728da_4_702"/>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g1d1044728da_4_702"/>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g1d1044728da_4_702"/>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g1d1044728da_4_702"/>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g1d1044728da_4_702"/>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g1d1044728da_4_702"/>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g1d1044728da_4_702"/>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g1d1044728da_4_702"/>
            <p:cNvGrpSpPr/>
            <p:nvPr/>
          </p:nvGrpSpPr>
          <p:grpSpPr>
            <a:xfrm>
              <a:off x="-89200" y="498000"/>
              <a:ext cx="9322500" cy="4553625"/>
              <a:chOff x="-89200" y="498000"/>
              <a:chExt cx="9322500" cy="4553625"/>
            </a:xfrm>
          </p:grpSpPr>
          <p:sp>
            <p:nvSpPr>
              <p:cNvPr id="860" name="Google Shape;860;g1d1044728da_4_702"/>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g1d1044728da_4_702"/>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g1d1044728da_4_702"/>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g1d1044728da_4_702"/>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g1d1044728da_4_702"/>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g1d1044728da_4_702"/>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g1d1044728da_4_702"/>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g1d1044728da_4_702"/>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g1d1044728da_4_702"/>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g1d1044728da_4_702"/>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0" name="Google Shape;870;g1d1044728da_4_702"/>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1" name="Google Shape;871;g1d1044728da_4_702"/>
          <p:cNvSpPr txBox="1"/>
          <p:nvPr>
            <p:ph idx="1" type="body"/>
          </p:nvPr>
        </p:nvSpPr>
        <p:spPr>
          <a:xfrm>
            <a:off x="720000" y="1284338"/>
            <a:ext cx="7704000" cy="3284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2"/>
              </a:buClr>
              <a:buSzPts val="1400"/>
              <a:buChar char="●"/>
              <a:defRPr sz="1400">
                <a:solidFill>
                  <a:srgbClr val="434343"/>
                </a:solidFill>
              </a:defRPr>
            </a:lvl1pPr>
            <a:lvl2pPr indent="-298450" lvl="1" marL="914400" rtl="0">
              <a:lnSpc>
                <a:spcPct val="115000"/>
              </a:lnSpc>
              <a:spcBef>
                <a:spcPts val="0"/>
              </a:spcBef>
              <a:spcAft>
                <a:spcPts val="0"/>
              </a:spcAft>
              <a:buClr>
                <a:srgbClr val="434343"/>
              </a:buClr>
              <a:buSzPts val="1100"/>
              <a:buChar char="○"/>
              <a:defRPr>
                <a:solidFill>
                  <a:srgbClr val="434343"/>
                </a:solidFill>
              </a:defRPr>
            </a:lvl2pPr>
            <a:lvl3pPr indent="-298450" lvl="2" marL="1371600" rtl="0">
              <a:lnSpc>
                <a:spcPct val="115000"/>
              </a:lnSpc>
              <a:spcBef>
                <a:spcPts val="0"/>
              </a:spcBef>
              <a:spcAft>
                <a:spcPts val="0"/>
              </a:spcAft>
              <a:buClr>
                <a:srgbClr val="434343"/>
              </a:buClr>
              <a:buSzPts val="1100"/>
              <a:buChar char="■"/>
              <a:defRPr>
                <a:solidFill>
                  <a:srgbClr val="434343"/>
                </a:solidFill>
              </a:defRPr>
            </a:lvl3pPr>
            <a:lvl4pPr indent="-298450" lvl="3" marL="1828800" rtl="0">
              <a:lnSpc>
                <a:spcPct val="115000"/>
              </a:lnSpc>
              <a:spcBef>
                <a:spcPts val="0"/>
              </a:spcBef>
              <a:spcAft>
                <a:spcPts val="0"/>
              </a:spcAft>
              <a:buClr>
                <a:srgbClr val="434343"/>
              </a:buClr>
              <a:buSzPts val="1100"/>
              <a:buChar char="●"/>
              <a:defRPr>
                <a:solidFill>
                  <a:srgbClr val="434343"/>
                </a:solidFill>
              </a:defRPr>
            </a:lvl4pPr>
            <a:lvl5pPr indent="-298450" lvl="4" marL="2286000" rtl="0">
              <a:lnSpc>
                <a:spcPct val="115000"/>
              </a:lnSpc>
              <a:spcBef>
                <a:spcPts val="0"/>
              </a:spcBef>
              <a:spcAft>
                <a:spcPts val="0"/>
              </a:spcAft>
              <a:buClr>
                <a:srgbClr val="434343"/>
              </a:buClr>
              <a:buSzPts val="1100"/>
              <a:buChar char="○"/>
              <a:defRPr>
                <a:solidFill>
                  <a:srgbClr val="434343"/>
                </a:solidFill>
              </a:defRPr>
            </a:lvl5pPr>
            <a:lvl6pPr indent="-298450" lvl="5" marL="2743200" rtl="0">
              <a:lnSpc>
                <a:spcPct val="115000"/>
              </a:lnSpc>
              <a:spcBef>
                <a:spcPts val="0"/>
              </a:spcBef>
              <a:spcAft>
                <a:spcPts val="0"/>
              </a:spcAft>
              <a:buClr>
                <a:srgbClr val="434343"/>
              </a:buClr>
              <a:buSzPts val="1100"/>
              <a:buChar char="■"/>
              <a:defRPr>
                <a:solidFill>
                  <a:srgbClr val="434343"/>
                </a:solidFill>
              </a:defRPr>
            </a:lvl6pPr>
            <a:lvl7pPr indent="-298450" lvl="6" marL="3200400" rtl="0">
              <a:lnSpc>
                <a:spcPct val="115000"/>
              </a:lnSpc>
              <a:spcBef>
                <a:spcPts val="0"/>
              </a:spcBef>
              <a:spcAft>
                <a:spcPts val="0"/>
              </a:spcAft>
              <a:buClr>
                <a:srgbClr val="434343"/>
              </a:buClr>
              <a:buSzPts val="1100"/>
              <a:buChar char="●"/>
              <a:defRPr>
                <a:solidFill>
                  <a:srgbClr val="434343"/>
                </a:solidFill>
              </a:defRPr>
            </a:lvl7pPr>
            <a:lvl8pPr indent="-298450" lvl="7" marL="3657600" rtl="0">
              <a:lnSpc>
                <a:spcPct val="115000"/>
              </a:lnSpc>
              <a:spcBef>
                <a:spcPts val="0"/>
              </a:spcBef>
              <a:spcAft>
                <a:spcPts val="0"/>
              </a:spcAft>
              <a:buClr>
                <a:srgbClr val="434343"/>
              </a:buClr>
              <a:buSzPts val="1100"/>
              <a:buChar char="○"/>
              <a:defRPr>
                <a:solidFill>
                  <a:srgbClr val="434343"/>
                </a:solidFill>
              </a:defRPr>
            </a:lvl8pPr>
            <a:lvl9pPr indent="-298450" lvl="8" marL="4114800" rtl="0">
              <a:lnSpc>
                <a:spcPct val="115000"/>
              </a:lnSpc>
              <a:spcBef>
                <a:spcPts val="0"/>
              </a:spcBef>
              <a:spcAft>
                <a:spcPts val="0"/>
              </a:spcAft>
              <a:buClr>
                <a:srgbClr val="434343"/>
              </a:buClr>
              <a:buSzPts val="1100"/>
              <a:buChar char="■"/>
              <a:defRPr>
                <a:solidFill>
                  <a:srgbClr val="434343"/>
                </a:solidFill>
              </a:defRPr>
            </a:lvl9pPr>
          </a:lstStyle>
          <a:p/>
        </p:txBody>
      </p:sp>
      <p:sp>
        <p:nvSpPr>
          <p:cNvPr id="872" name="Google Shape;872;g1d1044728da_4_702"/>
          <p:cNvSpPr txBox="1"/>
          <p:nvPr>
            <p:ph idx="12" type="sldNum"/>
          </p:nvPr>
        </p:nvSpPr>
        <p:spPr>
          <a:xfrm>
            <a:off x="715109" y="4669851"/>
            <a:ext cx="548700" cy="393600"/>
          </a:xfrm>
          <a:prstGeom prst="rect">
            <a:avLst/>
          </a:prstGeom>
          <a:noFill/>
          <a:ln>
            <a:noFill/>
          </a:ln>
        </p:spPr>
        <p:txBody>
          <a:bodyPr anchorCtr="0" anchor="t"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cxnSp>
        <p:nvCxnSpPr>
          <p:cNvPr id="873" name="Google Shape;873;g1d1044728da_4_702"/>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4" name="Shape 874"/>
        <p:cNvGrpSpPr/>
        <p:nvPr/>
      </p:nvGrpSpPr>
      <p:grpSpPr>
        <a:xfrm>
          <a:off x="0" y="0"/>
          <a:ext cx="0" cy="0"/>
          <a:chOff x="0" y="0"/>
          <a:chExt cx="0" cy="0"/>
        </a:xfrm>
      </p:grpSpPr>
      <p:grpSp>
        <p:nvGrpSpPr>
          <p:cNvPr id="875" name="Google Shape;875;g1d1044728da_4_739"/>
          <p:cNvGrpSpPr/>
          <p:nvPr/>
        </p:nvGrpSpPr>
        <p:grpSpPr>
          <a:xfrm>
            <a:off x="-89200" y="-45900"/>
            <a:ext cx="9334475" cy="5235300"/>
            <a:chOff x="-89200" y="-45900"/>
            <a:chExt cx="9334475" cy="5235300"/>
          </a:xfrm>
        </p:grpSpPr>
        <p:grpSp>
          <p:nvGrpSpPr>
            <p:cNvPr id="876" name="Google Shape;876;g1d1044728da_4_739"/>
            <p:cNvGrpSpPr/>
            <p:nvPr/>
          </p:nvGrpSpPr>
          <p:grpSpPr>
            <a:xfrm>
              <a:off x="477625" y="-45900"/>
              <a:ext cx="8767650" cy="5235300"/>
              <a:chOff x="477625" y="-45900"/>
              <a:chExt cx="8767650" cy="5235300"/>
            </a:xfrm>
          </p:grpSpPr>
          <p:sp>
            <p:nvSpPr>
              <p:cNvPr id="877" name="Google Shape;877;g1d1044728da_4_739"/>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g1d1044728da_4_739"/>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g1d1044728da_4_739"/>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g1d1044728da_4_739"/>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g1d1044728da_4_739"/>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g1d1044728da_4_739"/>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g1d1044728da_4_739"/>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g1d1044728da_4_739"/>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g1d1044728da_4_739"/>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g1d1044728da_4_739"/>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g1d1044728da_4_739"/>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g1d1044728da_4_739"/>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g1d1044728da_4_739"/>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g1d1044728da_4_739"/>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g1d1044728da_4_739"/>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g1d1044728da_4_739"/>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g1d1044728da_4_739"/>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g1d1044728da_4_739"/>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g1d1044728da_4_739"/>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g1d1044728da_4_739"/>
            <p:cNvGrpSpPr/>
            <p:nvPr/>
          </p:nvGrpSpPr>
          <p:grpSpPr>
            <a:xfrm>
              <a:off x="-89200" y="498000"/>
              <a:ext cx="9322500" cy="4553625"/>
              <a:chOff x="-89200" y="498000"/>
              <a:chExt cx="9322500" cy="4553625"/>
            </a:xfrm>
          </p:grpSpPr>
          <p:sp>
            <p:nvSpPr>
              <p:cNvPr id="897" name="Google Shape;897;g1d1044728da_4_739"/>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g1d1044728da_4_739"/>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g1d1044728da_4_739"/>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g1d1044728da_4_739"/>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g1d1044728da_4_739"/>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g1d1044728da_4_739"/>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g1d1044728da_4_739"/>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g1d1044728da_4_739"/>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g1d1044728da_4_739"/>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g1d1044728da_4_739"/>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7" name="Google Shape;907;g1d1044728da_4_739"/>
          <p:cNvGrpSpPr/>
          <p:nvPr/>
        </p:nvGrpSpPr>
        <p:grpSpPr>
          <a:xfrm>
            <a:off x="-89200" y="-45900"/>
            <a:ext cx="9334475" cy="5235300"/>
            <a:chOff x="-89200" y="-45900"/>
            <a:chExt cx="9334475" cy="5235300"/>
          </a:xfrm>
        </p:grpSpPr>
        <p:grpSp>
          <p:nvGrpSpPr>
            <p:cNvPr id="908" name="Google Shape;908;g1d1044728da_4_739"/>
            <p:cNvGrpSpPr/>
            <p:nvPr/>
          </p:nvGrpSpPr>
          <p:grpSpPr>
            <a:xfrm>
              <a:off x="477625" y="-45900"/>
              <a:ext cx="8767650" cy="5235300"/>
              <a:chOff x="477625" y="-45900"/>
              <a:chExt cx="8767650" cy="5235300"/>
            </a:xfrm>
          </p:grpSpPr>
          <p:sp>
            <p:nvSpPr>
              <p:cNvPr id="909" name="Google Shape;909;g1d1044728da_4_739"/>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g1d1044728da_4_739"/>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g1d1044728da_4_739"/>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g1d1044728da_4_739"/>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g1d1044728da_4_739"/>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g1d1044728da_4_739"/>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g1d1044728da_4_739"/>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g1d1044728da_4_739"/>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g1d1044728da_4_739"/>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g1d1044728da_4_739"/>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g1d1044728da_4_739"/>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g1d1044728da_4_739"/>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g1d1044728da_4_739"/>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g1d1044728da_4_739"/>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g1d1044728da_4_739"/>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g1d1044728da_4_739"/>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g1d1044728da_4_739"/>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g1d1044728da_4_739"/>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g1d1044728da_4_739"/>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g1d1044728da_4_739"/>
            <p:cNvGrpSpPr/>
            <p:nvPr/>
          </p:nvGrpSpPr>
          <p:grpSpPr>
            <a:xfrm>
              <a:off x="-89200" y="498000"/>
              <a:ext cx="9322500" cy="4553625"/>
              <a:chOff x="-89200" y="498000"/>
              <a:chExt cx="9322500" cy="4553625"/>
            </a:xfrm>
          </p:grpSpPr>
          <p:sp>
            <p:nvSpPr>
              <p:cNvPr id="929" name="Google Shape;929;g1d1044728da_4_739"/>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g1d1044728da_4_739"/>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g1d1044728da_4_739"/>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g1d1044728da_4_739"/>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g1d1044728da_4_739"/>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g1d1044728da_4_739"/>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g1d1044728da_4_739"/>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g1d1044728da_4_739"/>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g1d1044728da_4_739"/>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g1d1044728da_4_739"/>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9" name="Google Shape;939;g1d1044728da_4_739"/>
          <p:cNvSpPr txBox="1"/>
          <p:nvPr>
            <p:ph idx="1" type="subTitle"/>
          </p:nvPr>
        </p:nvSpPr>
        <p:spPr>
          <a:xfrm>
            <a:off x="1492725" y="2390375"/>
            <a:ext cx="2907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0" name="Google Shape;940;g1d1044728da_4_739"/>
          <p:cNvSpPr txBox="1"/>
          <p:nvPr>
            <p:ph idx="2" type="subTitle"/>
          </p:nvPr>
        </p:nvSpPr>
        <p:spPr>
          <a:xfrm>
            <a:off x="5147600" y="2390375"/>
            <a:ext cx="2907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1" name="Google Shape;941;g1d1044728da_4_739"/>
          <p:cNvSpPr txBox="1"/>
          <p:nvPr>
            <p:ph idx="3" type="subTitle"/>
          </p:nvPr>
        </p:nvSpPr>
        <p:spPr>
          <a:xfrm>
            <a:off x="1492725" y="2963075"/>
            <a:ext cx="2907600" cy="149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942" name="Google Shape;942;g1d1044728da_4_739"/>
          <p:cNvSpPr txBox="1"/>
          <p:nvPr>
            <p:ph idx="4" type="subTitle"/>
          </p:nvPr>
        </p:nvSpPr>
        <p:spPr>
          <a:xfrm>
            <a:off x="5147600" y="2963075"/>
            <a:ext cx="2907600" cy="149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943" name="Google Shape;943;g1d1044728da_4_739"/>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944" name="Google Shape;944;g1d1044728da_4_739"/>
          <p:cNvSpPr txBox="1"/>
          <p:nvPr>
            <p:ph type="title"/>
          </p:nvPr>
        </p:nvSpPr>
        <p:spPr>
          <a:xfrm>
            <a:off x="720000" y="704088"/>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945" name="Google Shape;945;g1d1044728da_4_739"/>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6" name="Shape 946"/>
        <p:cNvGrpSpPr/>
        <p:nvPr/>
      </p:nvGrpSpPr>
      <p:grpSpPr>
        <a:xfrm>
          <a:off x="0" y="0"/>
          <a:ext cx="0" cy="0"/>
          <a:chOff x="0" y="0"/>
          <a:chExt cx="0" cy="0"/>
        </a:xfrm>
      </p:grpSpPr>
      <p:grpSp>
        <p:nvGrpSpPr>
          <p:cNvPr id="947" name="Google Shape;947;g1d1044728da_4_811"/>
          <p:cNvGrpSpPr/>
          <p:nvPr/>
        </p:nvGrpSpPr>
        <p:grpSpPr>
          <a:xfrm>
            <a:off x="-89200" y="-45900"/>
            <a:ext cx="9334475" cy="5235300"/>
            <a:chOff x="-89200" y="-45900"/>
            <a:chExt cx="9334475" cy="5235300"/>
          </a:xfrm>
        </p:grpSpPr>
        <p:grpSp>
          <p:nvGrpSpPr>
            <p:cNvPr id="948" name="Google Shape;948;g1d1044728da_4_811"/>
            <p:cNvGrpSpPr/>
            <p:nvPr/>
          </p:nvGrpSpPr>
          <p:grpSpPr>
            <a:xfrm>
              <a:off x="477625" y="-45900"/>
              <a:ext cx="8767650" cy="5235300"/>
              <a:chOff x="477625" y="-45900"/>
              <a:chExt cx="8767650" cy="5235300"/>
            </a:xfrm>
          </p:grpSpPr>
          <p:sp>
            <p:nvSpPr>
              <p:cNvPr id="949" name="Google Shape;949;g1d1044728da_4_811"/>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g1d1044728da_4_811"/>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g1d1044728da_4_811"/>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g1d1044728da_4_811"/>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g1d1044728da_4_811"/>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g1d1044728da_4_811"/>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g1d1044728da_4_811"/>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g1d1044728da_4_811"/>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g1d1044728da_4_811"/>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g1d1044728da_4_811"/>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g1d1044728da_4_811"/>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g1d1044728da_4_811"/>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g1d1044728da_4_811"/>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g1d1044728da_4_811"/>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g1d1044728da_4_811"/>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g1d1044728da_4_811"/>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g1d1044728da_4_811"/>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g1d1044728da_4_811"/>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g1d1044728da_4_811"/>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g1d1044728da_4_811"/>
            <p:cNvGrpSpPr/>
            <p:nvPr/>
          </p:nvGrpSpPr>
          <p:grpSpPr>
            <a:xfrm>
              <a:off x="-89200" y="498000"/>
              <a:ext cx="9322500" cy="4553625"/>
              <a:chOff x="-89200" y="498000"/>
              <a:chExt cx="9322500" cy="4553625"/>
            </a:xfrm>
          </p:grpSpPr>
          <p:sp>
            <p:nvSpPr>
              <p:cNvPr id="969" name="Google Shape;969;g1d1044728da_4_811"/>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g1d1044728da_4_811"/>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g1d1044728da_4_811"/>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g1d1044728da_4_811"/>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g1d1044728da_4_811"/>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g1d1044728da_4_811"/>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g1d1044728da_4_811"/>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g1d1044728da_4_811"/>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g1d1044728da_4_811"/>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g1d1044728da_4_811"/>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9" name="Google Shape;979;g1d1044728da_4_811"/>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980" name="Google Shape;980;g1d1044728da_4_811"/>
          <p:cNvSpPr txBox="1"/>
          <p:nvPr>
            <p:ph type="title"/>
          </p:nvPr>
        </p:nvSpPr>
        <p:spPr>
          <a:xfrm>
            <a:off x="720000" y="54864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981" name="Google Shape;981;g1d1044728da_4_811"/>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2" name="Shape 982"/>
        <p:cNvGrpSpPr/>
        <p:nvPr/>
      </p:nvGrpSpPr>
      <p:grpSpPr>
        <a:xfrm>
          <a:off x="0" y="0"/>
          <a:ext cx="0" cy="0"/>
          <a:chOff x="0" y="0"/>
          <a:chExt cx="0" cy="0"/>
        </a:xfrm>
      </p:grpSpPr>
      <p:grpSp>
        <p:nvGrpSpPr>
          <p:cNvPr id="983" name="Google Shape;983;g1d1044728da_4_847"/>
          <p:cNvGrpSpPr/>
          <p:nvPr/>
        </p:nvGrpSpPr>
        <p:grpSpPr>
          <a:xfrm>
            <a:off x="-89200" y="-45900"/>
            <a:ext cx="9334475" cy="5235300"/>
            <a:chOff x="-89200" y="-45900"/>
            <a:chExt cx="9334475" cy="5235300"/>
          </a:xfrm>
        </p:grpSpPr>
        <p:grpSp>
          <p:nvGrpSpPr>
            <p:cNvPr id="984" name="Google Shape;984;g1d1044728da_4_847"/>
            <p:cNvGrpSpPr/>
            <p:nvPr/>
          </p:nvGrpSpPr>
          <p:grpSpPr>
            <a:xfrm>
              <a:off x="477625" y="-45900"/>
              <a:ext cx="8767650" cy="5235300"/>
              <a:chOff x="477625" y="-45900"/>
              <a:chExt cx="8767650" cy="5235300"/>
            </a:xfrm>
          </p:grpSpPr>
          <p:sp>
            <p:nvSpPr>
              <p:cNvPr id="985" name="Google Shape;985;g1d1044728da_4_847"/>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g1d1044728da_4_847"/>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g1d1044728da_4_847"/>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g1d1044728da_4_847"/>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g1d1044728da_4_847"/>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1d1044728da_4_847"/>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g1d1044728da_4_847"/>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g1d1044728da_4_847"/>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g1d1044728da_4_847"/>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g1d1044728da_4_847"/>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g1d1044728da_4_847"/>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g1d1044728da_4_847"/>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g1d1044728da_4_847"/>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g1d1044728da_4_847"/>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g1d1044728da_4_847"/>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g1d1044728da_4_847"/>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g1d1044728da_4_847"/>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g1d1044728da_4_847"/>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g1d1044728da_4_847"/>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g1d1044728da_4_847"/>
            <p:cNvGrpSpPr/>
            <p:nvPr/>
          </p:nvGrpSpPr>
          <p:grpSpPr>
            <a:xfrm>
              <a:off x="-89200" y="498000"/>
              <a:ext cx="9322500" cy="4553625"/>
              <a:chOff x="-89200" y="498000"/>
              <a:chExt cx="9322500" cy="4553625"/>
            </a:xfrm>
          </p:grpSpPr>
          <p:sp>
            <p:nvSpPr>
              <p:cNvPr id="1005" name="Google Shape;1005;g1d1044728da_4_847"/>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g1d1044728da_4_847"/>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g1d1044728da_4_847"/>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g1d1044728da_4_847"/>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g1d1044728da_4_847"/>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g1d1044728da_4_847"/>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g1d1044728da_4_847"/>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g1d1044728da_4_847"/>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g1d1044728da_4_847"/>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g1d1044728da_4_847"/>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5" name="Google Shape;1015;g1d1044728da_4_847"/>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016" name="Google Shape;1016;g1d1044728da_4_847"/>
          <p:cNvSpPr txBox="1"/>
          <p:nvPr>
            <p:ph type="title"/>
          </p:nvPr>
        </p:nvSpPr>
        <p:spPr>
          <a:xfrm>
            <a:off x="720000" y="542513"/>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7" name="Google Shape;1017;g1d1044728da_4_847"/>
          <p:cNvSpPr txBox="1"/>
          <p:nvPr>
            <p:ph idx="1" type="body"/>
          </p:nvPr>
        </p:nvSpPr>
        <p:spPr>
          <a:xfrm>
            <a:off x="1070125" y="1505638"/>
            <a:ext cx="3322200" cy="2707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a:solidFill>
                  <a:srgbClr val="434343"/>
                </a:solidFill>
              </a:defRPr>
            </a:lvl1pPr>
            <a:lvl2pPr indent="-298450" lvl="1" marL="914400" rtl="0">
              <a:lnSpc>
                <a:spcPct val="115000"/>
              </a:lnSpc>
              <a:spcBef>
                <a:spcPts val="1000"/>
              </a:spcBef>
              <a:spcAft>
                <a:spcPts val="0"/>
              </a:spcAft>
              <a:buClr>
                <a:srgbClr val="434343"/>
              </a:buClr>
              <a:buSzPts val="1100"/>
              <a:buChar char="○"/>
              <a:defRPr>
                <a:solidFill>
                  <a:srgbClr val="434343"/>
                </a:solidFill>
              </a:defRPr>
            </a:lvl2pPr>
            <a:lvl3pPr indent="-298450" lvl="2" marL="1371600" rtl="0">
              <a:lnSpc>
                <a:spcPct val="115000"/>
              </a:lnSpc>
              <a:spcBef>
                <a:spcPts val="0"/>
              </a:spcBef>
              <a:spcAft>
                <a:spcPts val="0"/>
              </a:spcAft>
              <a:buClr>
                <a:srgbClr val="434343"/>
              </a:buClr>
              <a:buSzPts val="1100"/>
              <a:buChar char="■"/>
              <a:defRPr>
                <a:solidFill>
                  <a:srgbClr val="434343"/>
                </a:solidFill>
              </a:defRPr>
            </a:lvl3pPr>
            <a:lvl4pPr indent="-298450" lvl="3" marL="1828800" rtl="0">
              <a:lnSpc>
                <a:spcPct val="115000"/>
              </a:lnSpc>
              <a:spcBef>
                <a:spcPts val="0"/>
              </a:spcBef>
              <a:spcAft>
                <a:spcPts val="0"/>
              </a:spcAft>
              <a:buClr>
                <a:srgbClr val="434343"/>
              </a:buClr>
              <a:buSzPts val="1100"/>
              <a:buChar char="●"/>
              <a:defRPr>
                <a:solidFill>
                  <a:srgbClr val="434343"/>
                </a:solidFill>
              </a:defRPr>
            </a:lvl4pPr>
            <a:lvl5pPr indent="-298450" lvl="4" marL="2286000" rtl="0">
              <a:lnSpc>
                <a:spcPct val="115000"/>
              </a:lnSpc>
              <a:spcBef>
                <a:spcPts val="0"/>
              </a:spcBef>
              <a:spcAft>
                <a:spcPts val="0"/>
              </a:spcAft>
              <a:buClr>
                <a:srgbClr val="434343"/>
              </a:buClr>
              <a:buSzPts val="1100"/>
              <a:buChar char="○"/>
              <a:defRPr>
                <a:solidFill>
                  <a:srgbClr val="434343"/>
                </a:solidFill>
              </a:defRPr>
            </a:lvl5pPr>
            <a:lvl6pPr indent="-298450" lvl="5" marL="2743200" rtl="0">
              <a:lnSpc>
                <a:spcPct val="115000"/>
              </a:lnSpc>
              <a:spcBef>
                <a:spcPts val="0"/>
              </a:spcBef>
              <a:spcAft>
                <a:spcPts val="0"/>
              </a:spcAft>
              <a:buClr>
                <a:srgbClr val="434343"/>
              </a:buClr>
              <a:buSzPts val="1100"/>
              <a:buChar char="■"/>
              <a:defRPr>
                <a:solidFill>
                  <a:srgbClr val="434343"/>
                </a:solidFill>
              </a:defRPr>
            </a:lvl6pPr>
            <a:lvl7pPr indent="-298450" lvl="6" marL="3200400" rtl="0">
              <a:lnSpc>
                <a:spcPct val="115000"/>
              </a:lnSpc>
              <a:spcBef>
                <a:spcPts val="0"/>
              </a:spcBef>
              <a:spcAft>
                <a:spcPts val="0"/>
              </a:spcAft>
              <a:buClr>
                <a:srgbClr val="434343"/>
              </a:buClr>
              <a:buSzPts val="1100"/>
              <a:buChar char="●"/>
              <a:defRPr>
                <a:solidFill>
                  <a:srgbClr val="434343"/>
                </a:solidFill>
              </a:defRPr>
            </a:lvl7pPr>
            <a:lvl8pPr indent="-298450" lvl="7" marL="3657600" rtl="0">
              <a:lnSpc>
                <a:spcPct val="115000"/>
              </a:lnSpc>
              <a:spcBef>
                <a:spcPts val="0"/>
              </a:spcBef>
              <a:spcAft>
                <a:spcPts val="0"/>
              </a:spcAft>
              <a:buClr>
                <a:srgbClr val="434343"/>
              </a:buClr>
              <a:buSzPts val="1100"/>
              <a:buChar char="○"/>
              <a:defRPr>
                <a:solidFill>
                  <a:srgbClr val="434343"/>
                </a:solidFill>
              </a:defRPr>
            </a:lvl8pPr>
            <a:lvl9pPr indent="-298450" lvl="8" marL="4114800" rtl="0">
              <a:lnSpc>
                <a:spcPct val="115000"/>
              </a:lnSpc>
              <a:spcBef>
                <a:spcPts val="0"/>
              </a:spcBef>
              <a:spcAft>
                <a:spcPts val="0"/>
              </a:spcAft>
              <a:buClr>
                <a:srgbClr val="434343"/>
              </a:buClr>
              <a:buSzPts val="1100"/>
              <a:buChar char="■"/>
              <a:defRPr>
                <a:solidFill>
                  <a:srgbClr val="434343"/>
                </a:solidFill>
              </a:defRPr>
            </a:lvl9pPr>
          </a:lstStyle>
          <a:p/>
        </p:txBody>
      </p:sp>
      <p:sp>
        <p:nvSpPr>
          <p:cNvPr id="1018" name="Google Shape;1018;g1d1044728da_4_847"/>
          <p:cNvSpPr/>
          <p:nvPr>
            <p:ph idx="2" type="pic"/>
          </p:nvPr>
        </p:nvSpPr>
        <p:spPr>
          <a:xfrm>
            <a:off x="5308700" y="1486750"/>
            <a:ext cx="3026100" cy="2745000"/>
          </a:xfrm>
          <a:prstGeom prst="rect">
            <a:avLst/>
          </a:prstGeom>
          <a:noFill/>
          <a:ln>
            <a:noFill/>
          </a:ln>
        </p:spPr>
      </p:sp>
      <p:cxnSp>
        <p:nvCxnSpPr>
          <p:cNvPr id="1019" name="Google Shape;1019;g1d1044728da_4_847"/>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orient="horz" pos="2942">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0" name="Shape 1020"/>
        <p:cNvGrpSpPr/>
        <p:nvPr/>
      </p:nvGrpSpPr>
      <p:grpSpPr>
        <a:xfrm>
          <a:off x="0" y="0"/>
          <a:ext cx="0" cy="0"/>
          <a:chOff x="0" y="0"/>
          <a:chExt cx="0" cy="0"/>
        </a:xfrm>
      </p:grpSpPr>
      <p:grpSp>
        <p:nvGrpSpPr>
          <p:cNvPr id="1021" name="Google Shape;1021;g1d1044728da_4_885"/>
          <p:cNvGrpSpPr/>
          <p:nvPr/>
        </p:nvGrpSpPr>
        <p:grpSpPr>
          <a:xfrm>
            <a:off x="-89200" y="-45900"/>
            <a:ext cx="9334475" cy="5235300"/>
            <a:chOff x="-89200" y="-45900"/>
            <a:chExt cx="9334475" cy="5235300"/>
          </a:xfrm>
        </p:grpSpPr>
        <p:grpSp>
          <p:nvGrpSpPr>
            <p:cNvPr id="1022" name="Google Shape;1022;g1d1044728da_4_885"/>
            <p:cNvGrpSpPr/>
            <p:nvPr/>
          </p:nvGrpSpPr>
          <p:grpSpPr>
            <a:xfrm>
              <a:off x="477625" y="-45900"/>
              <a:ext cx="8767650" cy="5235300"/>
              <a:chOff x="477625" y="-45900"/>
              <a:chExt cx="8767650" cy="5235300"/>
            </a:xfrm>
          </p:grpSpPr>
          <p:sp>
            <p:nvSpPr>
              <p:cNvPr id="1023" name="Google Shape;1023;g1d1044728da_4_885"/>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g1d1044728da_4_885"/>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g1d1044728da_4_885"/>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g1d1044728da_4_885"/>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g1d1044728da_4_885"/>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g1d1044728da_4_885"/>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g1d1044728da_4_885"/>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g1d1044728da_4_885"/>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g1d1044728da_4_885"/>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g1d1044728da_4_885"/>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g1d1044728da_4_885"/>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g1d1044728da_4_885"/>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g1d1044728da_4_885"/>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g1d1044728da_4_885"/>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g1d1044728da_4_885"/>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g1d1044728da_4_885"/>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g1d1044728da_4_885"/>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g1d1044728da_4_885"/>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g1d1044728da_4_885"/>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g1d1044728da_4_885"/>
            <p:cNvGrpSpPr/>
            <p:nvPr/>
          </p:nvGrpSpPr>
          <p:grpSpPr>
            <a:xfrm>
              <a:off x="-89200" y="498000"/>
              <a:ext cx="9322500" cy="4553625"/>
              <a:chOff x="-89200" y="498000"/>
              <a:chExt cx="9322500" cy="4553625"/>
            </a:xfrm>
          </p:grpSpPr>
          <p:sp>
            <p:nvSpPr>
              <p:cNvPr id="1043" name="Google Shape;1043;g1d1044728da_4_885"/>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g1d1044728da_4_885"/>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g1d1044728da_4_885"/>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g1d1044728da_4_885"/>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g1d1044728da_4_885"/>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g1d1044728da_4_885"/>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g1d1044728da_4_885"/>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g1d1044728da_4_885"/>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g1d1044728da_4_885"/>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g1d1044728da_4_885"/>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3" name="Google Shape;1053;g1d1044728da_4_885"/>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054" name="Google Shape;1054;g1d1044728da_4_885"/>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5" name="Shape 1055"/>
        <p:cNvGrpSpPr/>
        <p:nvPr/>
      </p:nvGrpSpPr>
      <p:grpSpPr>
        <a:xfrm>
          <a:off x="0" y="0"/>
          <a:ext cx="0" cy="0"/>
          <a:chOff x="0" y="0"/>
          <a:chExt cx="0" cy="0"/>
        </a:xfrm>
      </p:grpSpPr>
      <p:grpSp>
        <p:nvGrpSpPr>
          <p:cNvPr id="1056" name="Google Shape;1056;g1d1044728da_4_920"/>
          <p:cNvGrpSpPr/>
          <p:nvPr/>
        </p:nvGrpSpPr>
        <p:grpSpPr>
          <a:xfrm>
            <a:off x="-89200" y="-45900"/>
            <a:ext cx="9334475" cy="5235300"/>
            <a:chOff x="-89200" y="-45900"/>
            <a:chExt cx="9334475" cy="5235300"/>
          </a:xfrm>
        </p:grpSpPr>
        <p:grpSp>
          <p:nvGrpSpPr>
            <p:cNvPr id="1057" name="Google Shape;1057;g1d1044728da_4_920"/>
            <p:cNvGrpSpPr/>
            <p:nvPr/>
          </p:nvGrpSpPr>
          <p:grpSpPr>
            <a:xfrm>
              <a:off x="477625" y="-45900"/>
              <a:ext cx="8767650" cy="5235300"/>
              <a:chOff x="477625" y="-45900"/>
              <a:chExt cx="8767650" cy="5235300"/>
            </a:xfrm>
          </p:grpSpPr>
          <p:sp>
            <p:nvSpPr>
              <p:cNvPr id="1058" name="Google Shape;1058;g1d1044728da_4_920"/>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g1d1044728da_4_920"/>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g1d1044728da_4_920"/>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g1d1044728da_4_920"/>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g1d1044728da_4_920"/>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g1d1044728da_4_920"/>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g1d1044728da_4_920"/>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g1d1044728da_4_920"/>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g1d1044728da_4_920"/>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g1d1044728da_4_920"/>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g1d1044728da_4_920"/>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g1d1044728da_4_920"/>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g1d1044728da_4_920"/>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g1d1044728da_4_920"/>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g1d1044728da_4_920"/>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g1d1044728da_4_920"/>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g1d1044728da_4_920"/>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g1d1044728da_4_920"/>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g1d1044728da_4_920"/>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g1d1044728da_4_920"/>
            <p:cNvGrpSpPr/>
            <p:nvPr/>
          </p:nvGrpSpPr>
          <p:grpSpPr>
            <a:xfrm>
              <a:off x="-89200" y="498000"/>
              <a:ext cx="9322500" cy="4553625"/>
              <a:chOff x="-89200" y="498000"/>
              <a:chExt cx="9322500" cy="4553625"/>
            </a:xfrm>
          </p:grpSpPr>
          <p:sp>
            <p:nvSpPr>
              <p:cNvPr id="1078" name="Google Shape;1078;g1d1044728da_4_920"/>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g1d1044728da_4_920"/>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g1d1044728da_4_920"/>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g1d1044728da_4_920"/>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g1d1044728da_4_920"/>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g1d1044728da_4_920"/>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g1d1044728da_4_920"/>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g1d1044728da_4_920"/>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g1d1044728da_4_920"/>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g1d1044728da_4_920"/>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8" name="Google Shape;1088;g1d1044728da_4_920"/>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89" name="Google Shape;1089;g1d1044728da_4_920"/>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6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1090" name="Google Shape;1090;g1d1044728da_4_920"/>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9" name="Shape 89"/>
        <p:cNvGrpSpPr/>
        <p:nvPr/>
      </p:nvGrpSpPr>
      <p:grpSpPr>
        <a:xfrm>
          <a:off x="0" y="0"/>
          <a:ext cx="0" cy="0"/>
          <a:chOff x="0" y="0"/>
          <a:chExt cx="0" cy="0"/>
        </a:xfrm>
      </p:grpSpPr>
      <p:grpSp>
        <p:nvGrpSpPr>
          <p:cNvPr id="90" name="Google Shape;90;p55"/>
          <p:cNvGrpSpPr/>
          <p:nvPr/>
        </p:nvGrpSpPr>
        <p:grpSpPr>
          <a:xfrm>
            <a:off x="-89200" y="-45900"/>
            <a:ext cx="9334475" cy="5235300"/>
            <a:chOff x="-89200" y="-45900"/>
            <a:chExt cx="9334475" cy="5235300"/>
          </a:xfrm>
        </p:grpSpPr>
        <p:grpSp>
          <p:nvGrpSpPr>
            <p:cNvPr id="91" name="Google Shape;91;p55"/>
            <p:cNvGrpSpPr/>
            <p:nvPr/>
          </p:nvGrpSpPr>
          <p:grpSpPr>
            <a:xfrm>
              <a:off x="477625" y="-45900"/>
              <a:ext cx="8767650" cy="5235300"/>
              <a:chOff x="477625" y="-45900"/>
              <a:chExt cx="8767650" cy="5235300"/>
            </a:xfrm>
          </p:grpSpPr>
          <p:sp>
            <p:nvSpPr>
              <p:cNvPr id="92" name="Google Shape;92;p55"/>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5"/>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5"/>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5"/>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5"/>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5"/>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5"/>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5"/>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5"/>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5"/>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5"/>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5"/>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5"/>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5"/>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5"/>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5"/>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5"/>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5"/>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5"/>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55"/>
            <p:cNvGrpSpPr/>
            <p:nvPr/>
          </p:nvGrpSpPr>
          <p:grpSpPr>
            <a:xfrm>
              <a:off x="-89200" y="498000"/>
              <a:ext cx="9322500" cy="4553625"/>
              <a:chOff x="-89200" y="498000"/>
              <a:chExt cx="9322500" cy="4553625"/>
            </a:xfrm>
          </p:grpSpPr>
          <p:sp>
            <p:nvSpPr>
              <p:cNvPr id="112" name="Google Shape;112;p55"/>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5"/>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5"/>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5"/>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5"/>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5"/>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5"/>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5"/>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5"/>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5"/>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2" name="Google Shape;122;p55"/>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55"/>
          <p:cNvSpPr txBox="1"/>
          <p:nvPr>
            <p:ph idx="1" type="subTitle"/>
          </p:nvPr>
        </p:nvSpPr>
        <p:spPr>
          <a:xfrm>
            <a:off x="4124400" y="1537137"/>
            <a:ext cx="4299600" cy="245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100"/>
              <a:buChar char="●"/>
              <a:defRPr/>
            </a:lvl1pPr>
            <a:lvl2pPr lvl="1" algn="ctr">
              <a:lnSpc>
                <a:spcPct val="100000"/>
              </a:lnSpc>
              <a:spcBef>
                <a:spcPts val="0"/>
              </a:spcBef>
              <a:spcAft>
                <a:spcPts val="0"/>
              </a:spcAft>
              <a:buSzPts val="1100"/>
              <a:buChar char="○"/>
              <a:defRPr/>
            </a:lvl2pPr>
            <a:lvl3pPr lvl="2" algn="ctr">
              <a:lnSpc>
                <a:spcPct val="100000"/>
              </a:lnSpc>
              <a:spcBef>
                <a:spcPts val="0"/>
              </a:spcBef>
              <a:spcAft>
                <a:spcPts val="0"/>
              </a:spcAft>
              <a:buSzPts val="1100"/>
              <a:buChar char="■"/>
              <a:defRPr/>
            </a:lvl3pPr>
            <a:lvl4pPr lvl="3" algn="ctr">
              <a:lnSpc>
                <a:spcPct val="100000"/>
              </a:lnSpc>
              <a:spcBef>
                <a:spcPts val="0"/>
              </a:spcBef>
              <a:spcAft>
                <a:spcPts val="0"/>
              </a:spcAft>
              <a:buSzPts val="1100"/>
              <a:buChar char="●"/>
              <a:defRPr/>
            </a:lvl4pPr>
            <a:lvl5pPr lvl="4" algn="ctr">
              <a:lnSpc>
                <a:spcPct val="100000"/>
              </a:lnSpc>
              <a:spcBef>
                <a:spcPts val="0"/>
              </a:spcBef>
              <a:spcAft>
                <a:spcPts val="0"/>
              </a:spcAft>
              <a:buSzPts val="1100"/>
              <a:buChar char="○"/>
              <a:defRPr/>
            </a:lvl5pPr>
            <a:lvl6pPr lvl="5" algn="ctr">
              <a:lnSpc>
                <a:spcPct val="100000"/>
              </a:lnSpc>
              <a:spcBef>
                <a:spcPts val="0"/>
              </a:spcBef>
              <a:spcAft>
                <a:spcPts val="0"/>
              </a:spcAft>
              <a:buSzPts val="1100"/>
              <a:buChar char="■"/>
              <a:defRPr/>
            </a:lvl6pPr>
            <a:lvl7pPr lvl="6" algn="ctr">
              <a:lnSpc>
                <a:spcPct val="100000"/>
              </a:lnSpc>
              <a:spcBef>
                <a:spcPts val="0"/>
              </a:spcBef>
              <a:spcAft>
                <a:spcPts val="0"/>
              </a:spcAft>
              <a:buSzPts val="1100"/>
              <a:buChar char="●"/>
              <a:defRPr/>
            </a:lvl7pPr>
            <a:lvl8pPr lvl="7" algn="ctr">
              <a:lnSpc>
                <a:spcPct val="100000"/>
              </a:lnSpc>
              <a:spcBef>
                <a:spcPts val="0"/>
              </a:spcBef>
              <a:spcAft>
                <a:spcPts val="0"/>
              </a:spcAft>
              <a:buSzPts val="1100"/>
              <a:buChar char="○"/>
              <a:defRPr/>
            </a:lvl8pPr>
            <a:lvl9pPr lvl="8" algn="ctr">
              <a:lnSpc>
                <a:spcPct val="100000"/>
              </a:lnSpc>
              <a:spcBef>
                <a:spcPts val="0"/>
              </a:spcBef>
              <a:spcAft>
                <a:spcPts val="0"/>
              </a:spcAft>
              <a:buSzPts val="1100"/>
              <a:buChar char="■"/>
              <a:defRPr/>
            </a:lvl9pPr>
          </a:lstStyle>
          <a:p/>
        </p:txBody>
      </p:sp>
      <p:sp>
        <p:nvSpPr>
          <p:cNvPr id="124" name="Google Shape;124;p55"/>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5" name="Google Shape;125;p55"/>
          <p:cNvSpPr/>
          <p:nvPr>
            <p:ph idx="2" type="pic"/>
          </p:nvPr>
        </p:nvSpPr>
        <p:spPr>
          <a:xfrm>
            <a:off x="809900" y="1629087"/>
            <a:ext cx="3026100" cy="2745000"/>
          </a:xfrm>
          <a:prstGeom prst="rect">
            <a:avLst/>
          </a:prstGeom>
          <a:noFill/>
          <a:ln>
            <a:noFill/>
          </a:ln>
        </p:spPr>
      </p:sp>
      <p:cxnSp>
        <p:nvCxnSpPr>
          <p:cNvPr id="126" name="Google Shape;126;p55"/>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1" name="Shape 1091"/>
        <p:cNvGrpSpPr/>
        <p:nvPr/>
      </p:nvGrpSpPr>
      <p:grpSpPr>
        <a:xfrm>
          <a:off x="0" y="0"/>
          <a:ext cx="0" cy="0"/>
          <a:chOff x="0" y="0"/>
          <a:chExt cx="0" cy="0"/>
        </a:xfrm>
      </p:grpSpPr>
      <p:sp>
        <p:nvSpPr>
          <p:cNvPr id="1092" name="Google Shape;1092;g1d1044728da_4_956"/>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lt1"/>
                </a:solidFill>
                <a:latin typeface="Cabin"/>
                <a:ea typeface="Cabin"/>
                <a:cs typeface="Cabin"/>
                <a:sym typeface="Cabin"/>
              </a:defRPr>
            </a:lvl1pPr>
            <a:lvl2pPr lvl="1" rtl="0">
              <a:spcAft>
                <a:spcPts val="0"/>
              </a:spcAft>
              <a:buNone/>
              <a:defRPr b="1" sz="1200">
                <a:solidFill>
                  <a:schemeClr val="lt1"/>
                </a:solidFill>
                <a:latin typeface="Cabin"/>
                <a:ea typeface="Cabin"/>
                <a:cs typeface="Cabin"/>
                <a:sym typeface="Cabin"/>
              </a:defRPr>
            </a:lvl2pPr>
            <a:lvl3pPr lvl="2" rtl="0">
              <a:spcAft>
                <a:spcPts val="0"/>
              </a:spcAft>
              <a:buNone/>
              <a:defRPr b="1" sz="1200">
                <a:solidFill>
                  <a:schemeClr val="lt1"/>
                </a:solidFill>
                <a:latin typeface="Cabin"/>
                <a:ea typeface="Cabin"/>
                <a:cs typeface="Cabin"/>
                <a:sym typeface="Cabin"/>
              </a:defRPr>
            </a:lvl3pPr>
            <a:lvl4pPr lvl="3" rtl="0">
              <a:spcAft>
                <a:spcPts val="0"/>
              </a:spcAft>
              <a:buNone/>
              <a:defRPr b="1" sz="1200">
                <a:solidFill>
                  <a:schemeClr val="lt1"/>
                </a:solidFill>
                <a:latin typeface="Cabin"/>
                <a:ea typeface="Cabin"/>
                <a:cs typeface="Cabin"/>
                <a:sym typeface="Cabin"/>
              </a:defRPr>
            </a:lvl4pPr>
            <a:lvl5pPr lvl="4" rtl="0">
              <a:spcAft>
                <a:spcPts val="0"/>
              </a:spcAft>
              <a:buNone/>
              <a:defRPr b="1" sz="1200">
                <a:solidFill>
                  <a:schemeClr val="lt1"/>
                </a:solidFill>
                <a:latin typeface="Cabin"/>
                <a:ea typeface="Cabin"/>
                <a:cs typeface="Cabin"/>
                <a:sym typeface="Cabin"/>
              </a:defRPr>
            </a:lvl5pPr>
            <a:lvl6pPr lvl="5" rtl="0">
              <a:spcAft>
                <a:spcPts val="0"/>
              </a:spcAft>
              <a:buNone/>
              <a:defRPr b="1" sz="1200">
                <a:solidFill>
                  <a:schemeClr val="lt1"/>
                </a:solidFill>
                <a:latin typeface="Cabin"/>
                <a:ea typeface="Cabin"/>
                <a:cs typeface="Cabin"/>
                <a:sym typeface="Cabin"/>
              </a:defRPr>
            </a:lvl6pPr>
            <a:lvl7pPr lvl="6" rtl="0">
              <a:spcAft>
                <a:spcPts val="0"/>
              </a:spcAft>
              <a:buNone/>
              <a:defRPr b="1" sz="1200">
                <a:solidFill>
                  <a:schemeClr val="lt1"/>
                </a:solidFill>
                <a:latin typeface="Cabin"/>
                <a:ea typeface="Cabin"/>
                <a:cs typeface="Cabin"/>
                <a:sym typeface="Cabin"/>
              </a:defRPr>
            </a:lvl7pPr>
            <a:lvl8pPr lvl="7" rtl="0">
              <a:spcAft>
                <a:spcPts val="0"/>
              </a:spcAft>
              <a:buNone/>
              <a:defRPr b="1" sz="1200">
                <a:solidFill>
                  <a:schemeClr val="lt1"/>
                </a:solidFill>
                <a:latin typeface="Cabin"/>
                <a:ea typeface="Cabin"/>
                <a:cs typeface="Cabin"/>
                <a:sym typeface="Cabin"/>
              </a:defRPr>
            </a:lvl8pPr>
            <a:lvl9pPr lvl="8" rtl="0">
              <a:spcAft>
                <a:spcPts val="0"/>
              </a:spcAft>
              <a:buNone/>
              <a:defRPr b="1" sz="1200">
                <a:solidFill>
                  <a:schemeClr val="lt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093" name="Google Shape;1093;g1d1044728da_4_956"/>
          <p:cNvSpPr txBox="1"/>
          <p:nvPr>
            <p:ph type="title"/>
          </p:nvPr>
        </p:nvSpPr>
        <p:spPr>
          <a:xfrm>
            <a:off x="715000" y="3893600"/>
            <a:ext cx="7713900" cy="714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3500"/>
              <a:buNone/>
              <a:defRPr sz="29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cxnSp>
        <p:nvCxnSpPr>
          <p:cNvPr id="1094" name="Google Shape;1094;g1d1044728da_4_956"/>
          <p:cNvCxnSpPr/>
          <p:nvPr/>
        </p:nvCxnSpPr>
        <p:spPr>
          <a:xfrm>
            <a:off x="725600" y="616985"/>
            <a:ext cx="77040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5" name="Shape 1095"/>
        <p:cNvGrpSpPr/>
        <p:nvPr/>
      </p:nvGrpSpPr>
      <p:grpSpPr>
        <a:xfrm>
          <a:off x="0" y="0"/>
          <a:ext cx="0" cy="0"/>
          <a:chOff x="0" y="0"/>
          <a:chExt cx="0" cy="0"/>
        </a:xfrm>
      </p:grpSpPr>
      <p:grpSp>
        <p:nvGrpSpPr>
          <p:cNvPr id="1096" name="Google Shape;1096;g1d1044728da_4_960"/>
          <p:cNvGrpSpPr/>
          <p:nvPr/>
        </p:nvGrpSpPr>
        <p:grpSpPr>
          <a:xfrm>
            <a:off x="-89200" y="-45900"/>
            <a:ext cx="9334475" cy="5235300"/>
            <a:chOff x="-89200" y="-45900"/>
            <a:chExt cx="9334475" cy="5235300"/>
          </a:xfrm>
        </p:grpSpPr>
        <p:grpSp>
          <p:nvGrpSpPr>
            <p:cNvPr id="1097" name="Google Shape;1097;g1d1044728da_4_960"/>
            <p:cNvGrpSpPr/>
            <p:nvPr/>
          </p:nvGrpSpPr>
          <p:grpSpPr>
            <a:xfrm>
              <a:off x="477625" y="-45900"/>
              <a:ext cx="8767650" cy="5235300"/>
              <a:chOff x="477625" y="-45900"/>
              <a:chExt cx="8767650" cy="5235300"/>
            </a:xfrm>
          </p:grpSpPr>
          <p:sp>
            <p:nvSpPr>
              <p:cNvPr id="1098" name="Google Shape;1098;g1d1044728da_4_960"/>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g1d1044728da_4_960"/>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g1d1044728da_4_960"/>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g1d1044728da_4_960"/>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g1d1044728da_4_960"/>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g1d1044728da_4_960"/>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g1d1044728da_4_960"/>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g1d1044728da_4_960"/>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g1d1044728da_4_960"/>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g1d1044728da_4_960"/>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g1d1044728da_4_960"/>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g1d1044728da_4_960"/>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g1d1044728da_4_960"/>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g1d1044728da_4_960"/>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g1d1044728da_4_960"/>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g1d1044728da_4_960"/>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g1d1044728da_4_960"/>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g1d1044728da_4_960"/>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g1d1044728da_4_960"/>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g1d1044728da_4_960"/>
            <p:cNvGrpSpPr/>
            <p:nvPr/>
          </p:nvGrpSpPr>
          <p:grpSpPr>
            <a:xfrm>
              <a:off x="-89200" y="498000"/>
              <a:ext cx="9322500" cy="4553625"/>
              <a:chOff x="-89200" y="498000"/>
              <a:chExt cx="9322500" cy="4553625"/>
            </a:xfrm>
          </p:grpSpPr>
          <p:sp>
            <p:nvSpPr>
              <p:cNvPr id="1118" name="Google Shape;1118;g1d1044728da_4_960"/>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g1d1044728da_4_960"/>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g1d1044728da_4_960"/>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g1d1044728da_4_960"/>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g1d1044728da_4_960"/>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g1d1044728da_4_960"/>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g1d1044728da_4_960"/>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g1d1044728da_4_960"/>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g1d1044728da_4_960"/>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g1d1044728da_4_960"/>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8" name="Google Shape;1128;g1d1044728da_4_960"/>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29" name="Google Shape;1129;g1d1044728da_4_960"/>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0" name="Google Shape;1130;g1d1044728da_4_960"/>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31" name="Shape 1131"/>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32" name="Shape 1132"/>
        <p:cNvGrpSpPr/>
        <p:nvPr/>
      </p:nvGrpSpPr>
      <p:grpSpPr>
        <a:xfrm>
          <a:off x="0" y="0"/>
          <a:ext cx="0" cy="0"/>
          <a:chOff x="0" y="0"/>
          <a:chExt cx="0" cy="0"/>
        </a:xfrm>
      </p:grpSpPr>
      <p:grpSp>
        <p:nvGrpSpPr>
          <p:cNvPr id="1133" name="Google Shape;1133;g1d1044728da_4_997"/>
          <p:cNvGrpSpPr/>
          <p:nvPr/>
        </p:nvGrpSpPr>
        <p:grpSpPr>
          <a:xfrm>
            <a:off x="-89200" y="-45900"/>
            <a:ext cx="9334475" cy="5235300"/>
            <a:chOff x="-89200" y="-45900"/>
            <a:chExt cx="9334475" cy="5235300"/>
          </a:xfrm>
        </p:grpSpPr>
        <p:grpSp>
          <p:nvGrpSpPr>
            <p:cNvPr id="1134" name="Google Shape;1134;g1d1044728da_4_997"/>
            <p:cNvGrpSpPr/>
            <p:nvPr/>
          </p:nvGrpSpPr>
          <p:grpSpPr>
            <a:xfrm>
              <a:off x="477625" y="-45900"/>
              <a:ext cx="8767650" cy="5235300"/>
              <a:chOff x="477625" y="-45900"/>
              <a:chExt cx="8767650" cy="5235300"/>
            </a:xfrm>
          </p:grpSpPr>
          <p:sp>
            <p:nvSpPr>
              <p:cNvPr id="1135" name="Google Shape;1135;g1d1044728da_4_997"/>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g1d1044728da_4_997"/>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g1d1044728da_4_997"/>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g1d1044728da_4_997"/>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g1d1044728da_4_997"/>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g1d1044728da_4_997"/>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g1d1044728da_4_997"/>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g1d1044728da_4_997"/>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g1d1044728da_4_997"/>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g1d1044728da_4_997"/>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g1d1044728da_4_997"/>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g1d1044728da_4_997"/>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g1d1044728da_4_997"/>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g1d1044728da_4_997"/>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g1d1044728da_4_997"/>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g1d1044728da_4_997"/>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g1d1044728da_4_997"/>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g1d1044728da_4_997"/>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g1d1044728da_4_997"/>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g1d1044728da_4_997"/>
            <p:cNvGrpSpPr/>
            <p:nvPr/>
          </p:nvGrpSpPr>
          <p:grpSpPr>
            <a:xfrm>
              <a:off x="-89200" y="498000"/>
              <a:ext cx="9322500" cy="4553625"/>
              <a:chOff x="-89200" y="498000"/>
              <a:chExt cx="9322500" cy="4553625"/>
            </a:xfrm>
          </p:grpSpPr>
          <p:sp>
            <p:nvSpPr>
              <p:cNvPr id="1155" name="Google Shape;1155;g1d1044728da_4_997"/>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g1d1044728da_4_997"/>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g1d1044728da_4_997"/>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g1d1044728da_4_997"/>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g1d1044728da_4_997"/>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g1d1044728da_4_997"/>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g1d1044728da_4_997"/>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g1d1044728da_4_997"/>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g1d1044728da_4_997"/>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g1d1044728da_4_997"/>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65" name="Google Shape;1165;g1d1044728da_4_997"/>
          <p:cNvSpPr txBox="1"/>
          <p:nvPr>
            <p:ph hasCustomPrompt="1" type="title"/>
          </p:nvPr>
        </p:nvSpPr>
        <p:spPr>
          <a:xfrm>
            <a:off x="14879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6" name="Google Shape;1166;g1d1044728da_4_997"/>
          <p:cNvSpPr txBox="1"/>
          <p:nvPr>
            <p:ph idx="1" type="subTitle"/>
          </p:nvPr>
        </p:nvSpPr>
        <p:spPr>
          <a:xfrm>
            <a:off x="7200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1167" name="Google Shape;1167;g1d1044728da_4_997"/>
          <p:cNvSpPr txBox="1"/>
          <p:nvPr>
            <p:ph hasCustomPrompt="1" idx="2" type="title"/>
          </p:nvPr>
        </p:nvSpPr>
        <p:spPr>
          <a:xfrm>
            <a:off x="41716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8" name="Google Shape;1168;g1d1044728da_4_997"/>
          <p:cNvSpPr txBox="1"/>
          <p:nvPr>
            <p:ph idx="3" type="subTitle"/>
          </p:nvPr>
        </p:nvSpPr>
        <p:spPr>
          <a:xfrm>
            <a:off x="34038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1169" name="Google Shape;1169;g1d1044728da_4_997"/>
          <p:cNvSpPr txBox="1"/>
          <p:nvPr>
            <p:ph hasCustomPrompt="1" idx="4" type="title"/>
          </p:nvPr>
        </p:nvSpPr>
        <p:spPr>
          <a:xfrm>
            <a:off x="6855450" y="2043313"/>
            <a:ext cx="800700" cy="663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0" name="Google Shape;1170;g1d1044728da_4_997"/>
          <p:cNvSpPr txBox="1"/>
          <p:nvPr>
            <p:ph idx="5" type="subTitle"/>
          </p:nvPr>
        </p:nvSpPr>
        <p:spPr>
          <a:xfrm>
            <a:off x="6087600" y="3232362"/>
            <a:ext cx="2336400" cy="102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1171" name="Google Shape;1171;g1d1044728da_4_997"/>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172" name="Google Shape;1172;g1d1044728da_4_997"/>
          <p:cNvSpPr txBox="1"/>
          <p:nvPr>
            <p:ph idx="6" type="title"/>
          </p:nvPr>
        </p:nvSpPr>
        <p:spPr>
          <a:xfrm>
            <a:off x="720000" y="54441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3" name="Google Shape;1173;g1d1044728da_4_997"/>
          <p:cNvSpPr txBox="1"/>
          <p:nvPr>
            <p:ph idx="7" type="subTitle"/>
          </p:nvPr>
        </p:nvSpPr>
        <p:spPr>
          <a:xfrm>
            <a:off x="7151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4" name="Google Shape;1174;g1d1044728da_4_997"/>
          <p:cNvSpPr txBox="1"/>
          <p:nvPr>
            <p:ph idx="8" type="subTitle"/>
          </p:nvPr>
        </p:nvSpPr>
        <p:spPr>
          <a:xfrm>
            <a:off x="34038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5" name="Google Shape;1175;g1d1044728da_4_997"/>
          <p:cNvSpPr txBox="1"/>
          <p:nvPr>
            <p:ph idx="9" type="subTitle"/>
          </p:nvPr>
        </p:nvSpPr>
        <p:spPr>
          <a:xfrm>
            <a:off x="6092500" y="2754293"/>
            <a:ext cx="2336400" cy="535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cxnSp>
        <p:nvCxnSpPr>
          <p:cNvPr id="1176" name="Google Shape;1176;g1d1044728da_4_997"/>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77" name="Shape 1177"/>
        <p:cNvGrpSpPr/>
        <p:nvPr/>
      </p:nvGrpSpPr>
      <p:grpSpPr>
        <a:xfrm>
          <a:off x="0" y="0"/>
          <a:ext cx="0" cy="0"/>
          <a:chOff x="0" y="0"/>
          <a:chExt cx="0" cy="0"/>
        </a:xfrm>
      </p:grpSpPr>
      <p:grpSp>
        <p:nvGrpSpPr>
          <p:cNvPr id="1178" name="Google Shape;1178;g1d1044728da_4_1042"/>
          <p:cNvGrpSpPr/>
          <p:nvPr/>
        </p:nvGrpSpPr>
        <p:grpSpPr>
          <a:xfrm>
            <a:off x="-89200" y="-45900"/>
            <a:ext cx="9334475" cy="5235300"/>
            <a:chOff x="-89200" y="-45900"/>
            <a:chExt cx="9334475" cy="5235300"/>
          </a:xfrm>
        </p:grpSpPr>
        <p:grpSp>
          <p:nvGrpSpPr>
            <p:cNvPr id="1179" name="Google Shape;1179;g1d1044728da_4_1042"/>
            <p:cNvGrpSpPr/>
            <p:nvPr/>
          </p:nvGrpSpPr>
          <p:grpSpPr>
            <a:xfrm>
              <a:off x="477625" y="-45900"/>
              <a:ext cx="8767650" cy="5235300"/>
              <a:chOff x="477625" y="-45900"/>
              <a:chExt cx="8767650" cy="5235300"/>
            </a:xfrm>
          </p:grpSpPr>
          <p:sp>
            <p:nvSpPr>
              <p:cNvPr id="1180" name="Google Shape;1180;g1d1044728da_4_1042"/>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g1d1044728da_4_1042"/>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g1d1044728da_4_1042"/>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g1d1044728da_4_1042"/>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g1d1044728da_4_1042"/>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g1d1044728da_4_1042"/>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g1d1044728da_4_1042"/>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g1d1044728da_4_1042"/>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g1d1044728da_4_1042"/>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g1d1044728da_4_1042"/>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g1d1044728da_4_1042"/>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g1d1044728da_4_1042"/>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g1d1044728da_4_1042"/>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g1d1044728da_4_1042"/>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g1d1044728da_4_1042"/>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g1d1044728da_4_1042"/>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g1d1044728da_4_1042"/>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g1d1044728da_4_1042"/>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g1d1044728da_4_1042"/>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g1d1044728da_4_1042"/>
            <p:cNvGrpSpPr/>
            <p:nvPr/>
          </p:nvGrpSpPr>
          <p:grpSpPr>
            <a:xfrm>
              <a:off x="-89200" y="498000"/>
              <a:ext cx="9322500" cy="4553625"/>
              <a:chOff x="-89200" y="498000"/>
              <a:chExt cx="9322500" cy="4553625"/>
            </a:xfrm>
          </p:grpSpPr>
          <p:sp>
            <p:nvSpPr>
              <p:cNvPr id="1200" name="Google Shape;1200;g1d1044728da_4_1042"/>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g1d1044728da_4_1042"/>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g1d1044728da_4_1042"/>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g1d1044728da_4_1042"/>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g1d1044728da_4_1042"/>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g1d1044728da_4_1042"/>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g1d1044728da_4_1042"/>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g1d1044728da_4_1042"/>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g1d1044728da_4_1042"/>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g1d1044728da_4_1042"/>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0" name="Google Shape;1210;g1d1044728da_4_1042"/>
          <p:cNvSpPr txBox="1"/>
          <p:nvPr>
            <p:ph type="title"/>
          </p:nvPr>
        </p:nvSpPr>
        <p:spPr>
          <a:xfrm>
            <a:off x="3865000" y="3320338"/>
            <a:ext cx="4563900" cy="623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11" name="Google Shape;1211;g1d1044728da_4_1042"/>
          <p:cNvSpPr txBox="1"/>
          <p:nvPr>
            <p:ph idx="1" type="subTitle"/>
          </p:nvPr>
        </p:nvSpPr>
        <p:spPr>
          <a:xfrm>
            <a:off x="1876000" y="1095688"/>
            <a:ext cx="6552900" cy="178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91440" rtl="0" algn="r">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212" name="Google Shape;1212;g1d1044728da_4_1042"/>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13" name="Shape 1213"/>
        <p:cNvGrpSpPr/>
        <p:nvPr/>
      </p:nvGrpSpPr>
      <p:grpSpPr>
        <a:xfrm>
          <a:off x="0" y="0"/>
          <a:ext cx="0" cy="0"/>
          <a:chOff x="0" y="0"/>
          <a:chExt cx="0" cy="0"/>
        </a:xfrm>
      </p:grpSpPr>
      <p:grpSp>
        <p:nvGrpSpPr>
          <p:cNvPr id="1214" name="Google Shape;1214;g1d1044728da_4_1078"/>
          <p:cNvGrpSpPr/>
          <p:nvPr/>
        </p:nvGrpSpPr>
        <p:grpSpPr>
          <a:xfrm>
            <a:off x="-89200" y="-45900"/>
            <a:ext cx="9334475" cy="5235300"/>
            <a:chOff x="-89200" y="-45900"/>
            <a:chExt cx="9334475" cy="5235300"/>
          </a:xfrm>
        </p:grpSpPr>
        <p:grpSp>
          <p:nvGrpSpPr>
            <p:cNvPr id="1215" name="Google Shape;1215;g1d1044728da_4_1078"/>
            <p:cNvGrpSpPr/>
            <p:nvPr/>
          </p:nvGrpSpPr>
          <p:grpSpPr>
            <a:xfrm>
              <a:off x="477625" y="-45900"/>
              <a:ext cx="8767650" cy="5235300"/>
              <a:chOff x="477625" y="-45900"/>
              <a:chExt cx="8767650" cy="5235300"/>
            </a:xfrm>
          </p:grpSpPr>
          <p:sp>
            <p:nvSpPr>
              <p:cNvPr id="1216" name="Google Shape;1216;g1d1044728da_4_1078"/>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g1d1044728da_4_1078"/>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g1d1044728da_4_1078"/>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g1d1044728da_4_1078"/>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g1d1044728da_4_1078"/>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g1d1044728da_4_1078"/>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g1d1044728da_4_1078"/>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g1d1044728da_4_1078"/>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g1d1044728da_4_1078"/>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g1d1044728da_4_1078"/>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g1d1044728da_4_1078"/>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g1d1044728da_4_1078"/>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g1d1044728da_4_1078"/>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g1d1044728da_4_1078"/>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g1d1044728da_4_1078"/>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g1d1044728da_4_1078"/>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g1d1044728da_4_1078"/>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g1d1044728da_4_1078"/>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g1d1044728da_4_1078"/>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g1d1044728da_4_1078"/>
            <p:cNvGrpSpPr/>
            <p:nvPr/>
          </p:nvGrpSpPr>
          <p:grpSpPr>
            <a:xfrm>
              <a:off x="-89200" y="498000"/>
              <a:ext cx="9322500" cy="4553625"/>
              <a:chOff x="-89200" y="498000"/>
              <a:chExt cx="9322500" cy="4553625"/>
            </a:xfrm>
          </p:grpSpPr>
          <p:sp>
            <p:nvSpPr>
              <p:cNvPr id="1236" name="Google Shape;1236;g1d1044728da_4_1078"/>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g1d1044728da_4_1078"/>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g1d1044728da_4_1078"/>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g1d1044728da_4_1078"/>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g1d1044728da_4_1078"/>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g1d1044728da_4_1078"/>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g1d1044728da_4_1078"/>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g1d1044728da_4_1078"/>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g1d1044728da_4_1078"/>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g1d1044728da_4_1078"/>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6" name="Google Shape;1246;g1d1044728da_4_1078"/>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247" name="Google Shape;1247;g1d1044728da_4_1078"/>
          <p:cNvSpPr txBox="1"/>
          <p:nvPr>
            <p:ph idx="1" type="subTitle"/>
          </p:nvPr>
        </p:nvSpPr>
        <p:spPr>
          <a:xfrm>
            <a:off x="4124400" y="1537137"/>
            <a:ext cx="4299600" cy="245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100"/>
              <a:buChar char="●"/>
              <a:defRPr/>
            </a:lvl1pPr>
            <a:lvl2pPr lvl="1" rtl="0" algn="ctr">
              <a:lnSpc>
                <a:spcPct val="100000"/>
              </a:lnSpc>
              <a:spcBef>
                <a:spcPts val="0"/>
              </a:spcBef>
              <a:spcAft>
                <a:spcPts val="0"/>
              </a:spcAft>
              <a:buSzPts val="1100"/>
              <a:buChar char="○"/>
              <a:defRPr/>
            </a:lvl2pPr>
            <a:lvl3pPr lvl="2" rtl="0" algn="ctr">
              <a:lnSpc>
                <a:spcPct val="100000"/>
              </a:lnSpc>
              <a:spcBef>
                <a:spcPts val="0"/>
              </a:spcBef>
              <a:spcAft>
                <a:spcPts val="0"/>
              </a:spcAft>
              <a:buSzPts val="1100"/>
              <a:buChar char="■"/>
              <a:defRPr/>
            </a:lvl3pPr>
            <a:lvl4pPr lvl="3" rtl="0" algn="ctr">
              <a:lnSpc>
                <a:spcPct val="100000"/>
              </a:lnSpc>
              <a:spcBef>
                <a:spcPts val="0"/>
              </a:spcBef>
              <a:spcAft>
                <a:spcPts val="0"/>
              </a:spcAft>
              <a:buSzPts val="1100"/>
              <a:buChar char="●"/>
              <a:defRPr/>
            </a:lvl4pPr>
            <a:lvl5pPr lvl="4" rtl="0" algn="ctr">
              <a:lnSpc>
                <a:spcPct val="100000"/>
              </a:lnSpc>
              <a:spcBef>
                <a:spcPts val="0"/>
              </a:spcBef>
              <a:spcAft>
                <a:spcPts val="0"/>
              </a:spcAft>
              <a:buSzPts val="1100"/>
              <a:buChar char="○"/>
              <a:defRPr/>
            </a:lvl5pPr>
            <a:lvl6pPr lvl="5" rtl="0" algn="ctr">
              <a:lnSpc>
                <a:spcPct val="100000"/>
              </a:lnSpc>
              <a:spcBef>
                <a:spcPts val="0"/>
              </a:spcBef>
              <a:spcAft>
                <a:spcPts val="0"/>
              </a:spcAft>
              <a:buSzPts val="1100"/>
              <a:buChar char="■"/>
              <a:defRPr/>
            </a:lvl6pPr>
            <a:lvl7pPr lvl="6" rtl="0" algn="ctr">
              <a:lnSpc>
                <a:spcPct val="100000"/>
              </a:lnSpc>
              <a:spcBef>
                <a:spcPts val="0"/>
              </a:spcBef>
              <a:spcAft>
                <a:spcPts val="0"/>
              </a:spcAft>
              <a:buSzPts val="1100"/>
              <a:buChar char="●"/>
              <a:defRPr/>
            </a:lvl7pPr>
            <a:lvl8pPr lvl="7" rtl="0" algn="ctr">
              <a:lnSpc>
                <a:spcPct val="100000"/>
              </a:lnSpc>
              <a:spcBef>
                <a:spcPts val="0"/>
              </a:spcBef>
              <a:spcAft>
                <a:spcPts val="0"/>
              </a:spcAft>
              <a:buSzPts val="1100"/>
              <a:buChar char="○"/>
              <a:defRPr/>
            </a:lvl8pPr>
            <a:lvl9pPr lvl="8" rtl="0" algn="ctr">
              <a:lnSpc>
                <a:spcPct val="100000"/>
              </a:lnSpc>
              <a:spcBef>
                <a:spcPts val="0"/>
              </a:spcBef>
              <a:spcAft>
                <a:spcPts val="0"/>
              </a:spcAft>
              <a:buSzPts val="1100"/>
              <a:buChar char="■"/>
              <a:defRPr/>
            </a:lvl9pPr>
          </a:lstStyle>
          <a:p/>
        </p:txBody>
      </p:sp>
      <p:sp>
        <p:nvSpPr>
          <p:cNvPr id="1248" name="Google Shape;1248;g1d1044728da_4_1078"/>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9" name="Google Shape;1249;g1d1044728da_4_1078"/>
          <p:cNvSpPr/>
          <p:nvPr>
            <p:ph idx="2" type="pic"/>
          </p:nvPr>
        </p:nvSpPr>
        <p:spPr>
          <a:xfrm>
            <a:off x="809900" y="1629087"/>
            <a:ext cx="3026100" cy="2745000"/>
          </a:xfrm>
          <a:prstGeom prst="rect">
            <a:avLst/>
          </a:prstGeom>
          <a:noFill/>
          <a:ln>
            <a:noFill/>
          </a:ln>
        </p:spPr>
      </p:sp>
      <p:cxnSp>
        <p:nvCxnSpPr>
          <p:cNvPr id="1250" name="Google Shape;1250;g1d1044728da_4_1078"/>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51" name="Shape 1251"/>
        <p:cNvGrpSpPr/>
        <p:nvPr/>
      </p:nvGrpSpPr>
      <p:grpSpPr>
        <a:xfrm>
          <a:off x="0" y="0"/>
          <a:ext cx="0" cy="0"/>
          <a:chOff x="0" y="0"/>
          <a:chExt cx="0" cy="0"/>
        </a:xfrm>
      </p:grpSpPr>
      <p:grpSp>
        <p:nvGrpSpPr>
          <p:cNvPr id="1252" name="Google Shape;1252;g1d1044728da_4_1116"/>
          <p:cNvGrpSpPr/>
          <p:nvPr/>
        </p:nvGrpSpPr>
        <p:grpSpPr>
          <a:xfrm>
            <a:off x="-89200" y="-45900"/>
            <a:ext cx="9334475" cy="5235300"/>
            <a:chOff x="-89200" y="-45900"/>
            <a:chExt cx="9334475" cy="5235300"/>
          </a:xfrm>
        </p:grpSpPr>
        <p:grpSp>
          <p:nvGrpSpPr>
            <p:cNvPr id="1253" name="Google Shape;1253;g1d1044728da_4_1116"/>
            <p:cNvGrpSpPr/>
            <p:nvPr/>
          </p:nvGrpSpPr>
          <p:grpSpPr>
            <a:xfrm>
              <a:off x="477625" y="-45900"/>
              <a:ext cx="8767650" cy="5235300"/>
              <a:chOff x="477625" y="-45900"/>
              <a:chExt cx="8767650" cy="5235300"/>
            </a:xfrm>
          </p:grpSpPr>
          <p:sp>
            <p:nvSpPr>
              <p:cNvPr id="1254" name="Google Shape;1254;g1d1044728da_4_1116"/>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g1d1044728da_4_1116"/>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g1d1044728da_4_1116"/>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g1d1044728da_4_1116"/>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g1d1044728da_4_1116"/>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g1d1044728da_4_1116"/>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g1d1044728da_4_1116"/>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g1d1044728da_4_1116"/>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g1d1044728da_4_1116"/>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g1d1044728da_4_1116"/>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g1d1044728da_4_1116"/>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g1d1044728da_4_1116"/>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g1d1044728da_4_1116"/>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g1d1044728da_4_1116"/>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g1d1044728da_4_1116"/>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g1d1044728da_4_1116"/>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g1d1044728da_4_1116"/>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g1d1044728da_4_1116"/>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g1d1044728da_4_1116"/>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g1d1044728da_4_1116"/>
            <p:cNvGrpSpPr/>
            <p:nvPr/>
          </p:nvGrpSpPr>
          <p:grpSpPr>
            <a:xfrm>
              <a:off x="-89200" y="498000"/>
              <a:ext cx="9322500" cy="4553625"/>
              <a:chOff x="-89200" y="498000"/>
              <a:chExt cx="9322500" cy="4553625"/>
            </a:xfrm>
          </p:grpSpPr>
          <p:sp>
            <p:nvSpPr>
              <p:cNvPr id="1274" name="Google Shape;1274;g1d1044728da_4_1116"/>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g1d1044728da_4_1116"/>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g1d1044728da_4_1116"/>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g1d1044728da_4_1116"/>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g1d1044728da_4_1116"/>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g1d1044728da_4_1116"/>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g1d1044728da_4_1116"/>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g1d1044728da_4_1116"/>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g1d1044728da_4_1116"/>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g1d1044728da_4_1116"/>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84" name="Google Shape;1284;g1d1044728da_4_1116"/>
          <p:cNvSpPr txBox="1"/>
          <p:nvPr>
            <p:ph idx="1" type="subTitle"/>
          </p:nvPr>
        </p:nvSpPr>
        <p:spPr>
          <a:xfrm>
            <a:off x="1109513" y="1459925"/>
            <a:ext cx="3208800" cy="30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85" name="Google Shape;1285;g1d1044728da_4_1116"/>
          <p:cNvSpPr txBox="1"/>
          <p:nvPr>
            <p:ph idx="2" type="subTitle"/>
          </p:nvPr>
        </p:nvSpPr>
        <p:spPr>
          <a:xfrm>
            <a:off x="5143161" y="1459925"/>
            <a:ext cx="3208800" cy="30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86" name="Google Shape;1286;g1d1044728da_4_1116"/>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287" name="Google Shape;1287;g1d1044728da_4_1116"/>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288" name="Google Shape;1288;g1d1044728da_4_1116"/>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89" name="Shape 1289"/>
        <p:cNvGrpSpPr/>
        <p:nvPr/>
      </p:nvGrpSpPr>
      <p:grpSpPr>
        <a:xfrm>
          <a:off x="0" y="0"/>
          <a:ext cx="0" cy="0"/>
          <a:chOff x="0" y="0"/>
          <a:chExt cx="0" cy="0"/>
        </a:xfrm>
      </p:grpSpPr>
      <p:grpSp>
        <p:nvGrpSpPr>
          <p:cNvPr id="1290" name="Google Shape;1290;g1d1044728da_4_1154"/>
          <p:cNvGrpSpPr/>
          <p:nvPr/>
        </p:nvGrpSpPr>
        <p:grpSpPr>
          <a:xfrm>
            <a:off x="-89200" y="-45900"/>
            <a:ext cx="9334475" cy="5235300"/>
            <a:chOff x="-89200" y="-45900"/>
            <a:chExt cx="9334475" cy="5235300"/>
          </a:xfrm>
        </p:grpSpPr>
        <p:grpSp>
          <p:nvGrpSpPr>
            <p:cNvPr id="1291" name="Google Shape;1291;g1d1044728da_4_1154"/>
            <p:cNvGrpSpPr/>
            <p:nvPr/>
          </p:nvGrpSpPr>
          <p:grpSpPr>
            <a:xfrm>
              <a:off x="477625" y="-45900"/>
              <a:ext cx="8767650" cy="5235300"/>
              <a:chOff x="477625" y="-45900"/>
              <a:chExt cx="8767650" cy="5235300"/>
            </a:xfrm>
          </p:grpSpPr>
          <p:sp>
            <p:nvSpPr>
              <p:cNvPr id="1292" name="Google Shape;1292;g1d1044728da_4_1154"/>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g1d1044728da_4_1154"/>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g1d1044728da_4_1154"/>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g1d1044728da_4_1154"/>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g1d1044728da_4_1154"/>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g1d1044728da_4_1154"/>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g1d1044728da_4_1154"/>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g1d1044728da_4_1154"/>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g1d1044728da_4_1154"/>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g1d1044728da_4_1154"/>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g1d1044728da_4_1154"/>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g1d1044728da_4_1154"/>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g1d1044728da_4_1154"/>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g1d1044728da_4_1154"/>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g1d1044728da_4_1154"/>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g1d1044728da_4_1154"/>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g1d1044728da_4_1154"/>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g1d1044728da_4_1154"/>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g1d1044728da_4_1154"/>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g1d1044728da_4_1154"/>
            <p:cNvGrpSpPr/>
            <p:nvPr/>
          </p:nvGrpSpPr>
          <p:grpSpPr>
            <a:xfrm>
              <a:off x="-89200" y="498000"/>
              <a:ext cx="9322500" cy="4553625"/>
              <a:chOff x="-89200" y="498000"/>
              <a:chExt cx="9322500" cy="4553625"/>
            </a:xfrm>
          </p:grpSpPr>
          <p:sp>
            <p:nvSpPr>
              <p:cNvPr id="1312" name="Google Shape;1312;g1d1044728da_4_1154"/>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g1d1044728da_4_1154"/>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g1d1044728da_4_1154"/>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g1d1044728da_4_1154"/>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g1d1044728da_4_1154"/>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g1d1044728da_4_1154"/>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g1d1044728da_4_1154"/>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g1d1044728da_4_1154"/>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g1d1044728da_4_1154"/>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g1d1044728da_4_1154"/>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2" name="Google Shape;1322;g1d1044728da_4_1154"/>
          <p:cNvSpPr txBox="1"/>
          <p:nvPr>
            <p:ph type="ctrTitle"/>
          </p:nvPr>
        </p:nvSpPr>
        <p:spPr>
          <a:xfrm>
            <a:off x="715100" y="1179375"/>
            <a:ext cx="35349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3" name="Google Shape;1323;g1d1044728da_4_1154"/>
          <p:cNvSpPr txBox="1"/>
          <p:nvPr>
            <p:ph idx="1" type="subTitle"/>
          </p:nvPr>
        </p:nvSpPr>
        <p:spPr>
          <a:xfrm>
            <a:off x="715100" y="3116480"/>
            <a:ext cx="3534900" cy="95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24" name="Google Shape;1324;g1d1044728da_4_1154"/>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325" name="Google Shape;1325;g1d1044728da_4_1154"/>
          <p:cNvSpPr txBox="1"/>
          <p:nvPr/>
        </p:nvSpPr>
        <p:spPr>
          <a:xfrm>
            <a:off x="5410000" y="2894921"/>
            <a:ext cx="3018900" cy="685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US" sz="1100">
                <a:solidFill>
                  <a:schemeClr val="dk1"/>
                </a:solidFill>
                <a:latin typeface="Cabin"/>
                <a:ea typeface="Cabin"/>
                <a:cs typeface="Cabin"/>
                <a:sym typeface="Cabin"/>
              </a:rPr>
              <a:t>CREDITS: This presentation template was created by </a:t>
            </a:r>
            <a:r>
              <a:rPr b="1" lang="en-US" sz="11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lang="en-US" sz="1100">
                <a:solidFill>
                  <a:schemeClr val="dk1"/>
                </a:solidFill>
                <a:latin typeface="Cabin"/>
                <a:ea typeface="Cabin"/>
                <a:cs typeface="Cabin"/>
                <a:sym typeface="Cabin"/>
              </a:rPr>
              <a:t>, and includes icons by </a:t>
            </a:r>
            <a:r>
              <a:rPr b="1" lang="en-US" sz="11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lang="en-US" sz="1100">
                <a:solidFill>
                  <a:schemeClr val="dk1"/>
                </a:solidFill>
                <a:latin typeface="Cabin"/>
                <a:ea typeface="Cabin"/>
                <a:cs typeface="Cabin"/>
                <a:sym typeface="Cabin"/>
              </a:rPr>
              <a:t>, infographics &amp; images by</a:t>
            </a:r>
            <a:r>
              <a:rPr b="1" lang="en-US" sz="1100">
                <a:solidFill>
                  <a:schemeClr val="dk1"/>
                </a:solidFill>
                <a:latin typeface="Cabin"/>
                <a:ea typeface="Cabin"/>
                <a:cs typeface="Cabin"/>
                <a:sym typeface="Cabin"/>
              </a:rPr>
              <a:t> </a:t>
            </a:r>
            <a:r>
              <a:rPr b="1" lang="en-US" sz="1100">
                <a:solidFill>
                  <a:schemeClr val="dk1"/>
                </a:solidFill>
                <a:uFill>
                  <a:noFill/>
                </a:uFill>
                <a:latin typeface="Cabin"/>
                <a:ea typeface="Cabin"/>
                <a:cs typeface="Cabin"/>
                <a:sym typeface="Cabin"/>
                <a:hlinkClick r:id="rId4">
                  <a:extLst>
                    <a:ext uri="{A12FA001-AC4F-418D-AE19-62706E023703}">
                      <ahyp:hlinkClr val="tx"/>
                    </a:ext>
                  </a:extLst>
                </a:hlinkClick>
              </a:rPr>
              <a:t>Freepik</a:t>
            </a:r>
            <a:endParaRPr b="1" sz="1100">
              <a:solidFill>
                <a:schemeClr val="dk1"/>
              </a:solidFill>
              <a:latin typeface="Cabin"/>
              <a:ea typeface="Cabin"/>
              <a:cs typeface="Cabin"/>
              <a:sym typeface="Cabin"/>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26" name="Shape 1326"/>
        <p:cNvGrpSpPr/>
        <p:nvPr/>
      </p:nvGrpSpPr>
      <p:grpSpPr>
        <a:xfrm>
          <a:off x="0" y="0"/>
          <a:ext cx="0" cy="0"/>
          <a:chOff x="0" y="0"/>
          <a:chExt cx="0" cy="0"/>
        </a:xfrm>
      </p:grpSpPr>
      <p:grpSp>
        <p:nvGrpSpPr>
          <p:cNvPr id="1327" name="Google Shape;1327;g1d1044728da_4_1191"/>
          <p:cNvGrpSpPr/>
          <p:nvPr/>
        </p:nvGrpSpPr>
        <p:grpSpPr>
          <a:xfrm>
            <a:off x="-89200" y="-45900"/>
            <a:ext cx="9334475" cy="5235300"/>
            <a:chOff x="-89200" y="-45900"/>
            <a:chExt cx="9334475" cy="5235300"/>
          </a:xfrm>
        </p:grpSpPr>
        <p:grpSp>
          <p:nvGrpSpPr>
            <p:cNvPr id="1328" name="Google Shape;1328;g1d1044728da_4_1191"/>
            <p:cNvGrpSpPr/>
            <p:nvPr/>
          </p:nvGrpSpPr>
          <p:grpSpPr>
            <a:xfrm>
              <a:off x="477625" y="-45900"/>
              <a:ext cx="8767650" cy="5235300"/>
              <a:chOff x="477625" y="-45900"/>
              <a:chExt cx="8767650" cy="5235300"/>
            </a:xfrm>
          </p:grpSpPr>
          <p:sp>
            <p:nvSpPr>
              <p:cNvPr id="1329" name="Google Shape;1329;g1d1044728da_4_1191"/>
              <p:cNvSpPr/>
              <p:nvPr/>
            </p:nvSpPr>
            <p:spPr>
              <a:xfrm>
                <a:off x="4776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g1d1044728da_4_1191"/>
              <p:cNvSpPr/>
              <p:nvPr/>
            </p:nvSpPr>
            <p:spPr>
              <a:xfrm>
                <a:off x="9641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g1d1044728da_4_1191"/>
              <p:cNvSpPr/>
              <p:nvPr/>
            </p:nvSpPr>
            <p:spPr>
              <a:xfrm>
                <a:off x="14505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g1d1044728da_4_1191"/>
              <p:cNvSpPr/>
              <p:nvPr/>
            </p:nvSpPr>
            <p:spPr>
              <a:xfrm>
                <a:off x="19370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g1d1044728da_4_1191"/>
              <p:cNvSpPr/>
              <p:nvPr/>
            </p:nvSpPr>
            <p:spPr>
              <a:xfrm>
                <a:off x="24235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g1d1044728da_4_1191"/>
              <p:cNvSpPr/>
              <p:nvPr/>
            </p:nvSpPr>
            <p:spPr>
              <a:xfrm>
                <a:off x="29100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g1d1044728da_4_1191"/>
              <p:cNvSpPr/>
              <p:nvPr/>
            </p:nvSpPr>
            <p:spPr>
              <a:xfrm>
                <a:off x="33964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g1d1044728da_4_1191"/>
              <p:cNvSpPr/>
              <p:nvPr/>
            </p:nvSpPr>
            <p:spPr>
              <a:xfrm>
                <a:off x="38829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g1d1044728da_4_1191"/>
              <p:cNvSpPr/>
              <p:nvPr/>
            </p:nvSpPr>
            <p:spPr>
              <a:xfrm>
                <a:off x="43694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g1d1044728da_4_1191"/>
              <p:cNvSpPr/>
              <p:nvPr/>
            </p:nvSpPr>
            <p:spPr>
              <a:xfrm>
                <a:off x="48559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g1d1044728da_4_1191"/>
              <p:cNvSpPr/>
              <p:nvPr/>
            </p:nvSpPr>
            <p:spPr>
              <a:xfrm>
                <a:off x="53423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g1d1044728da_4_1191"/>
              <p:cNvSpPr/>
              <p:nvPr/>
            </p:nvSpPr>
            <p:spPr>
              <a:xfrm>
                <a:off x="58288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g1d1044728da_4_1191"/>
              <p:cNvSpPr/>
              <p:nvPr/>
            </p:nvSpPr>
            <p:spPr>
              <a:xfrm>
                <a:off x="63153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g1d1044728da_4_1191"/>
              <p:cNvSpPr/>
              <p:nvPr/>
            </p:nvSpPr>
            <p:spPr>
              <a:xfrm>
                <a:off x="68018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g1d1044728da_4_1191"/>
              <p:cNvSpPr/>
              <p:nvPr/>
            </p:nvSpPr>
            <p:spPr>
              <a:xfrm>
                <a:off x="72882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g1d1044728da_4_1191"/>
              <p:cNvSpPr/>
              <p:nvPr/>
            </p:nvSpPr>
            <p:spPr>
              <a:xfrm>
                <a:off x="777475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g1d1044728da_4_1191"/>
              <p:cNvSpPr/>
              <p:nvPr/>
            </p:nvSpPr>
            <p:spPr>
              <a:xfrm>
                <a:off x="826122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g1d1044728da_4_1191"/>
              <p:cNvSpPr/>
              <p:nvPr/>
            </p:nvSpPr>
            <p:spPr>
              <a:xfrm>
                <a:off x="8747700"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g1d1044728da_4_1191"/>
              <p:cNvSpPr/>
              <p:nvPr/>
            </p:nvSpPr>
            <p:spPr>
              <a:xfrm>
                <a:off x="9234175" y="-45900"/>
                <a:ext cx="11100" cy="52353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g1d1044728da_4_1191"/>
            <p:cNvGrpSpPr/>
            <p:nvPr/>
          </p:nvGrpSpPr>
          <p:grpSpPr>
            <a:xfrm>
              <a:off x="-89200" y="498000"/>
              <a:ext cx="9322500" cy="4553625"/>
              <a:chOff x="-89200" y="498000"/>
              <a:chExt cx="9322500" cy="4553625"/>
            </a:xfrm>
          </p:grpSpPr>
          <p:sp>
            <p:nvSpPr>
              <p:cNvPr id="1349" name="Google Shape;1349;g1d1044728da_4_1191"/>
              <p:cNvSpPr/>
              <p:nvPr/>
            </p:nvSpPr>
            <p:spPr>
              <a:xfrm>
                <a:off x="-89200" y="498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g1d1044728da_4_1191"/>
              <p:cNvSpPr/>
              <p:nvPr/>
            </p:nvSpPr>
            <p:spPr>
              <a:xfrm>
                <a:off x="-89200" y="1002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g1d1044728da_4_1191"/>
              <p:cNvSpPr/>
              <p:nvPr/>
            </p:nvSpPr>
            <p:spPr>
              <a:xfrm>
                <a:off x="-89200" y="15072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g1d1044728da_4_1191"/>
              <p:cNvSpPr/>
              <p:nvPr/>
            </p:nvSpPr>
            <p:spPr>
              <a:xfrm>
                <a:off x="-89200" y="20118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g1d1044728da_4_1191"/>
              <p:cNvSpPr/>
              <p:nvPr/>
            </p:nvSpPr>
            <p:spPr>
              <a:xfrm>
                <a:off x="-89200" y="25165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g1d1044728da_4_1191"/>
              <p:cNvSpPr/>
              <p:nvPr/>
            </p:nvSpPr>
            <p:spPr>
              <a:xfrm>
                <a:off x="-89200" y="30211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g1d1044728da_4_1191"/>
              <p:cNvSpPr/>
              <p:nvPr/>
            </p:nvSpPr>
            <p:spPr>
              <a:xfrm>
                <a:off x="-89200" y="352575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g1d1044728da_4_1191"/>
              <p:cNvSpPr/>
              <p:nvPr/>
            </p:nvSpPr>
            <p:spPr>
              <a:xfrm>
                <a:off x="-89200" y="403037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g1d1044728da_4_1191"/>
              <p:cNvSpPr/>
              <p:nvPr/>
            </p:nvSpPr>
            <p:spPr>
              <a:xfrm>
                <a:off x="-89200" y="4535000"/>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g1d1044728da_4_1191"/>
              <p:cNvSpPr/>
              <p:nvPr/>
            </p:nvSpPr>
            <p:spPr>
              <a:xfrm>
                <a:off x="-89200" y="5039625"/>
                <a:ext cx="9322500" cy="12000"/>
              </a:xfrm>
              <a:prstGeom prst="rect">
                <a:avLst/>
              </a:prstGeom>
              <a:solidFill>
                <a:srgbClr val="000000">
                  <a:alpha val="5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359" name="Google Shape;1359;g1d1044728da_4_1191"/>
          <p:cNvCxnSpPr/>
          <p:nvPr/>
        </p:nvCxnSpPr>
        <p:spPr>
          <a:xfrm>
            <a:off x="725600" y="535010"/>
            <a:ext cx="7704000" cy="0"/>
          </a:xfrm>
          <a:prstGeom prst="straightConnector1">
            <a:avLst/>
          </a:prstGeom>
          <a:noFill/>
          <a:ln cap="flat" cmpd="sng" w="9525">
            <a:solidFill>
              <a:schemeClr val="dk1"/>
            </a:solidFill>
            <a:prstDash val="solid"/>
            <a:round/>
            <a:headEnd len="med" w="med" type="none"/>
            <a:tailEnd len="med" w="med" type="none"/>
          </a:ln>
        </p:spPr>
      </p:cxnSp>
      <p:sp>
        <p:nvSpPr>
          <p:cNvPr id="1360" name="Google Shape;1360;g1d1044728da_4_1191"/>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lvl="0" rtl="0">
              <a:spcAft>
                <a:spcPts val="0"/>
              </a:spcAft>
              <a:buNone/>
              <a:defRPr b="1" sz="1200">
                <a:solidFill>
                  <a:schemeClr val="dk1"/>
                </a:solidFill>
                <a:latin typeface="Cabin"/>
                <a:ea typeface="Cabin"/>
                <a:cs typeface="Cabin"/>
                <a:sym typeface="Cabin"/>
              </a:defRPr>
            </a:lvl1pPr>
            <a:lvl2pPr lvl="1" rtl="0">
              <a:spcAft>
                <a:spcPts val="0"/>
              </a:spcAft>
              <a:buNone/>
              <a:defRPr b="1" sz="1200">
                <a:solidFill>
                  <a:schemeClr val="dk1"/>
                </a:solidFill>
                <a:latin typeface="Cabin"/>
                <a:ea typeface="Cabin"/>
                <a:cs typeface="Cabin"/>
                <a:sym typeface="Cabin"/>
              </a:defRPr>
            </a:lvl2pPr>
            <a:lvl3pPr lvl="2" rtl="0">
              <a:spcAft>
                <a:spcPts val="0"/>
              </a:spcAft>
              <a:buNone/>
              <a:defRPr b="1" sz="1200">
                <a:solidFill>
                  <a:schemeClr val="dk1"/>
                </a:solidFill>
                <a:latin typeface="Cabin"/>
                <a:ea typeface="Cabin"/>
                <a:cs typeface="Cabin"/>
                <a:sym typeface="Cabin"/>
              </a:defRPr>
            </a:lvl3pPr>
            <a:lvl4pPr lvl="3" rtl="0">
              <a:spcAft>
                <a:spcPts val="0"/>
              </a:spcAft>
              <a:buNone/>
              <a:defRPr b="1" sz="1200">
                <a:solidFill>
                  <a:schemeClr val="dk1"/>
                </a:solidFill>
                <a:latin typeface="Cabin"/>
                <a:ea typeface="Cabin"/>
                <a:cs typeface="Cabin"/>
                <a:sym typeface="Cabin"/>
              </a:defRPr>
            </a:lvl4pPr>
            <a:lvl5pPr lvl="4" rtl="0">
              <a:spcAft>
                <a:spcPts val="0"/>
              </a:spcAft>
              <a:buNone/>
              <a:defRPr b="1" sz="1200">
                <a:solidFill>
                  <a:schemeClr val="dk1"/>
                </a:solidFill>
                <a:latin typeface="Cabin"/>
                <a:ea typeface="Cabin"/>
                <a:cs typeface="Cabin"/>
                <a:sym typeface="Cabin"/>
              </a:defRPr>
            </a:lvl5pPr>
            <a:lvl6pPr lvl="5" rtl="0">
              <a:spcAft>
                <a:spcPts val="0"/>
              </a:spcAft>
              <a:buNone/>
              <a:defRPr b="1" sz="1200">
                <a:solidFill>
                  <a:schemeClr val="dk1"/>
                </a:solidFill>
                <a:latin typeface="Cabin"/>
                <a:ea typeface="Cabin"/>
                <a:cs typeface="Cabin"/>
                <a:sym typeface="Cabin"/>
              </a:defRPr>
            </a:lvl6pPr>
            <a:lvl7pPr lvl="6" rtl="0">
              <a:spcAft>
                <a:spcPts val="0"/>
              </a:spcAft>
              <a:buNone/>
              <a:defRPr b="1" sz="1200">
                <a:solidFill>
                  <a:schemeClr val="dk1"/>
                </a:solidFill>
                <a:latin typeface="Cabin"/>
                <a:ea typeface="Cabin"/>
                <a:cs typeface="Cabin"/>
                <a:sym typeface="Cabin"/>
              </a:defRPr>
            </a:lvl7pPr>
            <a:lvl8pPr lvl="7" rtl="0">
              <a:spcAft>
                <a:spcPts val="0"/>
              </a:spcAft>
              <a:buNone/>
              <a:defRPr b="1" sz="1200">
                <a:solidFill>
                  <a:schemeClr val="dk1"/>
                </a:solidFill>
                <a:latin typeface="Cabin"/>
                <a:ea typeface="Cabin"/>
                <a:cs typeface="Cabin"/>
                <a:sym typeface="Cabin"/>
              </a:defRPr>
            </a:lvl8pPr>
            <a:lvl9pPr lvl="8" rtl="0">
              <a:spcAft>
                <a:spcPts val="0"/>
              </a:spcAft>
              <a:buNone/>
              <a:defRPr b="1" sz="1200">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56"/>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lt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29" name="Google Shape;129;p56"/>
          <p:cNvSpPr txBox="1"/>
          <p:nvPr>
            <p:ph type="title"/>
          </p:nvPr>
        </p:nvSpPr>
        <p:spPr>
          <a:xfrm>
            <a:off x="715000" y="3893600"/>
            <a:ext cx="7713900" cy="7149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29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cxnSp>
        <p:nvCxnSpPr>
          <p:cNvPr id="130" name="Google Shape;130;p56"/>
          <p:cNvCxnSpPr/>
          <p:nvPr/>
        </p:nvCxnSpPr>
        <p:spPr>
          <a:xfrm>
            <a:off x="725600" y="616985"/>
            <a:ext cx="77040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57"/>
          <p:cNvGrpSpPr/>
          <p:nvPr/>
        </p:nvGrpSpPr>
        <p:grpSpPr>
          <a:xfrm>
            <a:off x="-89200" y="-45900"/>
            <a:ext cx="9334475" cy="5235300"/>
            <a:chOff x="-89200" y="-45900"/>
            <a:chExt cx="9334475" cy="5235300"/>
          </a:xfrm>
        </p:grpSpPr>
        <p:grpSp>
          <p:nvGrpSpPr>
            <p:cNvPr id="133" name="Google Shape;133;p57"/>
            <p:cNvGrpSpPr/>
            <p:nvPr/>
          </p:nvGrpSpPr>
          <p:grpSpPr>
            <a:xfrm>
              <a:off x="477625" y="-45900"/>
              <a:ext cx="8767650" cy="5235300"/>
              <a:chOff x="477625" y="-45900"/>
              <a:chExt cx="8767650" cy="5235300"/>
            </a:xfrm>
          </p:grpSpPr>
          <p:sp>
            <p:nvSpPr>
              <p:cNvPr id="134" name="Google Shape;134;p57"/>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7"/>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7"/>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7"/>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7"/>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7"/>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7"/>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7"/>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7"/>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7"/>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7"/>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7"/>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7"/>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7"/>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7"/>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7"/>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7"/>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7"/>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7"/>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7"/>
            <p:cNvGrpSpPr/>
            <p:nvPr/>
          </p:nvGrpSpPr>
          <p:grpSpPr>
            <a:xfrm>
              <a:off x="-89200" y="498000"/>
              <a:ext cx="9322500" cy="4553625"/>
              <a:chOff x="-89200" y="498000"/>
              <a:chExt cx="9322500" cy="4553625"/>
            </a:xfrm>
          </p:grpSpPr>
          <p:sp>
            <p:nvSpPr>
              <p:cNvPr id="154" name="Google Shape;154;p57"/>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7"/>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7"/>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7"/>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7"/>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7"/>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7"/>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7"/>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7"/>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7"/>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4" name="Google Shape;164;p57"/>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165" name="Google Shape;165;p57"/>
          <p:cNvSpPr txBox="1"/>
          <p:nvPr>
            <p:ph type="title"/>
          </p:nvPr>
        </p:nvSpPr>
        <p:spPr>
          <a:xfrm>
            <a:off x="720000" y="54864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166" name="Google Shape;166;p57"/>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7" name="Shape 167"/>
        <p:cNvGrpSpPr/>
        <p:nvPr/>
      </p:nvGrpSpPr>
      <p:grpSpPr>
        <a:xfrm>
          <a:off x="0" y="0"/>
          <a:ext cx="0" cy="0"/>
          <a:chOff x="0" y="0"/>
          <a:chExt cx="0" cy="0"/>
        </a:xfrm>
      </p:grpSpPr>
      <p:grpSp>
        <p:nvGrpSpPr>
          <p:cNvPr id="168" name="Google Shape;168;p58"/>
          <p:cNvGrpSpPr/>
          <p:nvPr/>
        </p:nvGrpSpPr>
        <p:grpSpPr>
          <a:xfrm>
            <a:off x="-89200" y="-45900"/>
            <a:ext cx="9334475" cy="5235300"/>
            <a:chOff x="-89200" y="-45900"/>
            <a:chExt cx="9334475" cy="5235300"/>
          </a:xfrm>
        </p:grpSpPr>
        <p:grpSp>
          <p:nvGrpSpPr>
            <p:cNvPr id="169" name="Google Shape;169;p58"/>
            <p:cNvGrpSpPr/>
            <p:nvPr/>
          </p:nvGrpSpPr>
          <p:grpSpPr>
            <a:xfrm>
              <a:off x="477625" y="-45900"/>
              <a:ext cx="8767650" cy="5235300"/>
              <a:chOff x="477625" y="-45900"/>
              <a:chExt cx="8767650" cy="5235300"/>
            </a:xfrm>
          </p:grpSpPr>
          <p:sp>
            <p:nvSpPr>
              <p:cNvPr id="170" name="Google Shape;170;p58"/>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8"/>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8"/>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8"/>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8"/>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8"/>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8"/>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8"/>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8"/>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8"/>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8"/>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8"/>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8"/>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8"/>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8"/>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8"/>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8"/>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8"/>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8"/>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58"/>
            <p:cNvGrpSpPr/>
            <p:nvPr/>
          </p:nvGrpSpPr>
          <p:grpSpPr>
            <a:xfrm>
              <a:off x="-89200" y="498000"/>
              <a:ext cx="9322500" cy="4553625"/>
              <a:chOff x="-89200" y="498000"/>
              <a:chExt cx="9322500" cy="4553625"/>
            </a:xfrm>
          </p:grpSpPr>
          <p:sp>
            <p:nvSpPr>
              <p:cNvPr id="190" name="Google Shape;190;p58"/>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8"/>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8"/>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8"/>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8"/>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8"/>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8"/>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8"/>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8"/>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8"/>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0" name="Google Shape;200;p58"/>
          <p:cNvSpPr txBox="1"/>
          <p:nvPr>
            <p:ph idx="1" type="subTitle"/>
          </p:nvPr>
        </p:nvSpPr>
        <p:spPr>
          <a:xfrm>
            <a:off x="1109513" y="1459925"/>
            <a:ext cx="3208800" cy="306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01" name="Google Shape;201;p58"/>
          <p:cNvSpPr txBox="1"/>
          <p:nvPr>
            <p:ph idx="2" type="subTitle"/>
          </p:nvPr>
        </p:nvSpPr>
        <p:spPr>
          <a:xfrm>
            <a:off x="5143161" y="1459925"/>
            <a:ext cx="3208800" cy="306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02" name="Google Shape;202;p58"/>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203" name="Google Shape;203;p58"/>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204" name="Google Shape;204;p58"/>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5" name="Shape 205"/>
        <p:cNvGrpSpPr/>
        <p:nvPr/>
      </p:nvGrpSpPr>
      <p:grpSpPr>
        <a:xfrm>
          <a:off x="0" y="0"/>
          <a:ext cx="0" cy="0"/>
          <a:chOff x="0" y="0"/>
          <a:chExt cx="0" cy="0"/>
        </a:xfrm>
      </p:grpSpPr>
      <p:grpSp>
        <p:nvGrpSpPr>
          <p:cNvPr id="206" name="Google Shape;206;p59"/>
          <p:cNvGrpSpPr/>
          <p:nvPr/>
        </p:nvGrpSpPr>
        <p:grpSpPr>
          <a:xfrm>
            <a:off x="-89200" y="-45900"/>
            <a:ext cx="9334475" cy="5235300"/>
            <a:chOff x="-89200" y="-45900"/>
            <a:chExt cx="9334475" cy="5235300"/>
          </a:xfrm>
        </p:grpSpPr>
        <p:grpSp>
          <p:nvGrpSpPr>
            <p:cNvPr id="207" name="Google Shape;207;p59"/>
            <p:cNvGrpSpPr/>
            <p:nvPr/>
          </p:nvGrpSpPr>
          <p:grpSpPr>
            <a:xfrm>
              <a:off x="477625" y="-45900"/>
              <a:ext cx="8767650" cy="5235300"/>
              <a:chOff x="477625" y="-45900"/>
              <a:chExt cx="8767650" cy="5235300"/>
            </a:xfrm>
          </p:grpSpPr>
          <p:sp>
            <p:nvSpPr>
              <p:cNvPr id="208" name="Google Shape;208;p59"/>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9"/>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9"/>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9"/>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9"/>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9"/>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9"/>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9"/>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9"/>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9"/>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9"/>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9"/>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9"/>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9"/>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9"/>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9"/>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9"/>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9"/>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9"/>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p59"/>
            <p:cNvGrpSpPr/>
            <p:nvPr/>
          </p:nvGrpSpPr>
          <p:grpSpPr>
            <a:xfrm>
              <a:off x="-89200" y="498000"/>
              <a:ext cx="9322500" cy="4553625"/>
              <a:chOff x="-89200" y="498000"/>
              <a:chExt cx="9322500" cy="4553625"/>
            </a:xfrm>
          </p:grpSpPr>
          <p:sp>
            <p:nvSpPr>
              <p:cNvPr id="228" name="Google Shape;228;p59"/>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9"/>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9"/>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9"/>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9"/>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9"/>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9"/>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9"/>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9"/>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9"/>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8" name="Google Shape;238;p59"/>
          <p:cNvGrpSpPr/>
          <p:nvPr/>
        </p:nvGrpSpPr>
        <p:grpSpPr>
          <a:xfrm>
            <a:off x="-89200" y="-45900"/>
            <a:ext cx="9334475" cy="5235300"/>
            <a:chOff x="-89200" y="-45900"/>
            <a:chExt cx="9334475" cy="5235300"/>
          </a:xfrm>
        </p:grpSpPr>
        <p:grpSp>
          <p:nvGrpSpPr>
            <p:cNvPr id="239" name="Google Shape;239;p59"/>
            <p:cNvGrpSpPr/>
            <p:nvPr/>
          </p:nvGrpSpPr>
          <p:grpSpPr>
            <a:xfrm>
              <a:off x="477625" y="-45900"/>
              <a:ext cx="8767650" cy="5235300"/>
              <a:chOff x="477625" y="-45900"/>
              <a:chExt cx="8767650" cy="5235300"/>
            </a:xfrm>
          </p:grpSpPr>
          <p:sp>
            <p:nvSpPr>
              <p:cNvPr id="240" name="Google Shape;240;p59"/>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9"/>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9"/>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9"/>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9"/>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9"/>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9"/>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9"/>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9"/>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9"/>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9"/>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9"/>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9"/>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9"/>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9"/>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9"/>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9"/>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9"/>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9"/>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59"/>
            <p:cNvGrpSpPr/>
            <p:nvPr/>
          </p:nvGrpSpPr>
          <p:grpSpPr>
            <a:xfrm>
              <a:off x="-89200" y="498000"/>
              <a:ext cx="9322500" cy="4553625"/>
              <a:chOff x="-89200" y="498000"/>
              <a:chExt cx="9322500" cy="4553625"/>
            </a:xfrm>
          </p:grpSpPr>
          <p:sp>
            <p:nvSpPr>
              <p:cNvPr id="260" name="Google Shape;260;p59"/>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9"/>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9"/>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9"/>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9"/>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9"/>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9"/>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9"/>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9"/>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9"/>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0" name="Google Shape;270;p59"/>
          <p:cNvSpPr txBox="1"/>
          <p:nvPr>
            <p:ph idx="1" type="subTitle"/>
          </p:nvPr>
        </p:nvSpPr>
        <p:spPr>
          <a:xfrm>
            <a:off x="1492725" y="2390375"/>
            <a:ext cx="2907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1" name="Google Shape;271;p59"/>
          <p:cNvSpPr txBox="1"/>
          <p:nvPr>
            <p:ph idx="2" type="subTitle"/>
          </p:nvPr>
        </p:nvSpPr>
        <p:spPr>
          <a:xfrm>
            <a:off x="5147600" y="2390375"/>
            <a:ext cx="2907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2" name="Google Shape;272;p59"/>
          <p:cNvSpPr txBox="1"/>
          <p:nvPr>
            <p:ph idx="3" type="subTitle"/>
          </p:nvPr>
        </p:nvSpPr>
        <p:spPr>
          <a:xfrm>
            <a:off x="1492725" y="2963075"/>
            <a:ext cx="2907600" cy="149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73" name="Google Shape;273;p59"/>
          <p:cNvSpPr txBox="1"/>
          <p:nvPr>
            <p:ph idx="4" type="subTitle"/>
          </p:nvPr>
        </p:nvSpPr>
        <p:spPr>
          <a:xfrm>
            <a:off x="5147600" y="2963075"/>
            <a:ext cx="2907600" cy="149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74" name="Google Shape;274;p59"/>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275" name="Google Shape;275;p59"/>
          <p:cNvSpPr txBox="1"/>
          <p:nvPr>
            <p:ph type="title"/>
          </p:nvPr>
        </p:nvSpPr>
        <p:spPr>
          <a:xfrm>
            <a:off x="720000" y="704088"/>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276" name="Google Shape;276;p59"/>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7" name="Shape 277"/>
        <p:cNvGrpSpPr/>
        <p:nvPr/>
      </p:nvGrpSpPr>
      <p:grpSpPr>
        <a:xfrm>
          <a:off x="0" y="0"/>
          <a:ext cx="0" cy="0"/>
          <a:chOff x="0" y="0"/>
          <a:chExt cx="0" cy="0"/>
        </a:xfrm>
      </p:grpSpPr>
      <p:grpSp>
        <p:nvGrpSpPr>
          <p:cNvPr id="278" name="Google Shape;278;p60"/>
          <p:cNvGrpSpPr/>
          <p:nvPr/>
        </p:nvGrpSpPr>
        <p:grpSpPr>
          <a:xfrm>
            <a:off x="-89200" y="-45900"/>
            <a:ext cx="9334475" cy="5235300"/>
            <a:chOff x="-89200" y="-45900"/>
            <a:chExt cx="9334475" cy="5235300"/>
          </a:xfrm>
        </p:grpSpPr>
        <p:grpSp>
          <p:nvGrpSpPr>
            <p:cNvPr id="279" name="Google Shape;279;p60"/>
            <p:cNvGrpSpPr/>
            <p:nvPr/>
          </p:nvGrpSpPr>
          <p:grpSpPr>
            <a:xfrm>
              <a:off x="477625" y="-45900"/>
              <a:ext cx="8767650" cy="5235300"/>
              <a:chOff x="477625" y="-45900"/>
              <a:chExt cx="8767650" cy="5235300"/>
            </a:xfrm>
          </p:grpSpPr>
          <p:sp>
            <p:nvSpPr>
              <p:cNvPr id="280" name="Google Shape;280;p60"/>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0"/>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0"/>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0"/>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0"/>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0"/>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0"/>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0"/>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0"/>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0"/>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0"/>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0"/>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0"/>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0"/>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0"/>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0"/>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0"/>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0"/>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0"/>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60"/>
            <p:cNvGrpSpPr/>
            <p:nvPr/>
          </p:nvGrpSpPr>
          <p:grpSpPr>
            <a:xfrm>
              <a:off x="-89200" y="498000"/>
              <a:ext cx="9322500" cy="4553625"/>
              <a:chOff x="-89200" y="498000"/>
              <a:chExt cx="9322500" cy="4553625"/>
            </a:xfrm>
          </p:grpSpPr>
          <p:sp>
            <p:nvSpPr>
              <p:cNvPr id="300" name="Google Shape;300;p60"/>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0"/>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0"/>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0"/>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0"/>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0"/>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0"/>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0"/>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0"/>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0"/>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0" name="Google Shape;310;p60"/>
          <p:cNvSpPr txBox="1"/>
          <p:nvPr>
            <p:ph type="title"/>
          </p:nvPr>
        </p:nvSpPr>
        <p:spPr>
          <a:xfrm>
            <a:off x="3976550" y="1705238"/>
            <a:ext cx="3798600" cy="1533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1" name="Google Shape;311;p60"/>
          <p:cNvSpPr txBox="1"/>
          <p:nvPr>
            <p:ph idx="2" type="title"/>
          </p:nvPr>
        </p:nvSpPr>
        <p:spPr>
          <a:xfrm>
            <a:off x="1567400" y="1454925"/>
            <a:ext cx="1528800" cy="133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12" name="Google Shape;312;p60"/>
          <p:cNvSpPr txBox="1"/>
          <p:nvPr>
            <p:ph idx="1" type="subTitle"/>
          </p:nvPr>
        </p:nvSpPr>
        <p:spPr>
          <a:xfrm>
            <a:off x="3976550" y="3932550"/>
            <a:ext cx="4167600" cy="45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600"/>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313" name="Google Shape;313;p60"/>
          <p:cNvSpPr txBox="1"/>
          <p:nvPr>
            <p:ph idx="12" type="sldNum"/>
          </p:nvPr>
        </p:nvSpPr>
        <p:spPr>
          <a:xfrm>
            <a:off x="725609" y="46660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4" name="Shape 314"/>
        <p:cNvGrpSpPr/>
        <p:nvPr/>
      </p:nvGrpSpPr>
      <p:grpSpPr>
        <a:xfrm>
          <a:off x="0" y="0"/>
          <a:ext cx="0" cy="0"/>
          <a:chOff x="0" y="0"/>
          <a:chExt cx="0" cy="0"/>
        </a:xfrm>
      </p:grpSpPr>
      <p:grpSp>
        <p:nvGrpSpPr>
          <p:cNvPr id="315" name="Google Shape;315;p61"/>
          <p:cNvGrpSpPr/>
          <p:nvPr/>
        </p:nvGrpSpPr>
        <p:grpSpPr>
          <a:xfrm>
            <a:off x="-89200" y="-45900"/>
            <a:ext cx="9334475" cy="5235300"/>
            <a:chOff x="-89200" y="-45900"/>
            <a:chExt cx="9334475" cy="5235300"/>
          </a:xfrm>
        </p:grpSpPr>
        <p:grpSp>
          <p:nvGrpSpPr>
            <p:cNvPr id="316" name="Google Shape;316;p61"/>
            <p:cNvGrpSpPr/>
            <p:nvPr/>
          </p:nvGrpSpPr>
          <p:grpSpPr>
            <a:xfrm>
              <a:off x="477625" y="-45900"/>
              <a:ext cx="8767650" cy="5235300"/>
              <a:chOff x="477625" y="-45900"/>
              <a:chExt cx="8767650" cy="5235300"/>
            </a:xfrm>
          </p:grpSpPr>
          <p:sp>
            <p:nvSpPr>
              <p:cNvPr id="317" name="Google Shape;317;p61"/>
              <p:cNvSpPr/>
              <p:nvPr/>
            </p:nvSpPr>
            <p:spPr>
              <a:xfrm>
                <a:off x="4776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1"/>
              <p:cNvSpPr/>
              <p:nvPr/>
            </p:nvSpPr>
            <p:spPr>
              <a:xfrm>
                <a:off x="9641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1"/>
              <p:cNvSpPr/>
              <p:nvPr/>
            </p:nvSpPr>
            <p:spPr>
              <a:xfrm>
                <a:off x="14505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1"/>
              <p:cNvSpPr/>
              <p:nvPr/>
            </p:nvSpPr>
            <p:spPr>
              <a:xfrm>
                <a:off x="19370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1"/>
              <p:cNvSpPr/>
              <p:nvPr/>
            </p:nvSpPr>
            <p:spPr>
              <a:xfrm>
                <a:off x="24235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1"/>
              <p:cNvSpPr/>
              <p:nvPr/>
            </p:nvSpPr>
            <p:spPr>
              <a:xfrm>
                <a:off x="29100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1"/>
              <p:cNvSpPr/>
              <p:nvPr/>
            </p:nvSpPr>
            <p:spPr>
              <a:xfrm>
                <a:off x="33964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1"/>
              <p:cNvSpPr/>
              <p:nvPr/>
            </p:nvSpPr>
            <p:spPr>
              <a:xfrm>
                <a:off x="38829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1"/>
              <p:cNvSpPr/>
              <p:nvPr/>
            </p:nvSpPr>
            <p:spPr>
              <a:xfrm>
                <a:off x="43694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1"/>
              <p:cNvSpPr/>
              <p:nvPr/>
            </p:nvSpPr>
            <p:spPr>
              <a:xfrm>
                <a:off x="48559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1"/>
              <p:cNvSpPr/>
              <p:nvPr/>
            </p:nvSpPr>
            <p:spPr>
              <a:xfrm>
                <a:off x="53423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1"/>
              <p:cNvSpPr/>
              <p:nvPr/>
            </p:nvSpPr>
            <p:spPr>
              <a:xfrm>
                <a:off x="58288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1"/>
              <p:cNvSpPr/>
              <p:nvPr/>
            </p:nvSpPr>
            <p:spPr>
              <a:xfrm>
                <a:off x="63153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1"/>
              <p:cNvSpPr/>
              <p:nvPr/>
            </p:nvSpPr>
            <p:spPr>
              <a:xfrm>
                <a:off x="68018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1"/>
              <p:cNvSpPr/>
              <p:nvPr/>
            </p:nvSpPr>
            <p:spPr>
              <a:xfrm>
                <a:off x="72882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1"/>
              <p:cNvSpPr/>
              <p:nvPr/>
            </p:nvSpPr>
            <p:spPr>
              <a:xfrm>
                <a:off x="777475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1"/>
              <p:cNvSpPr/>
              <p:nvPr/>
            </p:nvSpPr>
            <p:spPr>
              <a:xfrm>
                <a:off x="826122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1"/>
              <p:cNvSpPr/>
              <p:nvPr/>
            </p:nvSpPr>
            <p:spPr>
              <a:xfrm>
                <a:off x="8747700"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1"/>
              <p:cNvSpPr/>
              <p:nvPr/>
            </p:nvSpPr>
            <p:spPr>
              <a:xfrm>
                <a:off x="9234175" y="-45900"/>
                <a:ext cx="11100" cy="52353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61"/>
            <p:cNvGrpSpPr/>
            <p:nvPr/>
          </p:nvGrpSpPr>
          <p:grpSpPr>
            <a:xfrm>
              <a:off x="-89200" y="498000"/>
              <a:ext cx="9322500" cy="4553625"/>
              <a:chOff x="-89200" y="498000"/>
              <a:chExt cx="9322500" cy="4553625"/>
            </a:xfrm>
          </p:grpSpPr>
          <p:sp>
            <p:nvSpPr>
              <p:cNvPr id="337" name="Google Shape;337;p61"/>
              <p:cNvSpPr/>
              <p:nvPr/>
            </p:nvSpPr>
            <p:spPr>
              <a:xfrm>
                <a:off x="-89200" y="498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1"/>
              <p:cNvSpPr/>
              <p:nvPr/>
            </p:nvSpPr>
            <p:spPr>
              <a:xfrm>
                <a:off x="-89200" y="1002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1"/>
              <p:cNvSpPr/>
              <p:nvPr/>
            </p:nvSpPr>
            <p:spPr>
              <a:xfrm>
                <a:off x="-89200" y="15072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1"/>
              <p:cNvSpPr/>
              <p:nvPr/>
            </p:nvSpPr>
            <p:spPr>
              <a:xfrm>
                <a:off x="-89200" y="20118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1"/>
              <p:cNvSpPr/>
              <p:nvPr/>
            </p:nvSpPr>
            <p:spPr>
              <a:xfrm>
                <a:off x="-89200" y="25165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1"/>
              <p:cNvSpPr/>
              <p:nvPr/>
            </p:nvSpPr>
            <p:spPr>
              <a:xfrm>
                <a:off x="-89200" y="30211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61"/>
              <p:cNvSpPr/>
              <p:nvPr/>
            </p:nvSpPr>
            <p:spPr>
              <a:xfrm>
                <a:off x="-89200" y="352575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1"/>
              <p:cNvSpPr/>
              <p:nvPr/>
            </p:nvSpPr>
            <p:spPr>
              <a:xfrm>
                <a:off x="-89200" y="403037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1"/>
              <p:cNvSpPr/>
              <p:nvPr/>
            </p:nvSpPr>
            <p:spPr>
              <a:xfrm>
                <a:off x="-89200" y="4535000"/>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1"/>
              <p:cNvSpPr/>
              <p:nvPr/>
            </p:nvSpPr>
            <p:spPr>
              <a:xfrm>
                <a:off x="-89200" y="5039625"/>
                <a:ext cx="9322500" cy="12000"/>
              </a:xfrm>
              <a:prstGeom prst="rect">
                <a:avLst/>
              </a:prstGeom>
              <a:solidFill>
                <a:srgbClr val="000000">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7" name="Google Shape;347;p61"/>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1pPr>
            <a:lvl2pPr indent="0" lvl="1"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2pPr>
            <a:lvl3pPr indent="0" lvl="2"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3pPr>
            <a:lvl4pPr indent="0" lvl="3"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4pPr>
            <a:lvl5pPr indent="0" lvl="4"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5pPr>
            <a:lvl6pPr indent="0" lvl="5"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6pPr>
            <a:lvl7pPr indent="0" lvl="6"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7pPr>
            <a:lvl8pPr indent="0" lvl="7"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8pPr>
            <a:lvl9pPr indent="0" lvl="8" marL="0" marR="0" rtl="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Cabin"/>
                <a:ea typeface="Cabin"/>
                <a:cs typeface="Cabin"/>
                <a:sym typeface="Cabin"/>
              </a:defRPr>
            </a:lvl9pPr>
          </a:lstStyle>
          <a:p>
            <a:pPr indent="0" lvl="0" marL="0" rtl="0" algn="l">
              <a:spcBef>
                <a:spcPts val="0"/>
              </a:spcBef>
              <a:spcAft>
                <a:spcPts val="0"/>
              </a:spcAft>
              <a:buNone/>
            </a:pPr>
            <a:fld id="{00000000-1234-1234-1234-123412341234}" type="slidenum">
              <a:rPr lang="en-US"/>
              <a:t>‹#›</a:t>
            </a:fld>
            <a:endParaRPr/>
          </a:p>
        </p:txBody>
      </p:sp>
      <p:sp>
        <p:nvSpPr>
          <p:cNvPr id="348" name="Google Shape;348;p61"/>
          <p:cNvSpPr txBox="1"/>
          <p:nvPr>
            <p:ph type="title"/>
          </p:nvPr>
        </p:nvSpPr>
        <p:spPr>
          <a:xfrm>
            <a:off x="720000" y="542513"/>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9" name="Google Shape;349;p61"/>
          <p:cNvSpPr txBox="1"/>
          <p:nvPr>
            <p:ph idx="1" type="body"/>
          </p:nvPr>
        </p:nvSpPr>
        <p:spPr>
          <a:xfrm>
            <a:off x="1070125" y="1505638"/>
            <a:ext cx="3322200" cy="270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a:solidFill>
                  <a:srgbClr val="434343"/>
                </a:solidFill>
              </a:defRPr>
            </a:lvl1pPr>
            <a:lvl2pPr indent="-298450" lvl="1" marL="914400" algn="l">
              <a:lnSpc>
                <a:spcPct val="115000"/>
              </a:lnSpc>
              <a:spcBef>
                <a:spcPts val="1000"/>
              </a:spcBef>
              <a:spcAft>
                <a:spcPts val="0"/>
              </a:spcAft>
              <a:buClr>
                <a:srgbClr val="434343"/>
              </a:buClr>
              <a:buSzPts val="1100"/>
              <a:buChar char="○"/>
              <a:defRPr>
                <a:solidFill>
                  <a:srgbClr val="434343"/>
                </a:solidFill>
              </a:defRPr>
            </a:lvl2pPr>
            <a:lvl3pPr indent="-298450" lvl="2" marL="1371600" algn="l">
              <a:lnSpc>
                <a:spcPct val="115000"/>
              </a:lnSpc>
              <a:spcBef>
                <a:spcPts val="0"/>
              </a:spcBef>
              <a:spcAft>
                <a:spcPts val="0"/>
              </a:spcAft>
              <a:buClr>
                <a:srgbClr val="434343"/>
              </a:buClr>
              <a:buSzPts val="1100"/>
              <a:buChar char="■"/>
              <a:defRPr>
                <a:solidFill>
                  <a:srgbClr val="434343"/>
                </a:solidFill>
              </a:defRPr>
            </a:lvl3pPr>
            <a:lvl4pPr indent="-298450" lvl="3" marL="1828800" algn="l">
              <a:lnSpc>
                <a:spcPct val="115000"/>
              </a:lnSpc>
              <a:spcBef>
                <a:spcPts val="0"/>
              </a:spcBef>
              <a:spcAft>
                <a:spcPts val="0"/>
              </a:spcAft>
              <a:buClr>
                <a:srgbClr val="434343"/>
              </a:buClr>
              <a:buSzPts val="1100"/>
              <a:buChar char="●"/>
              <a:defRPr>
                <a:solidFill>
                  <a:srgbClr val="434343"/>
                </a:solidFill>
              </a:defRPr>
            </a:lvl4pPr>
            <a:lvl5pPr indent="-298450" lvl="4" marL="2286000" algn="l">
              <a:lnSpc>
                <a:spcPct val="115000"/>
              </a:lnSpc>
              <a:spcBef>
                <a:spcPts val="0"/>
              </a:spcBef>
              <a:spcAft>
                <a:spcPts val="0"/>
              </a:spcAft>
              <a:buClr>
                <a:srgbClr val="434343"/>
              </a:buClr>
              <a:buSzPts val="1100"/>
              <a:buChar char="○"/>
              <a:defRPr>
                <a:solidFill>
                  <a:srgbClr val="434343"/>
                </a:solidFill>
              </a:defRPr>
            </a:lvl5pPr>
            <a:lvl6pPr indent="-298450" lvl="5" marL="2743200" algn="l">
              <a:lnSpc>
                <a:spcPct val="115000"/>
              </a:lnSpc>
              <a:spcBef>
                <a:spcPts val="0"/>
              </a:spcBef>
              <a:spcAft>
                <a:spcPts val="0"/>
              </a:spcAft>
              <a:buClr>
                <a:srgbClr val="434343"/>
              </a:buClr>
              <a:buSzPts val="1100"/>
              <a:buChar char="■"/>
              <a:defRPr>
                <a:solidFill>
                  <a:srgbClr val="434343"/>
                </a:solidFill>
              </a:defRPr>
            </a:lvl6pPr>
            <a:lvl7pPr indent="-298450" lvl="6" marL="3200400" algn="l">
              <a:lnSpc>
                <a:spcPct val="115000"/>
              </a:lnSpc>
              <a:spcBef>
                <a:spcPts val="0"/>
              </a:spcBef>
              <a:spcAft>
                <a:spcPts val="0"/>
              </a:spcAft>
              <a:buClr>
                <a:srgbClr val="434343"/>
              </a:buClr>
              <a:buSzPts val="1100"/>
              <a:buChar char="●"/>
              <a:defRPr>
                <a:solidFill>
                  <a:srgbClr val="434343"/>
                </a:solidFill>
              </a:defRPr>
            </a:lvl7pPr>
            <a:lvl8pPr indent="-298450" lvl="7" marL="3657600" algn="l">
              <a:lnSpc>
                <a:spcPct val="115000"/>
              </a:lnSpc>
              <a:spcBef>
                <a:spcPts val="0"/>
              </a:spcBef>
              <a:spcAft>
                <a:spcPts val="0"/>
              </a:spcAft>
              <a:buClr>
                <a:srgbClr val="434343"/>
              </a:buClr>
              <a:buSzPts val="1100"/>
              <a:buChar char="○"/>
              <a:defRPr>
                <a:solidFill>
                  <a:srgbClr val="434343"/>
                </a:solidFill>
              </a:defRPr>
            </a:lvl8pPr>
            <a:lvl9pPr indent="-298450" lvl="8" marL="4114800" algn="l">
              <a:lnSpc>
                <a:spcPct val="115000"/>
              </a:lnSpc>
              <a:spcBef>
                <a:spcPts val="0"/>
              </a:spcBef>
              <a:spcAft>
                <a:spcPts val="0"/>
              </a:spcAft>
              <a:buClr>
                <a:srgbClr val="434343"/>
              </a:buClr>
              <a:buSzPts val="1100"/>
              <a:buChar char="■"/>
              <a:defRPr>
                <a:solidFill>
                  <a:srgbClr val="434343"/>
                </a:solidFill>
              </a:defRPr>
            </a:lvl9pPr>
          </a:lstStyle>
          <a:p/>
        </p:txBody>
      </p:sp>
      <p:sp>
        <p:nvSpPr>
          <p:cNvPr id="350" name="Google Shape;350;p61"/>
          <p:cNvSpPr/>
          <p:nvPr>
            <p:ph idx="2" type="pic"/>
          </p:nvPr>
        </p:nvSpPr>
        <p:spPr>
          <a:xfrm>
            <a:off x="5308700" y="1486750"/>
            <a:ext cx="3026100" cy="2745000"/>
          </a:xfrm>
          <a:prstGeom prst="rect">
            <a:avLst/>
          </a:prstGeom>
          <a:noFill/>
          <a:ln>
            <a:noFill/>
          </a:ln>
        </p:spPr>
      </p:sp>
      <p:cxnSp>
        <p:nvCxnSpPr>
          <p:cNvPr id="351" name="Google Shape;351;p61"/>
          <p:cNvCxnSpPr/>
          <p:nvPr/>
        </p:nvCxnSpPr>
        <p:spPr>
          <a:xfrm>
            <a:off x="725600" y="535010"/>
            <a:ext cx="77040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extLst>
    <p:ext uri="{DCECCB84-F9BA-43D5-87BE-67443E8EF086}">
      <p15:sldGuideLst>
        <p15:guide id="1" orient="horz" pos="2942">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6" Type="http://schemas.openxmlformats.org/officeDocument/2006/relationships/slideLayout" Target="../slideLayouts/slideLayout27.xml"/><Relationship Id="rId18" Type="http://schemas.openxmlformats.org/officeDocument/2006/relationships/theme" Target="../theme/theme3.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Days One"/>
              <a:buNone/>
              <a:defRPr b="0" i="0" sz="3500" u="none" cap="none" strike="noStrike">
                <a:solidFill>
                  <a:schemeClr val="dk1"/>
                </a:solidFill>
                <a:latin typeface="Days One"/>
                <a:ea typeface="Days One"/>
                <a:cs typeface="Days One"/>
                <a:sym typeface="Days One"/>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1pPr>
            <a:lvl2pPr indent="-298450" lvl="1" marL="9144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2pPr>
            <a:lvl3pPr indent="-298450" lvl="2" marL="13716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3pPr>
            <a:lvl4pPr indent="-298450" lvl="3" marL="18288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4pPr>
            <a:lvl5pPr indent="-298450" lvl="4" marL="22860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5pPr>
            <a:lvl6pPr indent="-298450" lvl="5" marL="27432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6pPr>
            <a:lvl7pPr indent="-298450" lvl="6" marL="32004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7pPr>
            <a:lvl8pPr indent="-298450" lvl="7" marL="3657600" marR="0" rtl="0" algn="l">
              <a:lnSpc>
                <a:spcPct val="100000"/>
              </a:lnSpc>
              <a:spcBef>
                <a:spcPts val="1600"/>
              </a:spcBef>
              <a:spcAft>
                <a:spcPts val="0"/>
              </a:spcAft>
              <a:buClr>
                <a:schemeClr val="dk1"/>
              </a:buClr>
              <a:buSzPts val="1100"/>
              <a:buFont typeface="Cabin"/>
              <a:buChar char="○"/>
              <a:defRPr b="0" i="0" sz="1100" u="none" cap="none" strike="noStrike">
                <a:solidFill>
                  <a:schemeClr val="dk1"/>
                </a:solidFill>
                <a:latin typeface="Cabin"/>
                <a:ea typeface="Cabin"/>
                <a:cs typeface="Cabin"/>
                <a:sym typeface="Cabin"/>
              </a:defRPr>
            </a:lvl8pPr>
            <a:lvl9pPr indent="-298450" lvl="8" marL="4114800" marR="0" rtl="0" algn="l">
              <a:lnSpc>
                <a:spcPct val="100000"/>
              </a:lnSpc>
              <a:spcBef>
                <a:spcPts val="1600"/>
              </a:spcBef>
              <a:spcAft>
                <a:spcPts val="1600"/>
              </a:spcAft>
              <a:buClr>
                <a:schemeClr val="dk1"/>
              </a:buClr>
              <a:buSzPts val="1100"/>
              <a:buFont typeface="Cabin"/>
              <a:buChar char="■"/>
              <a:defRPr b="0" i="0" sz="11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761" name="Shape 761"/>
        <p:cNvGrpSpPr/>
        <p:nvPr/>
      </p:nvGrpSpPr>
      <p:grpSpPr>
        <a:xfrm>
          <a:off x="0" y="0"/>
          <a:ext cx="0" cy="0"/>
          <a:chOff x="0" y="0"/>
          <a:chExt cx="0" cy="0"/>
        </a:xfrm>
      </p:grpSpPr>
      <p:sp>
        <p:nvSpPr>
          <p:cNvPr id="762" name="Google Shape;762;g1d1044728da_4_6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63" name="Google Shape;763;g1d1044728da_4_6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dk1"/>
              </a:buClr>
              <a:buSzPts val="1100"/>
              <a:buFont typeface="Cabin"/>
              <a:buChar char="●"/>
              <a:defRPr sz="1100">
                <a:solidFill>
                  <a:schemeClr val="dk1"/>
                </a:solidFill>
                <a:latin typeface="Cabin"/>
                <a:ea typeface="Cabin"/>
                <a:cs typeface="Cabin"/>
                <a:sym typeface="Cabin"/>
              </a:defRPr>
            </a:lvl1pPr>
            <a:lvl2pPr indent="-298450" lvl="1" marL="9144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2pPr>
            <a:lvl3pPr indent="-298450" lvl="2" marL="13716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3pPr>
            <a:lvl4pPr indent="-298450" lvl="3" marL="18288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4pPr>
            <a:lvl5pPr indent="-298450" lvl="4" marL="22860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5pPr>
            <a:lvl6pPr indent="-298450" lvl="5" marL="27432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6pPr>
            <a:lvl7pPr indent="-298450" lvl="6" marL="32004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7pPr>
            <a:lvl8pPr indent="-298450" lvl="7" marL="3657600" rtl="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8pPr>
            <a:lvl9pPr indent="-298450" lvl="8" marL="4114800" rtl="0">
              <a:lnSpc>
                <a:spcPct val="100000"/>
              </a:lnSpc>
              <a:spcBef>
                <a:spcPts val="1600"/>
              </a:spcBef>
              <a:spcAft>
                <a:spcPts val="1600"/>
              </a:spcAft>
              <a:buClr>
                <a:schemeClr val="dk1"/>
              </a:buClr>
              <a:buSzPts val="1100"/>
              <a:buFont typeface="Cabin"/>
              <a:buChar char="■"/>
              <a:defRPr sz="1100">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9.jpg"/><Relationship Id="rId4" Type="http://schemas.openxmlformats.org/officeDocument/2006/relationships/image" Target="../media/image28.jp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grpSp>
        <p:nvGrpSpPr>
          <p:cNvPr id="1365" name="Google Shape;1365;g1d1044728da_4_613"/>
          <p:cNvGrpSpPr/>
          <p:nvPr/>
        </p:nvGrpSpPr>
        <p:grpSpPr>
          <a:xfrm>
            <a:off x="5677573" y="2004956"/>
            <a:ext cx="3261491" cy="3261491"/>
            <a:chOff x="209945" y="1501725"/>
            <a:chExt cx="2838300" cy="2838300"/>
          </a:xfrm>
        </p:grpSpPr>
        <p:sp>
          <p:nvSpPr>
            <p:cNvPr id="1366" name="Google Shape;1366;g1d1044728da_4_6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g1d1044728da_4_6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8" name="Google Shape;1368;g1d1044728da_4_613"/>
          <p:cNvSpPr txBox="1"/>
          <p:nvPr>
            <p:ph type="ctrTitle"/>
          </p:nvPr>
        </p:nvSpPr>
        <p:spPr>
          <a:xfrm>
            <a:off x="1417050" y="1410450"/>
            <a:ext cx="6309900" cy="16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t>Bank Marketing Campaign</a:t>
            </a:r>
            <a:endParaRPr>
              <a:solidFill>
                <a:schemeClr val="accent1"/>
              </a:solidFill>
            </a:endParaRPr>
          </a:p>
        </p:txBody>
      </p:sp>
      <p:sp>
        <p:nvSpPr>
          <p:cNvPr id="1369" name="Google Shape;1369;g1d1044728da_4_613"/>
          <p:cNvSpPr txBox="1"/>
          <p:nvPr>
            <p:ph idx="1" type="subTitle"/>
          </p:nvPr>
        </p:nvSpPr>
        <p:spPr>
          <a:xfrm>
            <a:off x="2392500" y="3718425"/>
            <a:ext cx="43590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Final Project Presentation</a:t>
            </a:r>
            <a:endParaRPr/>
          </a:p>
        </p:txBody>
      </p:sp>
      <p:cxnSp>
        <p:nvCxnSpPr>
          <p:cNvPr id="1370" name="Google Shape;1370;g1d1044728da_4_613"/>
          <p:cNvCxnSpPr/>
          <p:nvPr/>
        </p:nvCxnSpPr>
        <p:spPr>
          <a:xfrm>
            <a:off x="1417100" y="1171725"/>
            <a:ext cx="6309900" cy="0"/>
          </a:xfrm>
          <a:prstGeom prst="straightConnector1">
            <a:avLst/>
          </a:prstGeom>
          <a:noFill/>
          <a:ln cap="flat" cmpd="sng" w="9525">
            <a:solidFill>
              <a:schemeClr val="dk1"/>
            </a:solidFill>
            <a:prstDash val="solid"/>
            <a:round/>
            <a:headEnd len="med" w="med" type="none"/>
            <a:tailEnd len="med" w="med" type="none"/>
          </a:ln>
        </p:spPr>
      </p:cxnSp>
      <p:cxnSp>
        <p:nvCxnSpPr>
          <p:cNvPr id="1371" name="Google Shape;1371;g1d1044728da_4_613"/>
          <p:cNvCxnSpPr/>
          <p:nvPr/>
        </p:nvCxnSpPr>
        <p:spPr>
          <a:xfrm>
            <a:off x="1417100" y="3320775"/>
            <a:ext cx="6309900" cy="0"/>
          </a:xfrm>
          <a:prstGeom prst="straightConnector1">
            <a:avLst/>
          </a:prstGeom>
          <a:noFill/>
          <a:ln cap="flat" cmpd="sng" w="9525">
            <a:solidFill>
              <a:schemeClr val="dk1"/>
            </a:solidFill>
            <a:prstDash val="solid"/>
            <a:round/>
            <a:headEnd len="med" w="med" type="none"/>
            <a:tailEnd len="med" w="med" type="none"/>
          </a:ln>
        </p:spPr>
      </p:cxnSp>
      <p:sp>
        <p:nvSpPr>
          <p:cNvPr id="1372" name="Google Shape;1372;g1d1044728da_4_613"/>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373" name="Google Shape;1373;g1d1044728da_4_613"/>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January, 2023</a:t>
            </a:r>
            <a:endParaRPr b="1" sz="1200">
              <a:latin typeface="Cabin"/>
              <a:ea typeface="Cabin"/>
              <a:cs typeface="Cabin"/>
              <a:sym typeface="Cabin"/>
            </a:endParaRPr>
          </a:p>
        </p:txBody>
      </p:sp>
      <p:sp>
        <p:nvSpPr>
          <p:cNvPr id="1374" name="Google Shape;1374;g1d1044728da_4_613"/>
          <p:cNvSpPr txBox="1"/>
          <p:nvPr>
            <p:ph idx="12" type="sldNum"/>
          </p:nvPr>
        </p:nvSpPr>
        <p:spPr>
          <a:xfrm>
            <a:off x="715109" y="4669856"/>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grpSp>
        <p:nvGrpSpPr>
          <p:cNvPr id="1531" name="Google Shape;1531;p6"/>
          <p:cNvGrpSpPr/>
          <p:nvPr/>
        </p:nvGrpSpPr>
        <p:grpSpPr>
          <a:xfrm>
            <a:off x="-1509927" y="878431"/>
            <a:ext cx="3261491" cy="3261491"/>
            <a:chOff x="209945" y="1501725"/>
            <a:chExt cx="2838300" cy="2838300"/>
          </a:xfrm>
        </p:grpSpPr>
        <p:sp>
          <p:nvSpPr>
            <p:cNvPr id="1532" name="Google Shape;1532;p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4" name="Google Shape;1534;p6"/>
          <p:cNvSpPr/>
          <p:nvPr/>
        </p:nvSpPr>
        <p:spPr>
          <a:xfrm>
            <a:off x="715100" y="1537137"/>
            <a:ext cx="3215700" cy="2928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Data Understanding (Cont)</a:t>
            </a:r>
            <a:endParaRPr sz="2800"/>
          </a:p>
        </p:txBody>
      </p:sp>
      <p:sp>
        <p:nvSpPr>
          <p:cNvPr id="1536" name="Google Shape;1536;p6"/>
          <p:cNvSpPr txBox="1"/>
          <p:nvPr>
            <p:ph idx="1" type="subTitle"/>
          </p:nvPr>
        </p:nvSpPr>
        <p:spPr>
          <a:xfrm>
            <a:off x="4124400" y="1537137"/>
            <a:ext cx="4299600" cy="24576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a:solidFill>
                  <a:srgbClr val="000000"/>
                </a:solidFill>
                <a:latin typeface="Calibri"/>
                <a:ea typeface="Calibri"/>
                <a:cs typeface="Calibri"/>
                <a:sym typeface="Calibri"/>
              </a:rPr>
              <a:t>Dataset digunakan pada penelitian S. Moro, P. Cortez and P. Rita. A Data-Driven Approach to Predict the Success of Bank Telemarketing. Decision Support Systems (2014), doi:10.1016/j.dss.2014.03.001.</a:t>
            </a:r>
            <a:endParaRPr/>
          </a:p>
          <a:p>
            <a:pPr indent="-298450" lvl="0" marL="457200" rtl="0" algn="l">
              <a:lnSpc>
                <a:spcPct val="100000"/>
              </a:lnSpc>
              <a:spcBef>
                <a:spcPts val="0"/>
              </a:spcBef>
              <a:spcAft>
                <a:spcPts val="0"/>
              </a:spcAft>
              <a:buSzPts val="1100"/>
              <a:buChar char="●"/>
            </a:pPr>
            <a:r>
              <a:rPr b="0" i="0" lang="en-US">
                <a:solidFill>
                  <a:srgbClr val="000000"/>
                </a:solidFill>
                <a:latin typeface="Calibri"/>
                <a:ea typeface="Calibri"/>
                <a:cs typeface="Calibri"/>
                <a:sym typeface="Calibri"/>
              </a:rPr>
              <a:t>Dataset tersebut dilengkapi dengan tambahan 5 fitur social dan ekonomi (emp.var.rate, cons.price.idx, cons.conf.idx, euribor3m, nr.employed) yang didapatkan dari Banco de Portugal.</a:t>
            </a:r>
            <a:endParaRPr/>
          </a:p>
          <a:p>
            <a:pPr indent="-298450" lvl="0" marL="457200" rtl="0" algn="l">
              <a:lnSpc>
                <a:spcPct val="100000"/>
              </a:lnSpc>
              <a:spcBef>
                <a:spcPts val="0"/>
              </a:spcBef>
              <a:spcAft>
                <a:spcPts val="0"/>
              </a:spcAft>
              <a:buSzPts val="1100"/>
              <a:buChar char="●"/>
            </a:pPr>
            <a:r>
              <a:rPr b="0" i="0" lang="en-US">
                <a:solidFill>
                  <a:srgbClr val="000000"/>
                </a:solidFill>
                <a:latin typeface="Calibri"/>
                <a:ea typeface="Calibri"/>
                <a:cs typeface="Calibri"/>
                <a:sym typeface="Calibri"/>
              </a:rPr>
              <a:t>Pemilihan fitur pada dataset menggunakan metode semi-automatic feature selection yaitu gabungan dari wawancara domain expert (bank campaign manager) dan metode forward selection yang memilih 19 fitur dari 150 fitur yang ada.</a:t>
            </a:r>
            <a:endParaRPr/>
          </a:p>
          <a:p>
            <a:pPr indent="-228600" lvl="0" marL="457200" rtl="0" algn="l">
              <a:lnSpc>
                <a:spcPct val="100000"/>
              </a:lnSpc>
              <a:spcBef>
                <a:spcPts val="0"/>
              </a:spcBef>
              <a:spcAft>
                <a:spcPts val="0"/>
              </a:spcAft>
              <a:buSzPts val="1100"/>
              <a:buNone/>
            </a:pPr>
            <a:r>
              <a:t/>
            </a:r>
            <a:endParaRPr b="0" i="0">
              <a:solidFill>
                <a:srgbClr val="000000"/>
              </a:solidFill>
              <a:latin typeface="Calibri"/>
              <a:ea typeface="Calibri"/>
              <a:cs typeface="Calibri"/>
              <a:sym typeface="Calibri"/>
            </a:endParaRPr>
          </a:p>
        </p:txBody>
      </p:sp>
      <p:sp>
        <p:nvSpPr>
          <p:cNvPr id="1537" name="Google Shape;1537;p6"/>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538" name="Google Shape;1538;p6"/>
          <p:cNvGrpSpPr/>
          <p:nvPr/>
        </p:nvGrpSpPr>
        <p:grpSpPr>
          <a:xfrm>
            <a:off x="8189841" y="4139937"/>
            <a:ext cx="234160" cy="234160"/>
            <a:chOff x="209945" y="1501725"/>
            <a:chExt cx="2838300" cy="2838300"/>
          </a:xfrm>
        </p:grpSpPr>
        <p:sp>
          <p:nvSpPr>
            <p:cNvPr id="1539" name="Google Shape;1539;p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1" name="Google Shape;1541;p6"/>
          <p:cNvGrpSpPr/>
          <p:nvPr/>
        </p:nvGrpSpPr>
        <p:grpSpPr>
          <a:xfrm>
            <a:off x="7768466" y="4139937"/>
            <a:ext cx="234160" cy="234160"/>
            <a:chOff x="209945" y="1501725"/>
            <a:chExt cx="2838300" cy="2838300"/>
          </a:xfrm>
        </p:grpSpPr>
        <p:sp>
          <p:nvSpPr>
            <p:cNvPr id="1542" name="Google Shape;1542;p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4" name="Google Shape;1544;p6"/>
          <p:cNvGrpSpPr/>
          <p:nvPr/>
        </p:nvGrpSpPr>
        <p:grpSpPr>
          <a:xfrm>
            <a:off x="7347091" y="4139937"/>
            <a:ext cx="234160" cy="234160"/>
            <a:chOff x="209945" y="1501725"/>
            <a:chExt cx="2838300" cy="2838300"/>
          </a:xfrm>
        </p:grpSpPr>
        <p:sp>
          <p:nvSpPr>
            <p:cNvPr id="1545" name="Google Shape;1545;p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7" name="Google Shape;1547;p6"/>
          <p:cNvSpPr/>
          <p:nvPr>
            <p:ph idx="2" type="pic"/>
          </p:nvPr>
        </p:nvSpPr>
        <p:spPr>
          <a:xfrm>
            <a:off x="809900" y="1629087"/>
            <a:ext cx="3026100" cy="2745000"/>
          </a:xfrm>
          <a:prstGeom prst="rect">
            <a:avLst/>
          </a:prstGeom>
          <a:noFill/>
          <a:ln>
            <a:noFill/>
          </a:ln>
        </p:spPr>
      </p:sp>
      <p:pic>
        <p:nvPicPr>
          <p:cNvPr id="1548" name="Google Shape;1548;p6"/>
          <p:cNvPicPr preferRelativeResize="0"/>
          <p:nvPr/>
        </p:nvPicPr>
        <p:blipFill rotWithShape="1">
          <a:blip r:embed="rId3">
            <a:alphaModFix/>
          </a:blip>
          <a:srcRect b="0" l="0" r="0" t="0"/>
          <a:stretch/>
        </p:blipFill>
        <p:spPr>
          <a:xfrm>
            <a:off x="809899" y="1649405"/>
            <a:ext cx="3026099" cy="274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grpSp>
        <p:nvGrpSpPr>
          <p:cNvPr id="1553" name="Google Shape;1553;p7"/>
          <p:cNvGrpSpPr/>
          <p:nvPr/>
        </p:nvGrpSpPr>
        <p:grpSpPr>
          <a:xfrm>
            <a:off x="-1509927" y="878431"/>
            <a:ext cx="3261491" cy="3261491"/>
            <a:chOff x="209945" y="1501725"/>
            <a:chExt cx="2838300" cy="2838300"/>
          </a:xfrm>
        </p:grpSpPr>
        <p:sp>
          <p:nvSpPr>
            <p:cNvPr id="1554" name="Google Shape;1554;p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6" name="Google Shape;1556;p7"/>
          <p:cNvSpPr txBox="1"/>
          <p:nvPr>
            <p:ph type="title"/>
          </p:nvPr>
        </p:nvSpPr>
        <p:spPr>
          <a:xfrm>
            <a:off x="653325"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Data Understanding</a:t>
            </a:r>
            <a:endParaRPr sz="2800"/>
          </a:p>
        </p:txBody>
      </p:sp>
      <p:sp>
        <p:nvSpPr>
          <p:cNvPr id="1557" name="Google Shape;1557;p7"/>
          <p:cNvSpPr txBox="1"/>
          <p:nvPr>
            <p:ph idx="1" type="subTitle"/>
          </p:nvPr>
        </p:nvSpPr>
        <p:spPr>
          <a:xfrm>
            <a:off x="4124400" y="1537137"/>
            <a:ext cx="4299600" cy="24576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i="0" lang="en-US">
                <a:solidFill>
                  <a:srgbClr val="000000"/>
                </a:solidFill>
              </a:rPr>
              <a:t>Data terdiri dari 21 kolom dan 41188 baris.</a:t>
            </a:r>
            <a:endParaRPr/>
          </a:p>
          <a:p>
            <a:pPr indent="-298450" lvl="0" marL="457200" rtl="0" algn="l">
              <a:lnSpc>
                <a:spcPct val="100000"/>
              </a:lnSpc>
              <a:spcBef>
                <a:spcPts val="0"/>
              </a:spcBef>
              <a:spcAft>
                <a:spcPts val="0"/>
              </a:spcAft>
              <a:buSzPts val="1100"/>
              <a:buChar char="●"/>
            </a:pPr>
            <a:r>
              <a:rPr i="0" lang="en-US">
                <a:solidFill>
                  <a:srgbClr val="000000"/>
                </a:solidFill>
              </a:rPr>
              <a:t>Data kita terdiri dari kolom numerik (int/float) dan kolom kategori (object).</a:t>
            </a:r>
            <a:endParaRPr/>
          </a:p>
          <a:p>
            <a:pPr indent="-298450" lvl="0" marL="457200" rtl="0" algn="l">
              <a:lnSpc>
                <a:spcPct val="100000"/>
              </a:lnSpc>
              <a:spcBef>
                <a:spcPts val="0"/>
              </a:spcBef>
              <a:spcAft>
                <a:spcPts val="0"/>
              </a:spcAft>
              <a:buSzPts val="1100"/>
              <a:buChar char="●"/>
            </a:pPr>
            <a:r>
              <a:rPr i="0" lang="en-US">
                <a:solidFill>
                  <a:srgbClr val="000000"/>
                </a:solidFill>
              </a:rPr>
              <a:t>Dataset Terdiri dari 11 Data Kategorik dan 9 Data Numerik dan 1 Kolom Target (y).</a:t>
            </a:r>
            <a:endParaRPr/>
          </a:p>
          <a:p>
            <a:pPr indent="-298450" lvl="0" marL="457200" rtl="0" algn="l">
              <a:lnSpc>
                <a:spcPct val="100000"/>
              </a:lnSpc>
              <a:spcBef>
                <a:spcPts val="0"/>
              </a:spcBef>
              <a:spcAft>
                <a:spcPts val="0"/>
              </a:spcAft>
              <a:buSzPts val="1100"/>
              <a:buChar char="●"/>
            </a:pPr>
            <a:r>
              <a:rPr i="0" lang="en-US">
                <a:solidFill>
                  <a:srgbClr val="000000"/>
                </a:solidFill>
              </a:rPr>
              <a:t>Terlihat dari data bahwa tidak ada</a:t>
            </a:r>
            <a:r>
              <a:rPr lang="en-US">
                <a:solidFill>
                  <a:srgbClr val="000000"/>
                </a:solidFill>
              </a:rPr>
              <a:t> </a:t>
            </a:r>
            <a:r>
              <a:rPr i="0" lang="en-US">
                <a:solidFill>
                  <a:srgbClr val="000000"/>
                </a:solidFill>
              </a:rPr>
              <a:t>missing value.</a:t>
            </a:r>
            <a:endParaRPr/>
          </a:p>
          <a:p>
            <a:pPr indent="-298450" lvl="0" marL="457200" rtl="0" algn="l">
              <a:lnSpc>
                <a:spcPct val="100000"/>
              </a:lnSpc>
              <a:spcBef>
                <a:spcPts val="0"/>
              </a:spcBef>
              <a:spcAft>
                <a:spcPts val="0"/>
              </a:spcAft>
              <a:buSzPts val="1100"/>
              <a:buChar char="●"/>
            </a:pPr>
            <a:r>
              <a:rPr i="0" lang="en-US">
                <a:solidFill>
                  <a:srgbClr val="000000"/>
                </a:solidFill>
              </a:rPr>
              <a:t>Dataset dibuat oleh Sérgio Moro (ISCTE-IUL), Paulo Cortez (Univ. Minho) and Paulo Rita (ISCTE-IUL) pada tahun 2014.</a:t>
            </a:r>
            <a:endParaRPr/>
          </a:p>
          <a:p>
            <a:pPr indent="-298450" lvl="0" marL="457200" rtl="0" algn="l">
              <a:lnSpc>
                <a:spcPct val="100000"/>
              </a:lnSpc>
              <a:spcBef>
                <a:spcPts val="0"/>
              </a:spcBef>
              <a:spcAft>
                <a:spcPts val="0"/>
              </a:spcAft>
              <a:buSzPts val="1100"/>
              <a:buChar char="●"/>
            </a:pPr>
            <a:r>
              <a:rPr i="0" lang="en-US">
                <a:solidFill>
                  <a:srgbClr val="000000"/>
                </a:solidFill>
              </a:rPr>
              <a:t>Data yang ada diambil pada interval tahun 2008-2013, sehingga analisis yang perlu kita lakukan sebaiknya harus relevan dengan kondisi zaman saat itu.</a:t>
            </a:r>
            <a:endParaRPr/>
          </a:p>
          <a:p>
            <a:pPr indent="-228600" lvl="0" marL="457200" rtl="0" algn="l">
              <a:lnSpc>
                <a:spcPct val="100000"/>
              </a:lnSpc>
              <a:spcBef>
                <a:spcPts val="0"/>
              </a:spcBef>
              <a:spcAft>
                <a:spcPts val="0"/>
              </a:spcAft>
              <a:buSzPts val="1100"/>
              <a:buNone/>
            </a:pPr>
            <a:r>
              <a:t/>
            </a:r>
            <a:endParaRPr b="0" i="0">
              <a:solidFill>
                <a:srgbClr val="000000"/>
              </a:solidFill>
              <a:latin typeface="Calibri"/>
              <a:ea typeface="Calibri"/>
              <a:cs typeface="Calibri"/>
              <a:sym typeface="Calibri"/>
            </a:endParaRPr>
          </a:p>
        </p:txBody>
      </p:sp>
      <p:sp>
        <p:nvSpPr>
          <p:cNvPr id="1558" name="Google Shape;1558;p7"/>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559" name="Google Shape;1559;p7"/>
          <p:cNvGrpSpPr/>
          <p:nvPr/>
        </p:nvGrpSpPr>
        <p:grpSpPr>
          <a:xfrm>
            <a:off x="8189841" y="4139937"/>
            <a:ext cx="234160" cy="234160"/>
            <a:chOff x="209945" y="1501725"/>
            <a:chExt cx="2838300" cy="2838300"/>
          </a:xfrm>
        </p:grpSpPr>
        <p:sp>
          <p:nvSpPr>
            <p:cNvPr id="1560" name="Google Shape;1560;p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2" name="Google Shape;1562;p7"/>
          <p:cNvGrpSpPr/>
          <p:nvPr/>
        </p:nvGrpSpPr>
        <p:grpSpPr>
          <a:xfrm>
            <a:off x="7768466" y="4139937"/>
            <a:ext cx="234160" cy="234160"/>
            <a:chOff x="209945" y="1501725"/>
            <a:chExt cx="2838300" cy="2838300"/>
          </a:xfrm>
        </p:grpSpPr>
        <p:sp>
          <p:nvSpPr>
            <p:cNvPr id="1563" name="Google Shape;1563;p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5" name="Google Shape;1565;p7"/>
          <p:cNvGrpSpPr/>
          <p:nvPr/>
        </p:nvGrpSpPr>
        <p:grpSpPr>
          <a:xfrm>
            <a:off x="7347091" y="4139937"/>
            <a:ext cx="234160" cy="234160"/>
            <a:chOff x="209945" y="1501725"/>
            <a:chExt cx="2838300" cy="2838300"/>
          </a:xfrm>
        </p:grpSpPr>
        <p:sp>
          <p:nvSpPr>
            <p:cNvPr id="1566" name="Google Shape;1566;p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68" name="Google Shape;1568;p7"/>
          <p:cNvPicPr preferRelativeResize="0"/>
          <p:nvPr/>
        </p:nvPicPr>
        <p:blipFill rotWithShape="1">
          <a:blip r:embed="rId3">
            <a:alphaModFix/>
          </a:blip>
          <a:srcRect b="0" l="0" r="0" t="0"/>
          <a:stretch/>
        </p:blipFill>
        <p:spPr>
          <a:xfrm>
            <a:off x="726648" y="1133068"/>
            <a:ext cx="3023087" cy="2750558"/>
          </a:xfrm>
          <a:prstGeom prst="roundRect">
            <a:avLst>
              <a:gd fmla="val 16667" name="adj"/>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8"/>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574" name="Google Shape;1574;p8"/>
          <p:cNvSpPr txBox="1"/>
          <p:nvPr>
            <p:ph type="title"/>
          </p:nvPr>
        </p:nvSpPr>
        <p:spPr>
          <a:xfrm>
            <a:off x="651712" y="320193"/>
            <a:ext cx="7713900" cy="7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Attribute Information</a:t>
            </a:r>
            <a:endParaRPr/>
          </a:p>
        </p:txBody>
      </p:sp>
      <p:grpSp>
        <p:nvGrpSpPr>
          <p:cNvPr id="1575" name="Google Shape;1575;p8"/>
          <p:cNvGrpSpPr/>
          <p:nvPr/>
        </p:nvGrpSpPr>
        <p:grpSpPr>
          <a:xfrm>
            <a:off x="714991" y="732495"/>
            <a:ext cx="234160" cy="234160"/>
            <a:chOff x="209945" y="1501725"/>
            <a:chExt cx="2838300" cy="2838300"/>
          </a:xfrm>
        </p:grpSpPr>
        <p:sp>
          <p:nvSpPr>
            <p:cNvPr id="1576" name="Google Shape;1576;p8"/>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8" name="Google Shape;1578;p8"/>
          <p:cNvGrpSpPr/>
          <p:nvPr/>
        </p:nvGrpSpPr>
        <p:grpSpPr>
          <a:xfrm>
            <a:off x="8194741" y="732495"/>
            <a:ext cx="234160" cy="234160"/>
            <a:chOff x="209945" y="1501725"/>
            <a:chExt cx="2838300" cy="2838300"/>
          </a:xfrm>
        </p:grpSpPr>
        <p:sp>
          <p:nvSpPr>
            <p:cNvPr id="1579" name="Google Shape;1579;p8"/>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1" name="Google Shape;1581;p8"/>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US" sz="1200">
                <a:solidFill>
                  <a:schemeClr val="lt1"/>
                </a:solidFill>
                <a:latin typeface="Cabin"/>
                <a:ea typeface="Cabin"/>
                <a:cs typeface="Cabin"/>
                <a:sym typeface="Cabin"/>
              </a:rPr>
              <a:t>Enigma Think Thank</a:t>
            </a:r>
            <a:endParaRPr b="1" i="0" sz="1200" u="none" cap="none" strike="noStrike">
              <a:solidFill>
                <a:schemeClr val="lt1"/>
              </a:solidFill>
              <a:latin typeface="Cabin"/>
              <a:ea typeface="Cabin"/>
              <a:cs typeface="Cabin"/>
              <a:sym typeface="Cabin"/>
            </a:endParaRPr>
          </a:p>
        </p:txBody>
      </p:sp>
      <p:sp>
        <p:nvSpPr>
          <p:cNvPr id="1582" name="Google Shape;1582;p8"/>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bin"/>
                <a:ea typeface="Cabin"/>
                <a:cs typeface="Cabin"/>
                <a:sym typeface="Cabin"/>
              </a:rPr>
              <a:t>2</a:t>
            </a:r>
            <a:r>
              <a:rPr b="1" lang="en-US" sz="1200">
                <a:solidFill>
                  <a:schemeClr val="lt1"/>
                </a:solidFill>
                <a:latin typeface="Cabin"/>
                <a:ea typeface="Cabin"/>
                <a:cs typeface="Cabin"/>
                <a:sym typeface="Cabin"/>
              </a:rPr>
              <a:t>023</a:t>
            </a:r>
            <a:endParaRPr b="1" i="0" sz="1200" u="none" cap="none" strike="noStrike">
              <a:solidFill>
                <a:schemeClr val="lt1"/>
              </a:solidFill>
              <a:latin typeface="Cabin"/>
              <a:ea typeface="Cabin"/>
              <a:cs typeface="Cabin"/>
              <a:sym typeface="Cabin"/>
            </a:endParaRPr>
          </a:p>
        </p:txBody>
      </p:sp>
      <p:pic>
        <p:nvPicPr>
          <p:cNvPr id="1583" name="Google Shape;1583;p8"/>
          <p:cNvPicPr preferRelativeResize="0"/>
          <p:nvPr/>
        </p:nvPicPr>
        <p:blipFill rotWithShape="1">
          <a:blip r:embed="rId3">
            <a:alphaModFix/>
          </a:blip>
          <a:srcRect b="0" l="0" r="0" t="0"/>
          <a:stretch/>
        </p:blipFill>
        <p:spPr>
          <a:xfrm>
            <a:off x="1281371" y="1038726"/>
            <a:ext cx="6615900" cy="4024800"/>
          </a:xfrm>
          <a:prstGeom prst="roundRect">
            <a:avLst>
              <a:gd fmla="val 4112"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grpSp>
        <p:nvGrpSpPr>
          <p:cNvPr id="1588" name="Google Shape;1588;g1d1044728da_4_3293"/>
          <p:cNvGrpSpPr/>
          <p:nvPr/>
        </p:nvGrpSpPr>
        <p:grpSpPr>
          <a:xfrm>
            <a:off x="-1509927" y="878431"/>
            <a:ext cx="3261491" cy="3261491"/>
            <a:chOff x="209945" y="1501725"/>
            <a:chExt cx="2838300" cy="2838300"/>
          </a:xfrm>
        </p:grpSpPr>
        <p:sp>
          <p:nvSpPr>
            <p:cNvPr id="1589" name="Google Shape;1589;g1d1044728da_4_329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1d1044728da_4_329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1" name="Google Shape;1591;g1d1044728da_4_3293"/>
          <p:cNvSpPr txBox="1"/>
          <p:nvPr>
            <p:ph type="title"/>
          </p:nvPr>
        </p:nvSpPr>
        <p:spPr>
          <a:xfrm>
            <a:off x="653325"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Statistik Deskriptif (Numerik)</a:t>
            </a:r>
            <a:endParaRPr sz="2800"/>
          </a:p>
        </p:txBody>
      </p:sp>
      <p:sp>
        <p:nvSpPr>
          <p:cNvPr id="1592" name="Google Shape;1592;g1d1044728da_4_3293"/>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593" name="Google Shape;1593;g1d1044728da_4_3293"/>
          <p:cNvGrpSpPr/>
          <p:nvPr/>
        </p:nvGrpSpPr>
        <p:grpSpPr>
          <a:xfrm>
            <a:off x="8189841" y="4139937"/>
            <a:ext cx="234160" cy="234160"/>
            <a:chOff x="209945" y="1501725"/>
            <a:chExt cx="2838300" cy="2838300"/>
          </a:xfrm>
        </p:grpSpPr>
        <p:sp>
          <p:nvSpPr>
            <p:cNvPr id="1594" name="Google Shape;1594;g1d1044728da_4_329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1d1044728da_4_329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g1d1044728da_4_3293"/>
          <p:cNvGrpSpPr/>
          <p:nvPr/>
        </p:nvGrpSpPr>
        <p:grpSpPr>
          <a:xfrm>
            <a:off x="7768466" y="4139937"/>
            <a:ext cx="234160" cy="234160"/>
            <a:chOff x="209945" y="1501725"/>
            <a:chExt cx="2838300" cy="2838300"/>
          </a:xfrm>
        </p:grpSpPr>
        <p:sp>
          <p:nvSpPr>
            <p:cNvPr id="1597" name="Google Shape;1597;g1d1044728da_4_329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g1d1044728da_4_329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9" name="Google Shape;1599;g1d1044728da_4_3293"/>
          <p:cNvGrpSpPr/>
          <p:nvPr/>
        </p:nvGrpSpPr>
        <p:grpSpPr>
          <a:xfrm>
            <a:off x="7347091" y="4139937"/>
            <a:ext cx="234160" cy="234160"/>
            <a:chOff x="209945" y="1501725"/>
            <a:chExt cx="2838300" cy="2838300"/>
          </a:xfrm>
        </p:grpSpPr>
        <p:sp>
          <p:nvSpPr>
            <p:cNvPr id="1600" name="Google Shape;1600;g1d1044728da_4_329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1d1044728da_4_329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02" name="Google Shape;1602;g1d1044728da_4_3293"/>
          <p:cNvPicPr preferRelativeResize="0"/>
          <p:nvPr/>
        </p:nvPicPr>
        <p:blipFill>
          <a:blip r:embed="rId3">
            <a:alphaModFix/>
          </a:blip>
          <a:stretch>
            <a:fillRect/>
          </a:stretch>
        </p:blipFill>
        <p:spPr>
          <a:xfrm>
            <a:off x="0" y="1401022"/>
            <a:ext cx="9144000" cy="2341500"/>
          </a:xfrm>
          <a:prstGeom prst="roundRect">
            <a:avLst>
              <a:gd fmla="val 16667"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grpSp>
        <p:nvGrpSpPr>
          <p:cNvPr id="1607" name="Google Shape;1607;g1d1044728da_4_3313"/>
          <p:cNvGrpSpPr/>
          <p:nvPr/>
        </p:nvGrpSpPr>
        <p:grpSpPr>
          <a:xfrm>
            <a:off x="-1509927" y="878431"/>
            <a:ext cx="3261491" cy="3261491"/>
            <a:chOff x="209945" y="1501725"/>
            <a:chExt cx="2838300" cy="2838300"/>
          </a:xfrm>
        </p:grpSpPr>
        <p:sp>
          <p:nvSpPr>
            <p:cNvPr id="1608" name="Google Shape;1608;g1d1044728da_4_33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1d1044728da_4_33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0" name="Google Shape;1610;g1d1044728da_4_3313"/>
          <p:cNvSpPr txBox="1"/>
          <p:nvPr>
            <p:ph type="title"/>
          </p:nvPr>
        </p:nvSpPr>
        <p:spPr>
          <a:xfrm>
            <a:off x="653325"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Statistik Deskriptif (Kategorik)</a:t>
            </a:r>
            <a:endParaRPr sz="2800"/>
          </a:p>
        </p:txBody>
      </p:sp>
      <p:sp>
        <p:nvSpPr>
          <p:cNvPr id="1611" name="Google Shape;1611;g1d1044728da_4_3313"/>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612" name="Google Shape;1612;g1d1044728da_4_3313"/>
          <p:cNvGrpSpPr/>
          <p:nvPr/>
        </p:nvGrpSpPr>
        <p:grpSpPr>
          <a:xfrm>
            <a:off x="8189841" y="4139937"/>
            <a:ext cx="234160" cy="234160"/>
            <a:chOff x="209945" y="1501725"/>
            <a:chExt cx="2838300" cy="2838300"/>
          </a:xfrm>
        </p:grpSpPr>
        <p:sp>
          <p:nvSpPr>
            <p:cNvPr id="1613" name="Google Shape;1613;g1d1044728da_4_33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1d1044728da_4_33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5" name="Google Shape;1615;g1d1044728da_4_3313"/>
          <p:cNvGrpSpPr/>
          <p:nvPr/>
        </p:nvGrpSpPr>
        <p:grpSpPr>
          <a:xfrm>
            <a:off x="7768466" y="4139937"/>
            <a:ext cx="234160" cy="234160"/>
            <a:chOff x="209945" y="1501725"/>
            <a:chExt cx="2838300" cy="2838300"/>
          </a:xfrm>
        </p:grpSpPr>
        <p:sp>
          <p:nvSpPr>
            <p:cNvPr id="1616" name="Google Shape;1616;g1d1044728da_4_33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1d1044728da_4_33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8" name="Google Shape;1618;g1d1044728da_4_3313"/>
          <p:cNvGrpSpPr/>
          <p:nvPr/>
        </p:nvGrpSpPr>
        <p:grpSpPr>
          <a:xfrm>
            <a:off x="7347091" y="4139937"/>
            <a:ext cx="234160" cy="234160"/>
            <a:chOff x="209945" y="1501725"/>
            <a:chExt cx="2838300" cy="2838300"/>
          </a:xfrm>
        </p:grpSpPr>
        <p:sp>
          <p:nvSpPr>
            <p:cNvPr id="1619" name="Google Shape;1619;g1d1044728da_4_33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1d1044728da_4_33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21" name="Google Shape;1621;g1d1044728da_4_3313"/>
          <p:cNvPicPr preferRelativeResize="0"/>
          <p:nvPr/>
        </p:nvPicPr>
        <p:blipFill>
          <a:blip r:embed="rId3">
            <a:alphaModFix/>
          </a:blip>
          <a:stretch>
            <a:fillRect/>
          </a:stretch>
        </p:blipFill>
        <p:spPr>
          <a:xfrm>
            <a:off x="492937" y="735325"/>
            <a:ext cx="8158200" cy="1572900"/>
          </a:xfrm>
          <a:prstGeom prst="roundRect">
            <a:avLst>
              <a:gd fmla="val 16667" name="adj"/>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grpSp>
        <p:nvGrpSpPr>
          <p:cNvPr id="1626" name="Google Shape;1626;g1d1044728da_4_2630"/>
          <p:cNvGrpSpPr/>
          <p:nvPr/>
        </p:nvGrpSpPr>
        <p:grpSpPr>
          <a:xfrm>
            <a:off x="-761977" y="1347006"/>
            <a:ext cx="3261491" cy="3261491"/>
            <a:chOff x="209945" y="1501725"/>
            <a:chExt cx="2838300" cy="2838300"/>
          </a:xfrm>
        </p:grpSpPr>
        <p:sp>
          <p:nvSpPr>
            <p:cNvPr id="1627" name="Google Shape;1627;g1d1044728da_4_263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g1d1044728da_4_263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9" name="Google Shape;1629;g1d1044728da_4_2630"/>
          <p:cNvSpPr txBox="1"/>
          <p:nvPr>
            <p:ph idx="2" type="title"/>
          </p:nvPr>
        </p:nvSpPr>
        <p:spPr>
          <a:xfrm>
            <a:off x="1567400" y="1454925"/>
            <a:ext cx="1604100" cy="13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04</a:t>
            </a:r>
            <a:endParaRPr/>
          </a:p>
        </p:txBody>
      </p:sp>
      <p:sp>
        <p:nvSpPr>
          <p:cNvPr id="1630" name="Google Shape;1630;g1d1044728da_4_2630"/>
          <p:cNvSpPr txBox="1"/>
          <p:nvPr>
            <p:ph type="title"/>
          </p:nvPr>
        </p:nvSpPr>
        <p:spPr>
          <a:xfrm>
            <a:off x="3976550" y="1664425"/>
            <a:ext cx="4736400" cy="17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Finding and Solutions</a:t>
            </a:r>
            <a:endParaRPr/>
          </a:p>
        </p:txBody>
      </p:sp>
      <p:sp>
        <p:nvSpPr>
          <p:cNvPr id="1631" name="Google Shape;1631;g1d1044728da_4_2630"/>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632" name="Google Shape;1632;g1d1044728da_4_2630"/>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633" name="Google Shape;1633;g1d1044728da_4_2630"/>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634" name="Google Shape;1634;g1d1044728da_4_2630"/>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635" name="Google Shape;1635;g1d1044728da_4_2630"/>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g1d1044728da_5_0"/>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41" name="Google Shape;1641;g1d1044728da_5_0"/>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42" name="Google Shape;1642;g1d1044728da_5_0"/>
          <p:cNvPicPr preferRelativeResize="0"/>
          <p:nvPr/>
        </p:nvPicPr>
        <p:blipFill>
          <a:blip r:embed="rId3">
            <a:alphaModFix/>
          </a:blip>
          <a:stretch>
            <a:fillRect/>
          </a:stretch>
        </p:blipFill>
        <p:spPr>
          <a:xfrm>
            <a:off x="786759" y="619852"/>
            <a:ext cx="7570500" cy="4036500"/>
          </a:xfrm>
          <a:prstGeom prst="roundRect">
            <a:avLst>
              <a:gd fmla="val 5738" name="adj"/>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g1d1044728da_5_7"/>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48" name="Google Shape;1648;g1d1044728da_5_7"/>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49" name="Google Shape;1649;g1d1044728da_5_7"/>
          <p:cNvPicPr preferRelativeResize="0"/>
          <p:nvPr/>
        </p:nvPicPr>
        <p:blipFill>
          <a:blip r:embed="rId3">
            <a:alphaModFix/>
          </a:blip>
          <a:stretch>
            <a:fillRect/>
          </a:stretch>
        </p:blipFill>
        <p:spPr>
          <a:xfrm>
            <a:off x="786759" y="619852"/>
            <a:ext cx="7570500" cy="4036500"/>
          </a:xfrm>
          <a:prstGeom prst="roundRect">
            <a:avLst>
              <a:gd fmla="val 5266" name="adj"/>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g1d1044728da_5_16"/>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55" name="Google Shape;1655;g1d1044728da_5_16"/>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56" name="Google Shape;1656;g1d1044728da_5_16"/>
          <p:cNvPicPr preferRelativeResize="0"/>
          <p:nvPr/>
        </p:nvPicPr>
        <p:blipFill>
          <a:blip r:embed="rId3">
            <a:alphaModFix/>
          </a:blip>
          <a:stretch>
            <a:fillRect/>
          </a:stretch>
        </p:blipFill>
        <p:spPr>
          <a:xfrm>
            <a:off x="786759" y="619852"/>
            <a:ext cx="7570500" cy="4036500"/>
          </a:xfrm>
          <a:prstGeom prst="roundRect">
            <a:avLst>
              <a:gd fmla="val 5502" name="adj"/>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g1d1044728da_5_23"/>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62" name="Google Shape;1662;g1d1044728da_5_23"/>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63" name="Google Shape;1663;g1d1044728da_5_23"/>
          <p:cNvPicPr preferRelativeResize="0"/>
          <p:nvPr/>
        </p:nvPicPr>
        <p:blipFill>
          <a:blip r:embed="rId3">
            <a:alphaModFix/>
          </a:blip>
          <a:stretch>
            <a:fillRect/>
          </a:stretch>
        </p:blipFill>
        <p:spPr>
          <a:xfrm>
            <a:off x="786759" y="619852"/>
            <a:ext cx="7570500" cy="4036500"/>
          </a:xfrm>
          <a:prstGeom prst="roundRect">
            <a:avLst>
              <a:gd fmla="val 6210"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g1d1044728da_4_1226"/>
          <p:cNvSpPr txBox="1"/>
          <p:nvPr>
            <p:ph idx="7" type="subTitle"/>
          </p:nvPr>
        </p:nvSpPr>
        <p:spPr>
          <a:xfrm>
            <a:off x="715100" y="2465568"/>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Profile Group Intro</a:t>
            </a:r>
            <a:endParaRPr sz="2000"/>
          </a:p>
        </p:txBody>
      </p:sp>
      <p:sp>
        <p:nvSpPr>
          <p:cNvPr id="1380" name="Google Shape;1380;g1d1044728da_4_1226"/>
          <p:cNvSpPr txBox="1"/>
          <p:nvPr>
            <p:ph idx="12" type="sldNum"/>
          </p:nvPr>
        </p:nvSpPr>
        <p:spPr>
          <a:xfrm>
            <a:off x="715109" y="48984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
        <p:nvSpPr>
          <p:cNvPr id="1381" name="Google Shape;1381;g1d1044728da_4_1226"/>
          <p:cNvSpPr txBox="1"/>
          <p:nvPr>
            <p:ph type="title"/>
          </p:nvPr>
        </p:nvSpPr>
        <p:spPr>
          <a:xfrm>
            <a:off x="1487950" y="1890913"/>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01</a:t>
            </a:r>
            <a:endParaRPr/>
          </a:p>
        </p:txBody>
      </p:sp>
      <p:sp>
        <p:nvSpPr>
          <p:cNvPr id="1382" name="Google Shape;1382;g1d1044728da_4_1226"/>
          <p:cNvSpPr txBox="1"/>
          <p:nvPr>
            <p:ph idx="2" type="title"/>
          </p:nvPr>
        </p:nvSpPr>
        <p:spPr>
          <a:xfrm>
            <a:off x="4171650" y="1890913"/>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02</a:t>
            </a:r>
            <a:endParaRPr/>
          </a:p>
        </p:txBody>
      </p:sp>
      <p:sp>
        <p:nvSpPr>
          <p:cNvPr id="1383" name="Google Shape;1383;g1d1044728da_4_1226"/>
          <p:cNvSpPr txBox="1"/>
          <p:nvPr>
            <p:ph idx="4" type="title"/>
          </p:nvPr>
        </p:nvSpPr>
        <p:spPr>
          <a:xfrm>
            <a:off x="6855450" y="1890913"/>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03</a:t>
            </a:r>
            <a:endParaRPr/>
          </a:p>
        </p:txBody>
      </p:sp>
      <p:sp>
        <p:nvSpPr>
          <p:cNvPr id="1384" name="Google Shape;1384;g1d1044728da_4_1226"/>
          <p:cNvSpPr txBox="1"/>
          <p:nvPr>
            <p:ph idx="6" type="title"/>
          </p:nvPr>
        </p:nvSpPr>
        <p:spPr>
          <a:xfrm>
            <a:off x="672375" y="-7086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100"/>
              <a:t>Outline</a:t>
            </a:r>
            <a:endParaRPr sz="3100"/>
          </a:p>
        </p:txBody>
      </p:sp>
      <p:sp>
        <p:nvSpPr>
          <p:cNvPr id="1385" name="Google Shape;1385;g1d1044728da_4_1226"/>
          <p:cNvSpPr txBox="1"/>
          <p:nvPr>
            <p:ph idx="8" type="subTitle"/>
          </p:nvPr>
        </p:nvSpPr>
        <p:spPr>
          <a:xfrm>
            <a:off x="3403800" y="2601893"/>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Problem Formulation</a:t>
            </a:r>
            <a:endParaRPr sz="1500"/>
          </a:p>
        </p:txBody>
      </p:sp>
      <p:sp>
        <p:nvSpPr>
          <p:cNvPr id="1386" name="Google Shape;1386;g1d1044728da_4_1226"/>
          <p:cNvSpPr txBox="1"/>
          <p:nvPr>
            <p:ph idx="9" type="subTitle"/>
          </p:nvPr>
        </p:nvSpPr>
        <p:spPr>
          <a:xfrm>
            <a:off x="6092500" y="2465568"/>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Data Understanding</a:t>
            </a:r>
            <a:endParaRPr sz="1500"/>
          </a:p>
        </p:txBody>
      </p:sp>
      <p:grpSp>
        <p:nvGrpSpPr>
          <p:cNvPr id="1387" name="Google Shape;1387;g1d1044728da_4_1226"/>
          <p:cNvGrpSpPr/>
          <p:nvPr/>
        </p:nvGrpSpPr>
        <p:grpSpPr>
          <a:xfrm>
            <a:off x="1766216" y="1442316"/>
            <a:ext cx="234160" cy="234160"/>
            <a:chOff x="209945" y="1501725"/>
            <a:chExt cx="2838300" cy="2838300"/>
          </a:xfrm>
        </p:grpSpPr>
        <p:sp>
          <p:nvSpPr>
            <p:cNvPr id="1388" name="Google Shape;1388;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g1d1044728da_4_1226"/>
          <p:cNvGrpSpPr/>
          <p:nvPr/>
        </p:nvGrpSpPr>
        <p:grpSpPr>
          <a:xfrm>
            <a:off x="4454916" y="1442316"/>
            <a:ext cx="234160" cy="234160"/>
            <a:chOff x="209945" y="1501725"/>
            <a:chExt cx="2838300" cy="2838300"/>
          </a:xfrm>
        </p:grpSpPr>
        <p:sp>
          <p:nvSpPr>
            <p:cNvPr id="1391" name="Google Shape;1391;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g1d1044728da_4_1226"/>
          <p:cNvGrpSpPr/>
          <p:nvPr/>
        </p:nvGrpSpPr>
        <p:grpSpPr>
          <a:xfrm>
            <a:off x="7143616" y="1442316"/>
            <a:ext cx="234160" cy="234160"/>
            <a:chOff x="209945" y="1501725"/>
            <a:chExt cx="2838300" cy="2838300"/>
          </a:xfrm>
        </p:grpSpPr>
        <p:sp>
          <p:nvSpPr>
            <p:cNvPr id="1394" name="Google Shape;1394;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6" name="Google Shape;1396;g1d1044728da_4_1226"/>
          <p:cNvSpPr txBox="1"/>
          <p:nvPr>
            <p:ph idx="2" type="title"/>
          </p:nvPr>
        </p:nvSpPr>
        <p:spPr>
          <a:xfrm>
            <a:off x="2886375" y="3548638"/>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04</a:t>
            </a:r>
            <a:endParaRPr/>
          </a:p>
        </p:txBody>
      </p:sp>
      <p:sp>
        <p:nvSpPr>
          <p:cNvPr id="1397" name="Google Shape;1397;g1d1044728da_4_1226"/>
          <p:cNvSpPr txBox="1"/>
          <p:nvPr>
            <p:ph idx="4" type="title"/>
          </p:nvPr>
        </p:nvSpPr>
        <p:spPr>
          <a:xfrm>
            <a:off x="5570175" y="3548638"/>
            <a:ext cx="8007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05</a:t>
            </a:r>
            <a:endParaRPr/>
          </a:p>
        </p:txBody>
      </p:sp>
      <p:sp>
        <p:nvSpPr>
          <p:cNvPr id="1398" name="Google Shape;1398;g1d1044728da_4_1226"/>
          <p:cNvSpPr txBox="1"/>
          <p:nvPr>
            <p:ph idx="8" type="subTitle"/>
          </p:nvPr>
        </p:nvSpPr>
        <p:spPr>
          <a:xfrm>
            <a:off x="2118525" y="4259618"/>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Findings and Solution</a:t>
            </a:r>
            <a:endParaRPr sz="1500"/>
          </a:p>
        </p:txBody>
      </p:sp>
      <p:sp>
        <p:nvSpPr>
          <p:cNvPr id="1399" name="Google Shape;1399;g1d1044728da_4_1226"/>
          <p:cNvSpPr txBox="1"/>
          <p:nvPr>
            <p:ph idx="9" type="subTitle"/>
          </p:nvPr>
        </p:nvSpPr>
        <p:spPr>
          <a:xfrm>
            <a:off x="4807225" y="4259618"/>
            <a:ext cx="2336400" cy="53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1500"/>
              <a:t>Conclusion and Recommendation</a:t>
            </a:r>
            <a:endParaRPr sz="1500"/>
          </a:p>
        </p:txBody>
      </p:sp>
      <p:grpSp>
        <p:nvGrpSpPr>
          <p:cNvPr id="1400" name="Google Shape;1400;g1d1044728da_4_1226"/>
          <p:cNvGrpSpPr/>
          <p:nvPr/>
        </p:nvGrpSpPr>
        <p:grpSpPr>
          <a:xfrm>
            <a:off x="3169641" y="3100041"/>
            <a:ext cx="234160" cy="234160"/>
            <a:chOff x="209945" y="1501725"/>
            <a:chExt cx="2838300" cy="2838300"/>
          </a:xfrm>
        </p:grpSpPr>
        <p:sp>
          <p:nvSpPr>
            <p:cNvPr id="1401" name="Google Shape;1401;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g1d1044728da_4_1226"/>
          <p:cNvGrpSpPr/>
          <p:nvPr/>
        </p:nvGrpSpPr>
        <p:grpSpPr>
          <a:xfrm>
            <a:off x="5858341" y="3100041"/>
            <a:ext cx="234160" cy="234160"/>
            <a:chOff x="209945" y="1501725"/>
            <a:chExt cx="2838300" cy="2838300"/>
          </a:xfrm>
        </p:grpSpPr>
        <p:sp>
          <p:nvSpPr>
            <p:cNvPr id="1404" name="Google Shape;1404;g1d1044728da_4_122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g1d1044728da_4_122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g1d1044728da_5_30"/>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69" name="Google Shape;1669;g1d1044728da_5_30"/>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70" name="Google Shape;1670;g1d1044728da_5_30"/>
          <p:cNvPicPr preferRelativeResize="0"/>
          <p:nvPr/>
        </p:nvPicPr>
        <p:blipFill>
          <a:blip r:embed="rId3">
            <a:alphaModFix/>
          </a:blip>
          <a:stretch>
            <a:fillRect/>
          </a:stretch>
        </p:blipFill>
        <p:spPr>
          <a:xfrm>
            <a:off x="786759" y="619852"/>
            <a:ext cx="7570500" cy="4036500"/>
          </a:xfrm>
          <a:prstGeom prst="roundRect">
            <a:avLst>
              <a:gd fmla="val 5502"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g1d1044728da_5_37"/>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76" name="Google Shape;1676;g1d1044728da_5_37"/>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77" name="Google Shape;1677;g1d1044728da_5_37"/>
          <p:cNvPicPr preferRelativeResize="0"/>
          <p:nvPr/>
        </p:nvPicPr>
        <p:blipFill>
          <a:blip r:embed="rId3">
            <a:alphaModFix/>
          </a:blip>
          <a:stretch>
            <a:fillRect/>
          </a:stretch>
        </p:blipFill>
        <p:spPr>
          <a:xfrm>
            <a:off x="786759" y="619852"/>
            <a:ext cx="7570500" cy="4036500"/>
          </a:xfrm>
          <a:prstGeom prst="roundRect">
            <a:avLst>
              <a:gd fmla="val 5266" name="adj"/>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g1d1044728da_5_44"/>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83" name="Google Shape;1683;g1d1044728da_5_44"/>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84" name="Google Shape;1684;g1d1044728da_5_44"/>
          <p:cNvPicPr preferRelativeResize="0"/>
          <p:nvPr/>
        </p:nvPicPr>
        <p:blipFill>
          <a:blip r:embed="rId3">
            <a:alphaModFix/>
          </a:blip>
          <a:stretch>
            <a:fillRect/>
          </a:stretch>
        </p:blipFill>
        <p:spPr>
          <a:xfrm>
            <a:off x="786759" y="572690"/>
            <a:ext cx="7570500" cy="4036500"/>
          </a:xfrm>
          <a:prstGeom prst="roundRect">
            <a:avLst>
              <a:gd fmla="val 5974" name="adj"/>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g1d1044728da_5_51"/>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90" name="Google Shape;1690;g1d1044728da_5_51"/>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91" name="Google Shape;1691;g1d1044728da_5_51"/>
          <p:cNvPicPr preferRelativeResize="0"/>
          <p:nvPr/>
        </p:nvPicPr>
        <p:blipFill>
          <a:blip r:embed="rId3">
            <a:alphaModFix/>
          </a:blip>
          <a:stretch>
            <a:fillRect/>
          </a:stretch>
        </p:blipFill>
        <p:spPr>
          <a:xfrm>
            <a:off x="815959" y="619852"/>
            <a:ext cx="7570500" cy="4036500"/>
          </a:xfrm>
          <a:prstGeom prst="roundRect">
            <a:avLst>
              <a:gd fmla="val 5959" name="adj"/>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g1d1044728da_5_58"/>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697" name="Google Shape;1697;g1d1044728da_5_58"/>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698" name="Google Shape;1698;g1d1044728da_5_58"/>
          <p:cNvPicPr preferRelativeResize="0"/>
          <p:nvPr/>
        </p:nvPicPr>
        <p:blipFill>
          <a:blip r:embed="rId3">
            <a:alphaModFix/>
          </a:blip>
          <a:stretch>
            <a:fillRect/>
          </a:stretch>
        </p:blipFill>
        <p:spPr>
          <a:xfrm>
            <a:off x="815959" y="619852"/>
            <a:ext cx="7570500" cy="4036500"/>
          </a:xfrm>
          <a:prstGeom prst="roundRect">
            <a:avLst>
              <a:gd fmla="val 4543" name="adj"/>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g1d1044728da_5_65"/>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04" name="Google Shape;1704;g1d1044728da_5_65"/>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705" name="Google Shape;1705;g1d1044728da_5_65"/>
          <p:cNvPicPr preferRelativeResize="0"/>
          <p:nvPr/>
        </p:nvPicPr>
        <p:blipFill>
          <a:blip r:embed="rId3">
            <a:alphaModFix/>
          </a:blip>
          <a:stretch>
            <a:fillRect/>
          </a:stretch>
        </p:blipFill>
        <p:spPr>
          <a:xfrm>
            <a:off x="786759" y="619852"/>
            <a:ext cx="7570500" cy="4036500"/>
          </a:xfrm>
          <a:prstGeom prst="roundRect">
            <a:avLst>
              <a:gd fmla="val 5974" name="adj"/>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g1d1044728da_5_72"/>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11" name="Google Shape;1711;g1d1044728da_5_72"/>
          <p:cNvSpPr txBox="1"/>
          <p:nvPr>
            <p:ph type="title"/>
          </p:nvPr>
        </p:nvSpPr>
        <p:spPr>
          <a:xfrm>
            <a:off x="815938" y="-1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000"/>
              <a:t>Findings and Solution (Analytics)</a:t>
            </a:r>
            <a:endParaRPr sz="3000"/>
          </a:p>
        </p:txBody>
      </p:sp>
      <p:pic>
        <p:nvPicPr>
          <p:cNvPr id="1712" name="Google Shape;1712;g1d1044728da_5_72"/>
          <p:cNvPicPr preferRelativeResize="0"/>
          <p:nvPr/>
        </p:nvPicPr>
        <p:blipFill>
          <a:blip r:embed="rId3">
            <a:alphaModFix/>
          </a:blip>
          <a:stretch>
            <a:fillRect/>
          </a:stretch>
        </p:blipFill>
        <p:spPr>
          <a:xfrm>
            <a:off x="815959" y="619852"/>
            <a:ext cx="7570500" cy="4036500"/>
          </a:xfrm>
          <a:prstGeom prst="roundRect">
            <a:avLst>
              <a:gd fmla="val 6902" name="adj"/>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g1d94b6bfa44_3_2"/>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18" name="Google Shape;1718;g1d94b6bfa44_3_2"/>
          <p:cNvSpPr txBox="1"/>
          <p:nvPr>
            <p:ph type="title"/>
          </p:nvPr>
        </p:nvSpPr>
        <p:spPr>
          <a:xfrm>
            <a:off x="720000" y="-129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800"/>
              <a:t>Data Cleaning and Preprocessing</a:t>
            </a:r>
            <a:endParaRPr/>
          </a:p>
        </p:txBody>
      </p:sp>
      <p:sp>
        <p:nvSpPr>
          <p:cNvPr id="1719" name="Google Shape;1719;g1d94b6bfa44_3_2"/>
          <p:cNvSpPr/>
          <p:nvPr/>
        </p:nvSpPr>
        <p:spPr>
          <a:xfrm>
            <a:off x="951062" y="1135811"/>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Handling Duplicate</a:t>
            </a:r>
            <a:endParaRPr/>
          </a:p>
        </p:txBody>
      </p:sp>
      <p:sp>
        <p:nvSpPr>
          <p:cNvPr id="1720" name="Google Shape;1720;g1d94b6bfa44_3_2"/>
          <p:cNvSpPr/>
          <p:nvPr/>
        </p:nvSpPr>
        <p:spPr>
          <a:xfrm>
            <a:off x="2643996" y="1135811"/>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Handling Outlier</a:t>
            </a:r>
            <a:endParaRPr/>
          </a:p>
        </p:txBody>
      </p:sp>
      <p:sp>
        <p:nvSpPr>
          <p:cNvPr id="1721" name="Google Shape;1721;g1d94b6bfa44_3_2"/>
          <p:cNvSpPr/>
          <p:nvPr/>
        </p:nvSpPr>
        <p:spPr>
          <a:xfrm>
            <a:off x="4336930" y="1135811"/>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Missing Values</a:t>
            </a:r>
            <a:endParaRPr/>
          </a:p>
        </p:txBody>
      </p:sp>
      <p:sp>
        <p:nvSpPr>
          <p:cNvPr id="1722" name="Google Shape;1722;g1d94b6bfa44_3_2"/>
          <p:cNvSpPr/>
          <p:nvPr/>
        </p:nvSpPr>
        <p:spPr>
          <a:xfrm>
            <a:off x="6029864" y="1135811"/>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Binning</a:t>
            </a:r>
            <a:endParaRPr/>
          </a:p>
        </p:txBody>
      </p:sp>
      <p:sp>
        <p:nvSpPr>
          <p:cNvPr id="1723" name="Google Shape;1723;g1d94b6bfa44_3_2"/>
          <p:cNvSpPr/>
          <p:nvPr/>
        </p:nvSpPr>
        <p:spPr>
          <a:xfrm>
            <a:off x="6029864" y="3227716"/>
            <a:ext cx="15204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Drop Unused Column</a:t>
            </a:r>
            <a:endParaRPr b="0" i="0" sz="1400" u="none" cap="none" strike="noStrike">
              <a:solidFill>
                <a:schemeClr val="lt1"/>
              </a:solidFill>
              <a:latin typeface="Cabin"/>
              <a:ea typeface="Cabin"/>
              <a:cs typeface="Cabin"/>
              <a:sym typeface="Cabin"/>
            </a:endParaRPr>
          </a:p>
        </p:txBody>
      </p:sp>
      <p:sp>
        <p:nvSpPr>
          <p:cNvPr id="1724" name="Google Shape;1724;g1d94b6bfa44_3_2"/>
          <p:cNvSpPr/>
          <p:nvPr/>
        </p:nvSpPr>
        <p:spPr>
          <a:xfrm>
            <a:off x="4336930" y="3260065"/>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Feature Selection</a:t>
            </a:r>
            <a:endParaRPr/>
          </a:p>
        </p:txBody>
      </p:sp>
      <p:sp>
        <p:nvSpPr>
          <p:cNvPr id="1725" name="Google Shape;1725;g1d94b6bfa44_3_2"/>
          <p:cNvSpPr/>
          <p:nvPr/>
        </p:nvSpPr>
        <p:spPr>
          <a:xfrm>
            <a:off x="2643996" y="3260065"/>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Encoding Categorical</a:t>
            </a:r>
            <a:endParaRPr/>
          </a:p>
        </p:txBody>
      </p:sp>
      <p:sp>
        <p:nvSpPr>
          <p:cNvPr id="1726" name="Google Shape;1726;g1d94b6bfa44_3_2"/>
          <p:cNvSpPr/>
          <p:nvPr/>
        </p:nvSpPr>
        <p:spPr>
          <a:xfrm>
            <a:off x="951062" y="3260065"/>
            <a:ext cx="1272300" cy="5283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Cabin"/>
                <a:ea typeface="Cabin"/>
                <a:cs typeface="Cabin"/>
                <a:sym typeface="Cabin"/>
              </a:rPr>
              <a:t>Data Splitting</a:t>
            </a:r>
            <a:endParaRPr/>
          </a:p>
        </p:txBody>
      </p:sp>
      <p:cxnSp>
        <p:nvCxnSpPr>
          <p:cNvPr id="1727" name="Google Shape;1727;g1d94b6bfa44_3_2"/>
          <p:cNvCxnSpPr/>
          <p:nvPr/>
        </p:nvCxnSpPr>
        <p:spPr>
          <a:xfrm flipH="1" rot="10800000">
            <a:off x="2224537" y="1383690"/>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28" name="Google Shape;1728;g1d94b6bfa44_3_2"/>
          <p:cNvCxnSpPr/>
          <p:nvPr/>
        </p:nvCxnSpPr>
        <p:spPr>
          <a:xfrm flipH="1" rot="10800000">
            <a:off x="3917388" y="1396678"/>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29" name="Google Shape;1729;g1d94b6bfa44_3_2"/>
          <p:cNvCxnSpPr/>
          <p:nvPr/>
        </p:nvCxnSpPr>
        <p:spPr>
          <a:xfrm flipH="1" rot="10800000">
            <a:off x="5610240" y="1383689"/>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0" name="Google Shape;1730;g1d94b6bfa44_3_2"/>
          <p:cNvCxnSpPr/>
          <p:nvPr/>
        </p:nvCxnSpPr>
        <p:spPr>
          <a:xfrm rot="10800000">
            <a:off x="5610121" y="3520219"/>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1" name="Google Shape;1731;g1d94b6bfa44_3_2"/>
          <p:cNvCxnSpPr/>
          <p:nvPr/>
        </p:nvCxnSpPr>
        <p:spPr>
          <a:xfrm rot="10800000">
            <a:off x="3904412" y="3520218"/>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2" name="Google Shape;1732;g1d94b6bfa44_3_2"/>
          <p:cNvCxnSpPr/>
          <p:nvPr/>
        </p:nvCxnSpPr>
        <p:spPr>
          <a:xfrm rot="10800000">
            <a:off x="2225082" y="3520218"/>
            <a:ext cx="418500" cy="6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3" name="Google Shape;1733;g1d94b6bfa44_3_2"/>
          <p:cNvCxnSpPr/>
          <p:nvPr/>
        </p:nvCxnSpPr>
        <p:spPr>
          <a:xfrm rot="10800000">
            <a:off x="7546415" y="3520532"/>
            <a:ext cx="660000" cy="21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734" name="Google Shape;1734;g1d94b6bfa44_3_2"/>
          <p:cNvCxnSpPr/>
          <p:nvPr/>
        </p:nvCxnSpPr>
        <p:spPr>
          <a:xfrm>
            <a:off x="7301216" y="1385989"/>
            <a:ext cx="896100" cy="24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50"/>
              </a:srgbClr>
            </a:outerShdw>
          </a:effectLst>
        </p:spPr>
      </p:cxnSp>
      <p:cxnSp>
        <p:nvCxnSpPr>
          <p:cNvPr id="1735" name="Google Shape;1735;g1d94b6bfa44_3_2"/>
          <p:cNvCxnSpPr/>
          <p:nvPr/>
        </p:nvCxnSpPr>
        <p:spPr>
          <a:xfrm>
            <a:off x="8185225" y="1385150"/>
            <a:ext cx="9300" cy="21438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50"/>
              </a:srgbClr>
            </a:outerShdw>
          </a:effectLst>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pic>
        <p:nvPicPr>
          <p:cNvPr id="1740" name="Google Shape;1740;g1d94b6bfa44_3_24"/>
          <p:cNvPicPr preferRelativeResize="0"/>
          <p:nvPr/>
        </p:nvPicPr>
        <p:blipFill rotWithShape="1">
          <a:blip r:embed="rId3">
            <a:alphaModFix/>
          </a:blip>
          <a:srcRect b="0" l="0" r="0" t="0"/>
          <a:stretch/>
        </p:blipFill>
        <p:spPr>
          <a:xfrm>
            <a:off x="0" y="0"/>
            <a:ext cx="9144000" cy="4428600"/>
          </a:xfrm>
          <a:prstGeom prst="rect">
            <a:avLst/>
          </a:prstGeom>
          <a:noFill/>
          <a:ln>
            <a:noFill/>
          </a:ln>
        </p:spPr>
      </p:pic>
      <p:sp>
        <p:nvSpPr>
          <p:cNvPr id="1741" name="Google Shape;1741;g1d94b6bfa44_3_24"/>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42" name="Google Shape;1742;g1d94b6bfa44_3_24"/>
          <p:cNvSpPr txBox="1"/>
          <p:nvPr>
            <p:ph type="title"/>
          </p:nvPr>
        </p:nvSpPr>
        <p:spPr>
          <a:xfrm>
            <a:off x="832071" y="4428600"/>
            <a:ext cx="7713900" cy="7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Pipeline Model</a:t>
            </a:r>
            <a:endParaRPr/>
          </a:p>
        </p:txBody>
      </p:sp>
      <p:grpSp>
        <p:nvGrpSpPr>
          <p:cNvPr id="1743" name="Google Shape;1743;g1d94b6bfa44_3_24"/>
          <p:cNvGrpSpPr/>
          <p:nvPr/>
        </p:nvGrpSpPr>
        <p:grpSpPr>
          <a:xfrm>
            <a:off x="714991" y="732495"/>
            <a:ext cx="234160" cy="234160"/>
            <a:chOff x="209945" y="1501725"/>
            <a:chExt cx="2838300" cy="2838300"/>
          </a:xfrm>
        </p:grpSpPr>
        <p:sp>
          <p:nvSpPr>
            <p:cNvPr id="1744" name="Google Shape;1744;g1d94b6bfa44_3_2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1d94b6bfa44_3_2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6" name="Google Shape;1746;g1d94b6bfa44_3_24"/>
          <p:cNvGrpSpPr/>
          <p:nvPr/>
        </p:nvGrpSpPr>
        <p:grpSpPr>
          <a:xfrm>
            <a:off x="8194741" y="732495"/>
            <a:ext cx="234160" cy="234160"/>
            <a:chOff x="209945" y="1501725"/>
            <a:chExt cx="2838300" cy="2838300"/>
          </a:xfrm>
        </p:grpSpPr>
        <p:sp>
          <p:nvSpPr>
            <p:cNvPr id="1747" name="Google Shape;1747;g1d94b6bfa44_3_2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1d94b6bfa44_3_2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13"/>
          <p:cNvSpPr/>
          <p:nvPr/>
        </p:nvSpPr>
        <p:spPr>
          <a:xfrm>
            <a:off x="1620373" y="3018959"/>
            <a:ext cx="2480983" cy="1815256"/>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3"/>
          <p:cNvSpPr/>
          <p:nvPr/>
        </p:nvSpPr>
        <p:spPr>
          <a:xfrm>
            <a:off x="718588" y="1414980"/>
            <a:ext cx="4131300" cy="1545762"/>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3"/>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56" name="Google Shape;1756;p13"/>
          <p:cNvSpPr txBox="1"/>
          <p:nvPr>
            <p:ph type="title"/>
          </p:nvPr>
        </p:nvSpPr>
        <p:spPr>
          <a:xfrm>
            <a:off x="720000" y="54864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Findings and Solution (Machine Learning)</a:t>
            </a:r>
            <a:endParaRPr sz="2400"/>
          </a:p>
        </p:txBody>
      </p:sp>
      <p:sp>
        <p:nvSpPr>
          <p:cNvPr id="1757" name="Google Shape;1757;p13"/>
          <p:cNvSpPr txBox="1"/>
          <p:nvPr/>
        </p:nvSpPr>
        <p:spPr>
          <a:xfrm>
            <a:off x="5970494" y="1761080"/>
            <a:ext cx="2091017"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Days One"/>
                <a:ea typeface="Days One"/>
                <a:cs typeface="Days One"/>
                <a:sym typeface="Days One"/>
              </a:rPr>
              <a:t>Penalized</a:t>
            </a:r>
            <a:endParaRPr b="0" i="0" sz="2200" u="none" cap="none" strike="noStrike">
              <a:solidFill>
                <a:schemeClr val="dk1"/>
              </a:solidFill>
              <a:latin typeface="Days One"/>
              <a:ea typeface="Days One"/>
              <a:cs typeface="Days One"/>
              <a:sym typeface="Days One"/>
            </a:endParaRPr>
          </a:p>
        </p:txBody>
      </p:sp>
      <p:sp>
        <p:nvSpPr>
          <p:cNvPr id="1758" name="Google Shape;1758;p13"/>
          <p:cNvSpPr txBox="1"/>
          <p:nvPr/>
        </p:nvSpPr>
        <p:spPr>
          <a:xfrm>
            <a:off x="5049371" y="2185855"/>
            <a:ext cx="3966882" cy="49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Clr>
                <a:srgbClr val="000000"/>
              </a:buClr>
              <a:buSzPts val="1100"/>
              <a:buFont typeface="Arial"/>
              <a:buNone/>
            </a:pPr>
            <a:r>
              <a:rPr b="0" i="0" lang="en-US" sz="1100" u="none" cap="none" strike="noStrike">
                <a:solidFill>
                  <a:schemeClr val="dk1"/>
                </a:solidFill>
                <a:latin typeface="Cabin"/>
                <a:ea typeface="Cabin"/>
                <a:cs typeface="Cabin"/>
                <a:sym typeface="Cabin"/>
              </a:rPr>
              <a:t>Dari Classification Report dapat dilihat bahwa precision kelas 1 sebesar 25% lebih rendah daripada recall kelas 1 sebesar 79%</a:t>
            </a:r>
            <a:endParaRPr/>
          </a:p>
        </p:txBody>
      </p:sp>
      <p:grpSp>
        <p:nvGrpSpPr>
          <p:cNvPr id="1759" name="Google Shape;1759;p13"/>
          <p:cNvGrpSpPr/>
          <p:nvPr/>
        </p:nvGrpSpPr>
        <p:grpSpPr>
          <a:xfrm>
            <a:off x="6940027" y="1320673"/>
            <a:ext cx="234160" cy="234160"/>
            <a:chOff x="209945" y="1501725"/>
            <a:chExt cx="2838300" cy="2838300"/>
          </a:xfrm>
        </p:grpSpPr>
        <p:sp>
          <p:nvSpPr>
            <p:cNvPr id="1760" name="Google Shape;1760;p1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62" name="Google Shape;1762;p13"/>
          <p:cNvPicPr preferRelativeResize="0"/>
          <p:nvPr/>
        </p:nvPicPr>
        <p:blipFill rotWithShape="1">
          <a:blip r:embed="rId3">
            <a:alphaModFix/>
          </a:blip>
          <a:srcRect b="0" l="0" r="0" t="0"/>
          <a:stretch/>
        </p:blipFill>
        <p:spPr>
          <a:xfrm>
            <a:off x="788750" y="1471480"/>
            <a:ext cx="3990975" cy="1428750"/>
          </a:xfrm>
          <a:prstGeom prst="rect">
            <a:avLst/>
          </a:prstGeom>
          <a:noFill/>
          <a:ln>
            <a:noFill/>
          </a:ln>
        </p:spPr>
      </p:pic>
      <p:pic>
        <p:nvPicPr>
          <p:cNvPr id="1763" name="Google Shape;1763;p13"/>
          <p:cNvPicPr preferRelativeResize="0"/>
          <p:nvPr/>
        </p:nvPicPr>
        <p:blipFill rotWithShape="1">
          <a:blip r:embed="rId4">
            <a:alphaModFix/>
          </a:blip>
          <a:srcRect b="0" l="0" r="0" t="0"/>
          <a:stretch/>
        </p:blipFill>
        <p:spPr>
          <a:xfrm>
            <a:off x="1637718" y="3066099"/>
            <a:ext cx="2446292" cy="17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grpSp>
        <p:nvGrpSpPr>
          <p:cNvPr id="1410" name="Google Shape;1410;g1d1044728da_4_1256"/>
          <p:cNvGrpSpPr/>
          <p:nvPr/>
        </p:nvGrpSpPr>
        <p:grpSpPr>
          <a:xfrm>
            <a:off x="-761977" y="1347006"/>
            <a:ext cx="3261491" cy="3261491"/>
            <a:chOff x="209945" y="1501725"/>
            <a:chExt cx="2838300" cy="2838300"/>
          </a:xfrm>
        </p:grpSpPr>
        <p:sp>
          <p:nvSpPr>
            <p:cNvPr id="1411" name="Google Shape;1411;g1d1044728da_4_125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g1d1044728da_4_125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3" name="Google Shape;1413;g1d1044728da_4_1256"/>
          <p:cNvSpPr txBox="1"/>
          <p:nvPr>
            <p:ph idx="2" type="title"/>
          </p:nvPr>
        </p:nvSpPr>
        <p:spPr>
          <a:xfrm>
            <a:off x="1567400" y="1454925"/>
            <a:ext cx="1528800" cy="133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01</a:t>
            </a:r>
            <a:endParaRPr/>
          </a:p>
        </p:txBody>
      </p:sp>
      <p:sp>
        <p:nvSpPr>
          <p:cNvPr id="1414" name="Google Shape;1414;g1d1044728da_4_1256"/>
          <p:cNvSpPr txBox="1"/>
          <p:nvPr>
            <p:ph type="title"/>
          </p:nvPr>
        </p:nvSpPr>
        <p:spPr>
          <a:xfrm>
            <a:off x="3976550" y="1705238"/>
            <a:ext cx="3798600" cy="153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Profile Group Intro</a:t>
            </a:r>
            <a:endParaRPr/>
          </a:p>
        </p:txBody>
      </p:sp>
      <p:sp>
        <p:nvSpPr>
          <p:cNvPr id="1415" name="Google Shape;1415;g1d1044728da_4_1256"/>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416" name="Google Shape;1416;g1d1044728da_4_1256"/>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417" name="Google Shape;1417;g1d1044728da_4_1256"/>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418" name="Google Shape;1418;g1d1044728da_4_1256"/>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419" name="Google Shape;1419;g1d1044728da_4_1256"/>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14"/>
          <p:cNvSpPr/>
          <p:nvPr/>
        </p:nvSpPr>
        <p:spPr>
          <a:xfrm>
            <a:off x="718588" y="1414980"/>
            <a:ext cx="4131300" cy="1545762"/>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4"/>
          <p:cNvSpPr txBox="1"/>
          <p:nvPr>
            <p:ph idx="12" type="sldNum"/>
          </p:nvPr>
        </p:nvSpPr>
        <p:spPr>
          <a:xfrm>
            <a:off x="720009" y="4703626"/>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70" name="Google Shape;1770;p14"/>
          <p:cNvSpPr txBox="1"/>
          <p:nvPr>
            <p:ph type="title"/>
          </p:nvPr>
        </p:nvSpPr>
        <p:spPr>
          <a:xfrm>
            <a:off x="720000" y="54864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Findings and Solution (Machine Learning)</a:t>
            </a:r>
            <a:endParaRPr sz="2400"/>
          </a:p>
        </p:txBody>
      </p:sp>
      <p:sp>
        <p:nvSpPr>
          <p:cNvPr id="1771" name="Google Shape;1771;p14"/>
          <p:cNvSpPr txBox="1"/>
          <p:nvPr/>
        </p:nvSpPr>
        <p:spPr>
          <a:xfrm>
            <a:off x="5970494" y="1761080"/>
            <a:ext cx="2091017"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Days One"/>
                <a:ea typeface="Days One"/>
                <a:cs typeface="Days One"/>
                <a:sym typeface="Days One"/>
              </a:rPr>
              <a:t>Without Penalized</a:t>
            </a:r>
            <a:endParaRPr b="0" i="0" sz="2200" u="none" cap="none" strike="noStrike">
              <a:solidFill>
                <a:schemeClr val="dk1"/>
              </a:solidFill>
              <a:latin typeface="Days One"/>
              <a:ea typeface="Days One"/>
              <a:cs typeface="Days One"/>
              <a:sym typeface="Days One"/>
            </a:endParaRPr>
          </a:p>
        </p:txBody>
      </p:sp>
      <p:sp>
        <p:nvSpPr>
          <p:cNvPr id="1772" name="Google Shape;1772;p14"/>
          <p:cNvSpPr txBox="1"/>
          <p:nvPr/>
        </p:nvSpPr>
        <p:spPr>
          <a:xfrm>
            <a:off x="5049371" y="2185855"/>
            <a:ext cx="3966882" cy="49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000"/>
              </a:spcAft>
              <a:buClr>
                <a:srgbClr val="000000"/>
              </a:buClr>
              <a:buSzPts val="1100"/>
              <a:buFont typeface="Arial"/>
              <a:buNone/>
            </a:pPr>
            <a:r>
              <a:rPr b="0" i="0" lang="en-US" sz="1100" u="none" cap="none" strike="noStrike">
                <a:solidFill>
                  <a:schemeClr val="dk1"/>
                </a:solidFill>
                <a:latin typeface="Cabin"/>
                <a:ea typeface="Cabin"/>
                <a:cs typeface="Cabin"/>
                <a:sym typeface="Cabin"/>
              </a:rPr>
              <a:t>Dari Classification Report dapat dilihat bahwa precision kelas 1 sebesar 76% lebih tinggi daripada recall kelas 1 sebesar 19%</a:t>
            </a:r>
            <a:endParaRPr/>
          </a:p>
        </p:txBody>
      </p:sp>
      <p:grpSp>
        <p:nvGrpSpPr>
          <p:cNvPr id="1773" name="Google Shape;1773;p14"/>
          <p:cNvGrpSpPr/>
          <p:nvPr/>
        </p:nvGrpSpPr>
        <p:grpSpPr>
          <a:xfrm>
            <a:off x="6940027" y="1320673"/>
            <a:ext cx="234160" cy="234160"/>
            <a:chOff x="209945" y="1501725"/>
            <a:chExt cx="2838300" cy="2838300"/>
          </a:xfrm>
        </p:grpSpPr>
        <p:sp>
          <p:nvSpPr>
            <p:cNvPr id="1774" name="Google Shape;1774;p1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76" name="Google Shape;1776;p14"/>
          <p:cNvPicPr preferRelativeResize="0"/>
          <p:nvPr/>
        </p:nvPicPr>
        <p:blipFill rotWithShape="1">
          <a:blip r:embed="rId3">
            <a:alphaModFix/>
          </a:blip>
          <a:srcRect b="0" l="0" r="0" t="0"/>
          <a:stretch/>
        </p:blipFill>
        <p:spPr>
          <a:xfrm>
            <a:off x="781834" y="1481005"/>
            <a:ext cx="4028158" cy="1383219"/>
          </a:xfrm>
          <a:prstGeom prst="rect">
            <a:avLst/>
          </a:prstGeom>
          <a:noFill/>
          <a:ln>
            <a:noFill/>
          </a:ln>
        </p:spPr>
      </p:pic>
      <p:pic>
        <p:nvPicPr>
          <p:cNvPr id="1777" name="Google Shape;1777;p14"/>
          <p:cNvPicPr preferRelativeResize="0"/>
          <p:nvPr/>
        </p:nvPicPr>
        <p:blipFill rotWithShape="1">
          <a:blip r:embed="rId4">
            <a:alphaModFix/>
          </a:blip>
          <a:srcRect b="0" l="0" r="0" t="0"/>
          <a:stretch/>
        </p:blipFill>
        <p:spPr>
          <a:xfrm>
            <a:off x="1682787" y="3095148"/>
            <a:ext cx="2378225" cy="167571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grpSp>
        <p:nvGrpSpPr>
          <p:cNvPr id="1782" name="Google Shape;1782;g1d1044728da_4_2643"/>
          <p:cNvGrpSpPr/>
          <p:nvPr/>
        </p:nvGrpSpPr>
        <p:grpSpPr>
          <a:xfrm>
            <a:off x="-761977" y="1347006"/>
            <a:ext cx="3261491" cy="3261491"/>
            <a:chOff x="209945" y="1501725"/>
            <a:chExt cx="2838300" cy="2838300"/>
          </a:xfrm>
        </p:grpSpPr>
        <p:sp>
          <p:nvSpPr>
            <p:cNvPr id="1783" name="Google Shape;1783;g1d1044728da_4_264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g1d1044728da_4_264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5" name="Google Shape;1785;g1d1044728da_4_2643"/>
          <p:cNvSpPr txBox="1"/>
          <p:nvPr>
            <p:ph idx="2" type="title"/>
          </p:nvPr>
        </p:nvSpPr>
        <p:spPr>
          <a:xfrm>
            <a:off x="1567400" y="1454925"/>
            <a:ext cx="1604100" cy="13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05</a:t>
            </a:r>
            <a:endParaRPr/>
          </a:p>
        </p:txBody>
      </p:sp>
      <p:sp>
        <p:nvSpPr>
          <p:cNvPr id="1786" name="Google Shape;1786;g1d1044728da_4_2643"/>
          <p:cNvSpPr txBox="1"/>
          <p:nvPr>
            <p:ph type="title"/>
          </p:nvPr>
        </p:nvSpPr>
        <p:spPr>
          <a:xfrm>
            <a:off x="3976550" y="1454925"/>
            <a:ext cx="4736400" cy="17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sz="3800"/>
              <a:t>Conclusion and Recommendation</a:t>
            </a:r>
            <a:endParaRPr sz="3800"/>
          </a:p>
        </p:txBody>
      </p:sp>
      <p:sp>
        <p:nvSpPr>
          <p:cNvPr id="1787" name="Google Shape;1787;g1d1044728da_4_2643"/>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788" name="Google Shape;1788;g1d1044728da_4_2643"/>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789" name="Google Shape;1789;g1d1044728da_4_2643"/>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790" name="Google Shape;1790;g1d1044728da_4_2643"/>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791" name="Google Shape;1791;g1d1044728da_4_2643"/>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16"/>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97" name="Google Shape;1797;p16"/>
          <p:cNvSpPr txBox="1"/>
          <p:nvPr>
            <p:ph type="title"/>
          </p:nvPr>
        </p:nvSpPr>
        <p:spPr>
          <a:xfrm>
            <a:off x="720000" y="53949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200"/>
              <a:t>Conclusion and Recommendation (Analytics)​</a:t>
            </a:r>
            <a:endParaRPr/>
          </a:p>
        </p:txBody>
      </p:sp>
      <p:sp>
        <p:nvSpPr>
          <p:cNvPr id="1798" name="Google Shape;1798;p16"/>
          <p:cNvSpPr txBox="1"/>
          <p:nvPr>
            <p:ph idx="1" type="subTitle"/>
          </p:nvPr>
        </p:nvSpPr>
        <p:spPr>
          <a:xfrm>
            <a:off x="1109513" y="1675077"/>
            <a:ext cx="3208800" cy="306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Analysis</a:t>
            </a:r>
            <a:r>
              <a:rPr lang="en-US"/>
              <a:t> : Dari segi usia, conversion rate tertinggi berada diusia 60an keatas dan juga usia 30an kebawah.</a:t>
            </a:r>
            <a:r>
              <a:rPr lang="en-US"/>
              <a:t> </a:t>
            </a:r>
            <a:endParaRPr/>
          </a:p>
        </p:txBody>
      </p:sp>
      <p:sp>
        <p:nvSpPr>
          <p:cNvPr id="1799" name="Google Shape;1799;p16"/>
          <p:cNvSpPr txBox="1"/>
          <p:nvPr>
            <p:ph idx="2" type="subTitle"/>
          </p:nvPr>
        </p:nvSpPr>
        <p:spPr>
          <a:xfrm>
            <a:off x="5143161" y="1675077"/>
            <a:ext cx="3208800" cy="306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Rekomendasi</a:t>
            </a:r>
            <a:r>
              <a:rPr lang="en-US"/>
              <a:t> : Untuk customer yang berumur dibawah 30 tahun, ketika kita melakukan promosi sebaiknya dilengkapi dengan penjelasan atau edukasi tentang investasi deposito yang aman tidak beresiko tinggi, </a:t>
            </a:r>
            <a:endParaRPr/>
          </a:p>
        </p:txBody>
      </p:sp>
      <p:grpSp>
        <p:nvGrpSpPr>
          <p:cNvPr id="1800" name="Google Shape;1800;p16"/>
          <p:cNvGrpSpPr/>
          <p:nvPr/>
        </p:nvGrpSpPr>
        <p:grpSpPr>
          <a:xfrm>
            <a:off x="792044" y="1675065"/>
            <a:ext cx="234160" cy="234160"/>
            <a:chOff x="209945" y="1501725"/>
            <a:chExt cx="2838300" cy="2838300"/>
          </a:xfrm>
        </p:grpSpPr>
        <p:sp>
          <p:nvSpPr>
            <p:cNvPr id="1801" name="Google Shape;1801;p1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3" name="Google Shape;1803;p16"/>
          <p:cNvGrpSpPr/>
          <p:nvPr/>
        </p:nvGrpSpPr>
        <p:grpSpPr>
          <a:xfrm>
            <a:off x="4832794" y="1675065"/>
            <a:ext cx="234160" cy="234160"/>
            <a:chOff x="209945" y="1501725"/>
            <a:chExt cx="2838300" cy="2838300"/>
          </a:xfrm>
        </p:grpSpPr>
        <p:sp>
          <p:nvSpPr>
            <p:cNvPr id="1804" name="Google Shape;1804;p1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6" name="Google Shape;1806;p16"/>
          <p:cNvSpPr txBox="1"/>
          <p:nvPr>
            <p:ph idx="1" type="subTitle"/>
          </p:nvPr>
        </p:nvSpPr>
        <p:spPr>
          <a:xfrm>
            <a:off x="1109525" y="2626351"/>
            <a:ext cx="3208800" cy="141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Analysis</a:t>
            </a:r>
            <a:r>
              <a:rPr lang="en-US"/>
              <a:t> : Conversion rate untuk target orang yang dihubungi dengan menggunakan panggilan seluler lebih tinggi dibandingkan telepon rumah. </a:t>
            </a:r>
            <a:endParaRPr/>
          </a:p>
        </p:txBody>
      </p:sp>
      <p:sp>
        <p:nvSpPr>
          <p:cNvPr id="1807" name="Google Shape;1807;p16"/>
          <p:cNvSpPr txBox="1"/>
          <p:nvPr>
            <p:ph idx="2" type="subTitle"/>
          </p:nvPr>
        </p:nvSpPr>
        <p:spPr>
          <a:xfrm>
            <a:off x="5143150" y="2626351"/>
            <a:ext cx="3208800" cy="141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Rekomendasi</a:t>
            </a:r>
            <a:r>
              <a:rPr lang="en-US"/>
              <a:t> : Jika memungkinkan, promosi dilakukan dengan melakukan panggilan untuk pengguna telepon seluler daripada menggunakan telepon rumah (karena convertion rate lebih tinggi seluler daripada telepon rumah).</a:t>
            </a:r>
            <a:endParaRPr/>
          </a:p>
        </p:txBody>
      </p:sp>
      <p:grpSp>
        <p:nvGrpSpPr>
          <p:cNvPr id="1808" name="Google Shape;1808;p16"/>
          <p:cNvGrpSpPr/>
          <p:nvPr/>
        </p:nvGrpSpPr>
        <p:grpSpPr>
          <a:xfrm>
            <a:off x="792044" y="2626340"/>
            <a:ext cx="234160" cy="234160"/>
            <a:chOff x="209945" y="1501725"/>
            <a:chExt cx="2838300" cy="2838300"/>
          </a:xfrm>
        </p:grpSpPr>
        <p:sp>
          <p:nvSpPr>
            <p:cNvPr id="1809" name="Google Shape;1809;p1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1" name="Google Shape;1811;p16"/>
          <p:cNvGrpSpPr/>
          <p:nvPr/>
        </p:nvGrpSpPr>
        <p:grpSpPr>
          <a:xfrm>
            <a:off x="4832794" y="2626340"/>
            <a:ext cx="234160" cy="234160"/>
            <a:chOff x="209945" y="1501725"/>
            <a:chExt cx="2838300" cy="2838300"/>
          </a:xfrm>
        </p:grpSpPr>
        <p:sp>
          <p:nvSpPr>
            <p:cNvPr id="1812" name="Google Shape;1812;p16"/>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6"/>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7"/>
          <p:cNvSpPr txBox="1"/>
          <p:nvPr>
            <p:ph idx="12" type="sldNum"/>
          </p:nvPr>
        </p:nvSpPr>
        <p:spPr>
          <a:xfrm>
            <a:off x="7151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819" name="Google Shape;1819;p17"/>
          <p:cNvSpPr txBox="1"/>
          <p:nvPr>
            <p:ph type="title"/>
          </p:nvPr>
        </p:nvSpPr>
        <p:spPr>
          <a:xfrm>
            <a:off x="720000" y="542717"/>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200"/>
              <a:t>Conclusion and Recommendation (Machine Learning)</a:t>
            </a:r>
            <a:endParaRPr sz="3200"/>
          </a:p>
        </p:txBody>
      </p:sp>
      <p:sp>
        <p:nvSpPr>
          <p:cNvPr id="1820" name="Google Shape;1820;p17"/>
          <p:cNvSpPr txBox="1"/>
          <p:nvPr>
            <p:ph idx="3" type="subTitle"/>
          </p:nvPr>
        </p:nvSpPr>
        <p:spPr>
          <a:xfrm>
            <a:off x="1492725" y="1530961"/>
            <a:ext cx="2907600" cy="14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Conclusion : Model ini hanya bisa digunakan untuk data di tahun 2008 sampai 2013. </a:t>
            </a:r>
            <a:endParaRPr/>
          </a:p>
        </p:txBody>
      </p:sp>
      <p:sp>
        <p:nvSpPr>
          <p:cNvPr id="1821" name="Google Shape;1821;p17"/>
          <p:cNvSpPr txBox="1"/>
          <p:nvPr>
            <p:ph idx="4" type="subTitle"/>
          </p:nvPr>
        </p:nvSpPr>
        <p:spPr>
          <a:xfrm>
            <a:off x="5147600" y="1530961"/>
            <a:ext cx="2907600" cy="14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Recommendation : Menambah fitur yang relevan untuk zaman sekarang seperti Wilayah, Fitur Ekonomi, Jam dsb.​</a:t>
            </a:r>
            <a:endParaRPr/>
          </a:p>
        </p:txBody>
      </p:sp>
      <p:grpSp>
        <p:nvGrpSpPr>
          <p:cNvPr id="1822" name="Google Shape;1822;p17"/>
          <p:cNvGrpSpPr/>
          <p:nvPr/>
        </p:nvGrpSpPr>
        <p:grpSpPr>
          <a:xfrm>
            <a:off x="1111391" y="1625079"/>
            <a:ext cx="234160" cy="234160"/>
            <a:chOff x="209945" y="1501725"/>
            <a:chExt cx="2838300" cy="2838300"/>
          </a:xfrm>
        </p:grpSpPr>
        <p:sp>
          <p:nvSpPr>
            <p:cNvPr id="1823" name="Google Shape;1823;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5" name="Google Shape;1825;p17"/>
          <p:cNvGrpSpPr/>
          <p:nvPr/>
        </p:nvGrpSpPr>
        <p:grpSpPr>
          <a:xfrm>
            <a:off x="4761041" y="1625079"/>
            <a:ext cx="234160" cy="234160"/>
            <a:chOff x="209945" y="1501725"/>
            <a:chExt cx="2838300" cy="2838300"/>
          </a:xfrm>
        </p:grpSpPr>
        <p:sp>
          <p:nvSpPr>
            <p:cNvPr id="1826" name="Google Shape;1826;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8" name="Google Shape;1828;p17"/>
          <p:cNvSpPr txBox="1"/>
          <p:nvPr/>
        </p:nvSpPr>
        <p:spPr>
          <a:xfrm>
            <a:off x="1510475" y="2138320"/>
            <a:ext cx="2907600" cy="14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latin typeface="Cabin"/>
                <a:ea typeface="Cabin"/>
                <a:cs typeface="Cabin"/>
                <a:sym typeface="Cabin"/>
              </a:rPr>
              <a:t>Conclusion : </a:t>
            </a:r>
            <a:r>
              <a:rPr b="0" i="0" lang="en-US" sz="1100" u="none" cap="none" strike="noStrike">
                <a:solidFill>
                  <a:schemeClr val="dk1"/>
                </a:solidFill>
                <a:latin typeface="Cabin"/>
                <a:ea typeface="Cabin"/>
                <a:cs typeface="Cabin"/>
                <a:sym typeface="Cabin"/>
              </a:rPr>
              <a:t>Pada dataset ini Penalized Model kurang cocok digunakan untuk membuat model yang membutuhkan precision tinggi</a:t>
            </a:r>
            <a:r>
              <a:rPr lang="en-US" sz="1100">
                <a:solidFill>
                  <a:schemeClr val="dk1"/>
                </a:solidFill>
                <a:latin typeface="Cabin"/>
                <a:ea typeface="Cabin"/>
                <a:cs typeface="Cabin"/>
                <a:sym typeface="Cabin"/>
              </a:rPr>
              <a:t>.</a:t>
            </a:r>
            <a:endParaRPr/>
          </a:p>
        </p:txBody>
      </p:sp>
      <p:sp>
        <p:nvSpPr>
          <p:cNvPr id="1829" name="Google Shape;1829;p17"/>
          <p:cNvSpPr txBox="1"/>
          <p:nvPr/>
        </p:nvSpPr>
        <p:spPr>
          <a:xfrm>
            <a:off x="5165350" y="2138323"/>
            <a:ext cx="2907600" cy="74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latin typeface="Cabin"/>
                <a:ea typeface="Cabin"/>
                <a:cs typeface="Cabin"/>
                <a:sym typeface="Cabin"/>
              </a:rPr>
              <a:t>Recommendation : S</a:t>
            </a:r>
            <a:r>
              <a:rPr lang="en-US" sz="1100">
                <a:solidFill>
                  <a:schemeClr val="dk1"/>
                </a:solidFill>
                <a:latin typeface="Cabin"/>
                <a:ea typeface="Cabin"/>
                <a:cs typeface="Cabin"/>
                <a:sym typeface="Cabin"/>
              </a:rPr>
              <a:t>ehingga lebih baik menggunakan model tanpa penalized</a:t>
            </a:r>
            <a:endParaRPr/>
          </a:p>
        </p:txBody>
      </p:sp>
      <p:grpSp>
        <p:nvGrpSpPr>
          <p:cNvPr id="1830" name="Google Shape;1830;p17"/>
          <p:cNvGrpSpPr/>
          <p:nvPr/>
        </p:nvGrpSpPr>
        <p:grpSpPr>
          <a:xfrm>
            <a:off x="1129141" y="2232438"/>
            <a:ext cx="234160" cy="234160"/>
            <a:chOff x="209945" y="1501725"/>
            <a:chExt cx="2838300" cy="2838300"/>
          </a:xfrm>
        </p:grpSpPr>
        <p:sp>
          <p:nvSpPr>
            <p:cNvPr id="1831" name="Google Shape;1831;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3" name="Google Shape;1833;p17"/>
          <p:cNvGrpSpPr/>
          <p:nvPr/>
        </p:nvGrpSpPr>
        <p:grpSpPr>
          <a:xfrm>
            <a:off x="4778791" y="2232438"/>
            <a:ext cx="234160" cy="234160"/>
            <a:chOff x="209945" y="1501725"/>
            <a:chExt cx="2838300" cy="2838300"/>
          </a:xfrm>
        </p:grpSpPr>
        <p:sp>
          <p:nvSpPr>
            <p:cNvPr id="1834" name="Google Shape;1834;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6" name="Google Shape;1836;p17"/>
          <p:cNvSpPr txBox="1"/>
          <p:nvPr/>
        </p:nvSpPr>
        <p:spPr>
          <a:xfrm>
            <a:off x="1492725" y="3662447"/>
            <a:ext cx="2907600" cy="14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bin"/>
                <a:ea typeface="Cabin"/>
                <a:cs typeface="Cabin"/>
                <a:sym typeface="Cabin"/>
              </a:rPr>
              <a:t>Precision </a:t>
            </a:r>
            <a:r>
              <a:rPr lang="en-US" sz="1100">
                <a:solidFill>
                  <a:schemeClr val="dk1"/>
                </a:solidFill>
                <a:latin typeface="Cabin"/>
                <a:ea typeface="Cabin"/>
                <a:cs typeface="Cabin"/>
                <a:sym typeface="Cabin"/>
              </a:rPr>
              <a:t>menjadi </a:t>
            </a:r>
            <a:r>
              <a:rPr b="0" i="0" lang="en-US" sz="1100" u="none" cap="none" strike="noStrike">
                <a:solidFill>
                  <a:schemeClr val="dk1"/>
                </a:solidFill>
                <a:latin typeface="Cabin"/>
                <a:ea typeface="Cabin"/>
                <a:cs typeface="Cabin"/>
                <a:sym typeface="Cabin"/>
              </a:rPr>
              <a:t> lebih bagus ketika data sangat spesifik karena positif rate diawal 10,2% sementara setelah modeling menjadi 75%</a:t>
            </a:r>
            <a:r>
              <a:rPr lang="en-US" sz="1100">
                <a:solidFill>
                  <a:schemeClr val="dk1"/>
                </a:solidFill>
                <a:latin typeface="Cabin"/>
                <a:ea typeface="Cabin"/>
                <a:cs typeface="Cabin"/>
                <a:sym typeface="Cabin"/>
              </a:rPr>
              <a:t>.</a:t>
            </a:r>
            <a:endParaRPr/>
          </a:p>
        </p:txBody>
      </p:sp>
      <p:sp>
        <p:nvSpPr>
          <p:cNvPr id="1837" name="Google Shape;1837;p17"/>
          <p:cNvSpPr txBox="1"/>
          <p:nvPr/>
        </p:nvSpPr>
        <p:spPr>
          <a:xfrm>
            <a:off x="5147600" y="3662449"/>
            <a:ext cx="2907600" cy="82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abin"/>
                <a:ea typeface="Cabin"/>
                <a:cs typeface="Cabin"/>
                <a:sym typeface="Cabin"/>
              </a:rPr>
              <a:t>Permodelan untuk tahun 2021 keatas lebih baik menggunakan recall karena return saham sudah lebih baik average return 21 % daripada tahun krisis 2008.​</a:t>
            </a:r>
            <a:endParaRPr/>
          </a:p>
        </p:txBody>
      </p:sp>
      <p:grpSp>
        <p:nvGrpSpPr>
          <p:cNvPr id="1838" name="Google Shape;1838;p17"/>
          <p:cNvGrpSpPr/>
          <p:nvPr/>
        </p:nvGrpSpPr>
        <p:grpSpPr>
          <a:xfrm>
            <a:off x="1111391" y="3756565"/>
            <a:ext cx="234160" cy="234160"/>
            <a:chOff x="209945" y="1501725"/>
            <a:chExt cx="2838300" cy="2838300"/>
          </a:xfrm>
        </p:grpSpPr>
        <p:sp>
          <p:nvSpPr>
            <p:cNvPr id="1839" name="Google Shape;1839;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1" name="Google Shape;1841;p17"/>
          <p:cNvGrpSpPr/>
          <p:nvPr/>
        </p:nvGrpSpPr>
        <p:grpSpPr>
          <a:xfrm>
            <a:off x="4761041" y="3756565"/>
            <a:ext cx="234160" cy="234160"/>
            <a:chOff x="209945" y="1501725"/>
            <a:chExt cx="2838300" cy="2838300"/>
          </a:xfrm>
        </p:grpSpPr>
        <p:sp>
          <p:nvSpPr>
            <p:cNvPr id="1842" name="Google Shape;1842;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4" name="Google Shape;1844;p17"/>
          <p:cNvSpPr txBox="1"/>
          <p:nvPr>
            <p:ph idx="4" type="subTitle"/>
          </p:nvPr>
        </p:nvSpPr>
        <p:spPr>
          <a:xfrm>
            <a:off x="1510475" y="2798376"/>
            <a:ext cx="2907600" cy="74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Conclusion</a:t>
            </a:r>
            <a:r>
              <a:rPr lang="en-US"/>
              <a:t> : Unsupervised fitur binning dapat meningkatkan performa model secara signifikan.</a:t>
            </a:r>
            <a:endParaRPr/>
          </a:p>
        </p:txBody>
      </p:sp>
      <p:grpSp>
        <p:nvGrpSpPr>
          <p:cNvPr id="1845" name="Google Shape;1845;p17"/>
          <p:cNvGrpSpPr/>
          <p:nvPr/>
        </p:nvGrpSpPr>
        <p:grpSpPr>
          <a:xfrm>
            <a:off x="1129141" y="2887138"/>
            <a:ext cx="234160" cy="234160"/>
            <a:chOff x="209945" y="1501725"/>
            <a:chExt cx="2838300" cy="2838300"/>
          </a:xfrm>
        </p:grpSpPr>
        <p:sp>
          <p:nvSpPr>
            <p:cNvPr id="1846" name="Google Shape;1846;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8" name="Google Shape;1848;p17"/>
          <p:cNvSpPr txBox="1"/>
          <p:nvPr>
            <p:ph idx="4" type="subTitle"/>
          </p:nvPr>
        </p:nvSpPr>
        <p:spPr>
          <a:xfrm>
            <a:off x="5160125" y="2798386"/>
            <a:ext cx="2907600" cy="14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Recommendation</a:t>
            </a:r>
            <a:r>
              <a:rPr lang="en-US"/>
              <a:t> : Sehingga disarankan untuk mencoba menggunakan alternatif fitur binning seperti supervised feature binning dengan menggunakan decision tree​</a:t>
            </a:r>
            <a:endParaRPr/>
          </a:p>
        </p:txBody>
      </p:sp>
      <p:grpSp>
        <p:nvGrpSpPr>
          <p:cNvPr id="1849" name="Google Shape;1849;p17"/>
          <p:cNvGrpSpPr/>
          <p:nvPr/>
        </p:nvGrpSpPr>
        <p:grpSpPr>
          <a:xfrm>
            <a:off x="4778791" y="2887138"/>
            <a:ext cx="234160" cy="234160"/>
            <a:chOff x="209945" y="1501725"/>
            <a:chExt cx="2838300" cy="2838300"/>
          </a:xfrm>
        </p:grpSpPr>
        <p:sp>
          <p:nvSpPr>
            <p:cNvPr id="1850" name="Google Shape;1850;p17"/>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7"/>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g1d6a18dbb6e_3_3"/>
          <p:cNvSpPr txBox="1"/>
          <p:nvPr/>
        </p:nvSpPr>
        <p:spPr>
          <a:xfrm>
            <a:off x="3774625" y="3230725"/>
            <a:ext cx="4611000" cy="1488300"/>
          </a:xfrm>
          <a:prstGeom prst="rect">
            <a:avLst/>
          </a:prstGeom>
          <a:noFill/>
          <a:ln>
            <a:noFill/>
          </a:ln>
        </p:spPr>
        <p:txBody>
          <a:bodyPr anchorCtr="0" anchor="t" bIns="91425" lIns="91425" spcFirstLastPara="1" rIns="91425" wrap="square" tIns="91425">
            <a:noAutofit/>
          </a:bodyPr>
          <a:lstStyle/>
          <a:p>
            <a:pPr indent="0" lvl="0" marL="158750" marR="0" rtl="0" algn="just">
              <a:lnSpc>
                <a:spcPct val="100000"/>
              </a:lnSpc>
              <a:spcBef>
                <a:spcPts val="0"/>
              </a:spcBef>
              <a:spcAft>
                <a:spcPts val="0"/>
              </a:spcAft>
              <a:buClr>
                <a:schemeClr val="lt2"/>
              </a:buClr>
              <a:buSzPts val="1100"/>
              <a:buFont typeface="Cabin"/>
              <a:buNone/>
            </a:pPr>
            <a:r>
              <a:rPr b="1" lang="en-US" u="sng">
                <a:solidFill>
                  <a:srgbClr val="444444"/>
                </a:solidFill>
                <a:latin typeface="Cabin"/>
                <a:ea typeface="Cabin"/>
                <a:cs typeface="Cabin"/>
                <a:sym typeface="Cabin"/>
              </a:rPr>
              <a:t>Recommendation</a:t>
            </a:r>
            <a:endParaRPr b="1" sz="1700">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i="0" sz="300" u="sng" cap="none" strike="noStrike">
              <a:solidFill>
                <a:srgbClr val="444444"/>
              </a:solidFill>
              <a:latin typeface="Cabin"/>
              <a:ea typeface="Cabin"/>
              <a:cs typeface="Cabin"/>
              <a:sym typeface="Cabin"/>
            </a:endParaRPr>
          </a:p>
          <a:p>
            <a:pPr indent="-317500" lvl="0" marL="457200" rtl="0" algn="just">
              <a:lnSpc>
                <a:spcPct val="115000"/>
              </a:lnSpc>
              <a:spcBef>
                <a:spcPts val="0"/>
              </a:spcBef>
              <a:spcAft>
                <a:spcPts val="0"/>
              </a:spcAft>
              <a:buClr>
                <a:schemeClr val="lt2"/>
              </a:buClr>
              <a:buSzPts val="1400"/>
              <a:buFont typeface="Cabin"/>
              <a:buChar char="●"/>
            </a:pPr>
            <a:r>
              <a:rPr lang="en-US" sz="1200">
                <a:solidFill>
                  <a:schemeClr val="dk1"/>
                </a:solidFill>
                <a:latin typeface="Cabin"/>
                <a:ea typeface="Cabin"/>
                <a:cs typeface="Cabin"/>
                <a:sym typeface="Cabin"/>
              </a:rPr>
              <a:t>Untuk meningkatkan productivity, disarankan menggunakan jasa freelance telemarketer secara wfh karena efisiensi yang lebih tingg</a:t>
            </a:r>
            <a:r>
              <a:rPr lang="en-US">
                <a:solidFill>
                  <a:schemeClr val="dk1"/>
                </a:solidFill>
                <a:latin typeface="Cabin"/>
                <a:ea typeface="Cabin"/>
                <a:cs typeface="Cabin"/>
                <a:sym typeface="Cabin"/>
              </a:rPr>
              <a:t>i.</a:t>
            </a:r>
            <a:endParaRPr>
              <a:solidFill>
                <a:schemeClr val="dk1"/>
              </a:solidFill>
              <a:latin typeface="Cabin"/>
              <a:ea typeface="Cabin"/>
              <a:cs typeface="Cabin"/>
              <a:sym typeface="Cabin"/>
            </a:endParaRPr>
          </a:p>
          <a:p>
            <a:pPr indent="-317500" lvl="0" marL="457200" rtl="0" algn="just">
              <a:lnSpc>
                <a:spcPct val="115000"/>
              </a:lnSpc>
              <a:spcBef>
                <a:spcPts val="0"/>
              </a:spcBef>
              <a:spcAft>
                <a:spcPts val="0"/>
              </a:spcAft>
              <a:buClr>
                <a:schemeClr val="lt2"/>
              </a:buClr>
              <a:buSzPts val="1400"/>
              <a:buFont typeface="Cabin"/>
              <a:buChar char="●"/>
            </a:pPr>
            <a:r>
              <a:rPr lang="en-US" sz="1200">
                <a:solidFill>
                  <a:schemeClr val="dk1"/>
                </a:solidFill>
                <a:latin typeface="Cabin"/>
                <a:ea typeface="Cabin"/>
                <a:cs typeface="Cabin"/>
                <a:sym typeface="Cabin"/>
              </a:rPr>
              <a:t>Untuk meningkatkan profit, disarankan memberikan promo spesial untuk jumlah minimum deposit tertentu.</a:t>
            </a:r>
            <a:endParaRPr>
              <a:solidFill>
                <a:schemeClr val="dk1"/>
              </a:solidFill>
              <a:latin typeface="Cabin"/>
              <a:ea typeface="Cabin"/>
              <a:cs typeface="Cabin"/>
              <a:sym typeface="Cabin"/>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sz="1100">
              <a:solidFill>
                <a:schemeClr val="dk1"/>
              </a:solidFill>
              <a:latin typeface="Cabin"/>
              <a:ea typeface="Cabin"/>
              <a:cs typeface="Cabin"/>
              <a:sym typeface="Cabi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abin"/>
                <a:ea typeface="Cabin"/>
                <a:cs typeface="Cabin"/>
                <a:sym typeface="Cabin"/>
              </a:rPr>
              <a:t> </a:t>
            </a:r>
            <a:endParaRPr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i="0" sz="1100" u="sng" cap="none" strike="noStrike">
              <a:solidFill>
                <a:srgbClr val="444444"/>
              </a:solidFill>
              <a:latin typeface="Cabin"/>
              <a:ea typeface="Cabin"/>
              <a:cs typeface="Cabin"/>
              <a:sym typeface="Cabin"/>
            </a:endParaRPr>
          </a:p>
        </p:txBody>
      </p:sp>
      <p:sp>
        <p:nvSpPr>
          <p:cNvPr id="1857" name="Google Shape;1857;g1d6a18dbb6e_3_3"/>
          <p:cNvSpPr txBox="1"/>
          <p:nvPr/>
        </p:nvSpPr>
        <p:spPr>
          <a:xfrm>
            <a:off x="3774625" y="2377825"/>
            <a:ext cx="4611000" cy="776700"/>
          </a:xfrm>
          <a:prstGeom prst="rect">
            <a:avLst/>
          </a:prstGeom>
          <a:noFill/>
          <a:ln>
            <a:noFill/>
          </a:ln>
        </p:spPr>
        <p:txBody>
          <a:bodyPr anchorCtr="0" anchor="t" bIns="91425" lIns="91425" spcFirstLastPara="1" rIns="91425" wrap="square" tIns="91425">
            <a:noAutofit/>
          </a:bodyPr>
          <a:lstStyle/>
          <a:p>
            <a:pPr indent="0" lvl="0" marL="158750" marR="0" rtl="0" algn="just">
              <a:lnSpc>
                <a:spcPct val="100000"/>
              </a:lnSpc>
              <a:spcBef>
                <a:spcPts val="0"/>
              </a:spcBef>
              <a:spcAft>
                <a:spcPts val="0"/>
              </a:spcAft>
              <a:buClr>
                <a:schemeClr val="lt2"/>
              </a:buClr>
              <a:buSzPts val="1100"/>
              <a:buFont typeface="Cabin"/>
              <a:buNone/>
            </a:pPr>
            <a:r>
              <a:rPr b="1" i="0" lang="en-US" u="sng" cap="none" strike="noStrike">
                <a:solidFill>
                  <a:srgbClr val="444444"/>
                </a:solidFill>
                <a:latin typeface="Cabin"/>
                <a:ea typeface="Cabin"/>
                <a:cs typeface="Cabin"/>
                <a:sym typeface="Cabin"/>
              </a:rPr>
              <a:t>Machine Learning </a:t>
            </a:r>
            <a:r>
              <a:rPr b="1" lang="en-US" u="sng">
                <a:solidFill>
                  <a:srgbClr val="444444"/>
                </a:solidFill>
                <a:latin typeface="Cabin"/>
                <a:ea typeface="Cabin"/>
                <a:cs typeface="Cabin"/>
                <a:sym typeface="Cabin"/>
              </a:rPr>
              <a:t>Conclusion</a:t>
            </a:r>
            <a:endParaRPr sz="1700"/>
          </a:p>
          <a:p>
            <a:pPr indent="0" lvl="0" marL="158750" marR="0" rtl="0" algn="just">
              <a:lnSpc>
                <a:spcPct val="100000"/>
              </a:lnSpc>
              <a:spcBef>
                <a:spcPts val="0"/>
              </a:spcBef>
              <a:spcAft>
                <a:spcPts val="0"/>
              </a:spcAft>
              <a:buClr>
                <a:schemeClr val="lt2"/>
              </a:buClr>
              <a:buSzPts val="1100"/>
              <a:buFont typeface="Cabin"/>
              <a:buNone/>
            </a:pPr>
            <a:r>
              <a:t/>
            </a:r>
            <a:endParaRPr b="1" i="0" sz="3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rPr b="0" i="0" lang="en-US" sz="1200" u="none" cap="none" strike="noStrike">
                <a:solidFill>
                  <a:schemeClr val="dk1"/>
                </a:solidFill>
                <a:latin typeface="Cabin"/>
                <a:ea typeface="Cabin"/>
                <a:cs typeface="Cabin"/>
                <a:sym typeface="Cabin"/>
              </a:rPr>
              <a:t>Terlihat terdapat pertumbuhan profit sebesar 12,43 kali setelah penggunaan model machine learning yang telah dibuat.</a:t>
            </a:r>
            <a:endParaRPr b="0" i="0" sz="1200" u="none" cap="none" strike="noStrike">
              <a:solidFill>
                <a:schemeClr val="dk1"/>
              </a:solidFill>
              <a:latin typeface="Cabin"/>
              <a:ea typeface="Cabin"/>
              <a:cs typeface="Cabin"/>
              <a:sym typeface="Cabin"/>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abin"/>
                <a:ea typeface="Cabin"/>
                <a:cs typeface="Cabin"/>
                <a:sym typeface="Cabin"/>
              </a:rPr>
              <a:t>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p:txBody>
      </p:sp>
      <p:grpSp>
        <p:nvGrpSpPr>
          <p:cNvPr id="1858" name="Google Shape;1858;g1d6a18dbb6e_3_3"/>
          <p:cNvGrpSpPr/>
          <p:nvPr/>
        </p:nvGrpSpPr>
        <p:grpSpPr>
          <a:xfrm>
            <a:off x="-1509927" y="878431"/>
            <a:ext cx="3261491" cy="3261491"/>
            <a:chOff x="209945" y="1501725"/>
            <a:chExt cx="2838300" cy="2838300"/>
          </a:xfrm>
        </p:grpSpPr>
        <p:sp>
          <p:nvSpPr>
            <p:cNvPr id="1859" name="Google Shape;1859;g1d6a18dbb6e_3_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1d6a18dbb6e_3_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1" name="Google Shape;1861;g1d6a18dbb6e_3_3"/>
          <p:cNvSpPr txBox="1"/>
          <p:nvPr>
            <p:ph type="title"/>
          </p:nvPr>
        </p:nvSpPr>
        <p:spPr>
          <a:xfrm>
            <a:off x="720000"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800"/>
              <a:t>Conclusion and Recommendation</a:t>
            </a:r>
            <a:endParaRPr sz="2800"/>
          </a:p>
        </p:txBody>
      </p:sp>
      <p:sp>
        <p:nvSpPr>
          <p:cNvPr id="1862" name="Google Shape;1862;g1d6a18dbb6e_3_3"/>
          <p:cNvSpPr txBox="1"/>
          <p:nvPr>
            <p:ph idx="1" type="subTitle"/>
          </p:nvPr>
        </p:nvSpPr>
        <p:spPr>
          <a:xfrm>
            <a:off x="3774625" y="1487802"/>
            <a:ext cx="4611000" cy="975300"/>
          </a:xfrm>
          <a:prstGeom prst="rect">
            <a:avLst/>
          </a:prstGeom>
          <a:noFill/>
          <a:ln>
            <a:noFill/>
          </a:ln>
        </p:spPr>
        <p:txBody>
          <a:bodyPr anchorCtr="0" anchor="t" bIns="91425" lIns="91425" spcFirstLastPara="1" rIns="91425" wrap="square" tIns="91425">
            <a:noAutofit/>
          </a:bodyPr>
          <a:lstStyle/>
          <a:p>
            <a:pPr indent="0" lvl="0" marL="158750" rtl="0" algn="just">
              <a:lnSpc>
                <a:spcPct val="100000"/>
              </a:lnSpc>
              <a:spcBef>
                <a:spcPts val="0"/>
              </a:spcBef>
              <a:spcAft>
                <a:spcPts val="0"/>
              </a:spcAft>
              <a:buClr>
                <a:schemeClr val="lt2"/>
              </a:buClr>
              <a:buSzPts val="1100"/>
              <a:buNone/>
            </a:pPr>
            <a:r>
              <a:rPr b="1" i="0" lang="en-US" u="sng">
                <a:solidFill>
                  <a:srgbClr val="444444"/>
                </a:solidFill>
              </a:rPr>
              <a:t>Cost and Benefit With Machine Learning  Model </a:t>
            </a:r>
            <a:endParaRPr/>
          </a:p>
          <a:p>
            <a:pPr indent="0" lvl="0" marL="158750" rtl="0" algn="just">
              <a:lnSpc>
                <a:spcPct val="100000"/>
              </a:lnSpc>
              <a:spcBef>
                <a:spcPts val="0"/>
              </a:spcBef>
              <a:spcAft>
                <a:spcPts val="0"/>
              </a:spcAft>
              <a:buClr>
                <a:schemeClr val="lt2"/>
              </a:buClr>
              <a:buSzPts val="1100"/>
              <a:buNone/>
            </a:pPr>
            <a:r>
              <a:t/>
            </a:r>
            <a:endParaRPr b="1" sz="300" u="sng">
              <a:solidFill>
                <a:srgbClr val="444444"/>
              </a:solidFill>
            </a:endParaRPr>
          </a:p>
          <a:p>
            <a:pPr indent="0" lvl="0" marL="158750" rtl="0" algn="just">
              <a:lnSpc>
                <a:spcPct val="100000"/>
              </a:lnSpc>
              <a:spcBef>
                <a:spcPts val="0"/>
              </a:spcBef>
              <a:spcAft>
                <a:spcPts val="0"/>
              </a:spcAft>
              <a:buSzPts val="1100"/>
              <a:buNone/>
            </a:pPr>
            <a:r>
              <a:rPr lang="en-US"/>
              <a:t>Skenario Revenue Stream: 100% melalui Net Interest Margin</a:t>
            </a:r>
            <a:endParaRPr/>
          </a:p>
          <a:p>
            <a:pPr indent="0" lvl="0" marL="158750" rtl="0" algn="just">
              <a:lnSpc>
                <a:spcPct val="100000"/>
              </a:lnSpc>
              <a:spcBef>
                <a:spcPts val="0"/>
              </a:spcBef>
              <a:spcAft>
                <a:spcPts val="0"/>
              </a:spcAft>
              <a:buClr>
                <a:schemeClr val="lt2"/>
              </a:buClr>
              <a:buSzPts val="1100"/>
              <a:buNone/>
            </a:pPr>
            <a:r>
              <a:t/>
            </a:r>
            <a:endParaRPr sz="300"/>
          </a:p>
          <a:p>
            <a:pPr indent="-298450" lvl="0" marL="457200" rtl="0" algn="just">
              <a:lnSpc>
                <a:spcPct val="100000"/>
              </a:lnSpc>
              <a:spcBef>
                <a:spcPts val="0"/>
              </a:spcBef>
              <a:spcAft>
                <a:spcPts val="0"/>
              </a:spcAft>
              <a:buClr>
                <a:schemeClr val="lt2"/>
              </a:buClr>
              <a:buSzPts val="1100"/>
              <a:buChar char="●"/>
            </a:pPr>
            <a:r>
              <a:rPr b="1" lang="en-US"/>
              <a:t>Revenue	:  1257,2 EUR / day</a:t>
            </a:r>
            <a:endParaRPr/>
          </a:p>
          <a:p>
            <a:pPr indent="-298450" lvl="0" marL="457200" rtl="0" algn="just">
              <a:lnSpc>
                <a:spcPct val="100000"/>
              </a:lnSpc>
              <a:spcBef>
                <a:spcPts val="0"/>
              </a:spcBef>
              <a:spcAft>
                <a:spcPts val="0"/>
              </a:spcAft>
              <a:buClr>
                <a:schemeClr val="lt2"/>
              </a:buClr>
              <a:buSzPts val="1100"/>
              <a:buChar char="●"/>
            </a:pPr>
            <a:r>
              <a:rPr b="1" lang="en-US"/>
              <a:t>Cost		:  87,12 EUR / day</a:t>
            </a:r>
            <a:endParaRPr/>
          </a:p>
          <a:p>
            <a:pPr indent="0" lvl="0" marL="158750" rtl="0" algn="just">
              <a:lnSpc>
                <a:spcPct val="100000"/>
              </a:lnSpc>
              <a:spcBef>
                <a:spcPts val="0"/>
              </a:spcBef>
              <a:spcAft>
                <a:spcPts val="0"/>
              </a:spcAft>
              <a:buClr>
                <a:schemeClr val="lt2"/>
              </a:buClr>
              <a:buSzPts val="1100"/>
              <a:buNone/>
            </a:pPr>
            <a:r>
              <a:t/>
            </a:r>
            <a:endParaRPr sz="300"/>
          </a:p>
        </p:txBody>
      </p:sp>
      <p:sp>
        <p:nvSpPr>
          <p:cNvPr id="1863" name="Google Shape;1863;g1d6a18dbb6e_3_3"/>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grpSp>
        <p:nvGrpSpPr>
          <p:cNvPr id="1864" name="Google Shape;1864;g1d6a18dbb6e_3_3"/>
          <p:cNvGrpSpPr/>
          <p:nvPr/>
        </p:nvGrpSpPr>
        <p:grpSpPr>
          <a:xfrm>
            <a:off x="8189841" y="4733829"/>
            <a:ext cx="234160" cy="234160"/>
            <a:chOff x="209945" y="1501725"/>
            <a:chExt cx="2838300" cy="2838300"/>
          </a:xfrm>
        </p:grpSpPr>
        <p:sp>
          <p:nvSpPr>
            <p:cNvPr id="1865" name="Google Shape;1865;g1d6a18dbb6e_3_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1d6a18dbb6e_3_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7" name="Google Shape;1867;g1d6a18dbb6e_3_3"/>
          <p:cNvGrpSpPr/>
          <p:nvPr/>
        </p:nvGrpSpPr>
        <p:grpSpPr>
          <a:xfrm>
            <a:off x="7768466" y="4733829"/>
            <a:ext cx="234160" cy="234160"/>
            <a:chOff x="209945" y="1501725"/>
            <a:chExt cx="2838300" cy="2838300"/>
          </a:xfrm>
        </p:grpSpPr>
        <p:sp>
          <p:nvSpPr>
            <p:cNvPr id="1868" name="Google Shape;1868;g1d6a18dbb6e_3_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1d6a18dbb6e_3_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0" name="Google Shape;1870;g1d6a18dbb6e_3_3"/>
          <p:cNvGrpSpPr/>
          <p:nvPr/>
        </p:nvGrpSpPr>
        <p:grpSpPr>
          <a:xfrm>
            <a:off x="7347091" y="4733829"/>
            <a:ext cx="234160" cy="234160"/>
            <a:chOff x="209945" y="1501725"/>
            <a:chExt cx="2838300" cy="2838300"/>
          </a:xfrm>
        </p:grpSpPr>
        <p:sp>
          <p:nvSpPr>
            <p:cNvPr id="1871" name="Google Shape;1871;g1d6a18dbb6e_3_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1d6a18dbb6e_3_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3" name="Google Shape;1873;g1d6a18dbb6e_3_3"/>
          <p:cNvSpPr txBox="1"/>
          <p:nvPr/>
        </p:nvSpPr>
        <p:spPr>
          <a:xfrm>
            <a:off x="3774636" y="554423"/>
            <a:ext cx="4611000" cy="1227000"/>
          </a:xfrm>
          <a:prstGeom prst="rect">
            <a:avLst/>
          </a:prstGeom>
          <a:noFill/>
          <a:ln>
            <a:noFill/>
          </a:ln>
        </p:spPr>
        <p:txBody>
          <a:bodyPr anchorCtr="0" anchor="t" bIns="91425" lIns="91425" spcFirstLastPara="1" rIns="91425" wrap="square" tIns="91425">
            <a:noAutofit/>
          </a:bodyPr>
          <a:lstStyle/>
          <a:p>
            <a:pPr indent="0" lvl="0" marL="158750" marR="0" rtl="0" algn="just">
              <a:lnSpc>
                <a:spcPct val="100000"/>
              </a:lnSpc>
              <a:spcBef>
                <a:spcPts val="0"/>
              </a:spcBef>
              <a:spcAft>
                <a:spcPts val="0"/>
              </a:spcAft>
              <a:buClr>
                <a:schemeClr val="lt2"/>
              </a:buClr>
              <a:buSzPts val="1100"/>
              <a:buFont typeface="Cabin"/>
              <a:buNone/>
            </a:pPr>
            <a:r>
              <a:rPr b="1" i="0" lang="en-US" sz="1100" u="sng" cap="none" strike="noStrike">
                <a:solidFill>
                  <a:srgbClr val="444444"/>
                </a:solidFill>
                <a:latin typeface="Cabin"/>
                <a:ea typeface="Cabin"/>
                <a:cs typeface="Cabin"/>
                <a:sym typeface="Cabin"/>
              </a:rPr>
              <a:t>Cost and Benefit Without Machine Learning  Model </a:t>
            </a:r>
            <a:endParaRPr/>
          </a:p>
          <a:p>
            <a:pPr indent="0" lvl="0" marL="158750" marR="0" rtl="0" algn="just">
              <a:lnSpc>
                <a:spcPct val="100000"/>
              </a:lnSpc>
              <a:spcBef>
                <a:spcPts val="0"/>
              </a:spcBef>
              <a:spcAft>
                <a:spcPts val="0"/>
              </a:spcAft>
              <a:buClr>
                <a:schemeClr val="lt2"/>
              </a:buClr>
              <a:buSzPts val="1100"/>
              <a:buFont typeface="Cabin"/>
              <a:buNone/>
            </a:pPr>
            <a:r>
              <a:t/>
            </a:r>
            <a:endParaRPr b="1" i="0" sz="3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rPr b="0" i="0" lang="en-US" sz="1100" u="none" cap="none" strike="noStrike">
                <a:solidFill>
                  <a:schemeClr val="dk1"/>
                </a:solidFill>
                <a:latin typeface="Cabin"/>
                <a:ea typeface="Cabin"/>
                <a:cs typeface="Cabin"/>
                <a:sym typeface="Cabin"/>
              </a:rPr>
              <a:t>Skenario cost 100% melalui Net Interest Margin</a:t>
            </a:r>
            <a:endParaRPr/>
          </a:p>
          <a:p>
            <a:pPr indent="0" lvl="0" marL="158750" marR="0" rtl="0" algn="just">
              <a:lnSpc>
                <a:spcPct val="100000"/>
              </a:lnSpc>
              <a:spcBef>
                <a:spcPts val="0"/>
              </a:spcBef>
              <a:spcAft>
                <a:spcPts val="0"/>
              </a:spcAft>
              <a:buClr>
                <a:schemeClr val="lt2"/>
              </a:buClr>
              <a:buSzPts val="1100"/>
              <a:buFont typeface="Cabin"/>
              <a:buNone/>
            </a:pPr>
            <a:r>
              <a:t/>
            </a:r>
            <a:endParaRPr b="0" i="0" sz="300" u="none" cap="none" strike="noStrike">
              <a:solidFill>
                <a:schemeClr val="dk1"/>
              </a:solidFill>
              <a:latin typeface="Cabin"/>
              <a:ea typeface="Cabin"/>
              <a:cs typeface="Cabin"/>
              <a:sym typeface="Cabin"/>
            </a:endParaRPr>
          </a:p>
          <a:p>
            <a:pPr indent="-298450" lvl="0" marL="457200" marR="0" rtl="0" algn="just">
              <a:lnSpc>
                <a:spcPct val="100000"/>
              </a:lnSpc>
              <a:spcBef>
                <a:spcPts val="0"/>
              </a:spcBef>
              <a:spcAft>
                <a:spcPts val="0"/>
              </a:spcAft>
              <a:buClr>
                <a:schemeClr val="lt2"/>
              </a:buClr>
              <a:buSzPts val="1100"/>
              <a:buFont typeface="Cabin"/>
              <a:buChar char="●"/>
            </a:pPr>
            <a:r>
              <a:rPr b="1" i="0" lang="en-US" sz="1100" u="none" cap="none" strike="noStrike">
                <a:solidFill>
                  <a:schemeClr val="dk1"/>
                </a:solidFill>
                <a:latin typeface="Cabin"/>
                <a:ea typeface="Cabin"/>
                <a:cs typeface="Cabin"/>
                <a:sym typeface="Cabin"/>
              </a:rPr>
              <a:t>Revenue	:  174,4 EUR / day</a:t>
            </a:r>
            <a:endParaRPr/>
          </a:p>
          <a:p>
            <a:pPr indent="-298450" lvl="0" marL="457200" marR="0" rtl="0" algn="just">
              <a:lnSpc>
                <a:spcPct val="100000"/>
              </a:lnSpc>
              <a:spcBef>
                <a:spcPts val="0"/>
              </a:spcBef>
              <a:spcAft>
                <a:spcPts val="0"/>
              </a:spcAft>
              <a:buClr>
                <a:schemeClr val="lt2"/>
              </a:buClr>
              <a:buSzPts val="1100"/>
              <a:buFont typeface="Cabin"/>
              <a:buChar char="●"/>
            </a:pPr>
            <a:r>
              <a:rPr b="1" i="0" lang="en-US" sz="1100" u="none" cap="none" strike="noStrike">
                <a:solidFill>
                  <a:schemeClr val="dk1"/>
                </a:solidFill>
                <a:latin typeface="Cabin"/>
                <a:ea typeface="Cabin"/>
                <a:cs typeface="Cabin"/>
                <a:sym typeface="Cabin"/>
              </a:rPr>
              <a:t>Cost		:  87,12 EUR / day</a:t>
            </a:r>
            <a:endParaRPr/>
          </a:p>
          <a:p>
            <a:pPr indent="0" lvl="0" marL="158750" marR="0" rtl="0" algn="just">
              <a:lnSpc>
                <a:spcPct val="100000"/>
              </a:lnSpc>
              <a:spcBef>
                <a:spcPts val="0"/>
              </a:spcBef>
              <a:spcAft>
                <a:spcPts val="0"/>
              </a:spcAft>
              <a:buClr>
                <a:schemeClr val="lt2"/>
              </a:buClr>
              <a:buSzPts val="1100"/>
              <a:buFont typeface="Cabin"/>
              <a:buNone/>
            </a:pPr>
            <a:r>
              <a:t/>
            </a:r>
            <a:endParaRPr b="0" i="0" sz="300" u="none" cap="none" strike="noStrike">
              <a:solidFill>
                <a:schemeClr val="dk1"/>
              </a:solidFill>
              <a:latin typeface="Cabin"/>
              <a:ea typeface="Cabin"/>
              <a:cs typeface="Cabin"/>
              <a:sym typeface="Cabin"/>
            </a:endParaRPr>
          </a:p>
        </p:txBody>
      </p:sp>
      <p:pic>
        <p:nvPicPr>
          <p:cNvPr id="1874" name="Google Shape;1874;g1d6a18dbb6e_3_3"/>
          <p:cNvPicPr preferRelativeResize="0"/>
          <p:nvPr/>
        </p:nvPicPr>
        <p:blipFill rotWithShape="1">
          <a:blip r:embed="rId3">
            <a:alphaModFix/>
          </a:blip>
          <a:srcRect b="0" l="0" r="0" t="0"/>
          <a:stretch/>
        </p:blipFill>
        <p:spPr>
          <a:xfrm>
            <a:off x="758220" y="815800"/>
            <a:ext cx="3251200" cy="3594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g1d94b6bfa44_3_68"/>
          <p:cNvSpPr txBox="1"/>
          <p:nvPr>
            <p:ph idx="12" type="sldNum"/>
          </p:nvPr>
        </p:nvSpPr>
        <p:spPr>
          <a:xfrm>
            <a:off x="725609" y="466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1880" name="Google Shape;1880;g1d94b6bfa44_3_68"/>
          <p:cNvSpPr txBox="1"/>
          <p:nvPr>
            <p:ph idx="1" type="subTitle"/>
          </p:nvPr>
        </p:nvSpPr>
        <p:spPr>
          <a:xfrm>
            <a:off x="4429200" y="1577262"/>
            <a:ext cx="4299600" cy="2457600"/>
          </a:xfrm>
          <a:prstGeom prst="rect">
            <a:avLst/>
          </a:prstGeom>
        </p:spPr>
        <p:txBody>
          <a:bodyPr anchorCtr="0" anchor="t" bIns="91425" lIns="91425" spcFirstLastPara="1" rIns="91425" wrap="square" tIns="91425">
            <a:noAutofit/>
          </a:bodyPr>
          <a:lstStyle/>
          <a:p>
            <a:pPr indent="-387350" lvl="0" marL="158750" rtl="0" algn="just">
              <a:spcBef>
                <a:spcPts val="0"/>
              </a:spcBef>
              <a:spcAft>
                <a:spcPts val="0"/>
              </a:spcAft>
              <a:buNone/>
            </a:pPr>
            <a:r>
              <a:rPr b="1" lang="en-US" sz="1600" u="sng">
                <a:solidFill>
                  <a:srgbClr val="444444"/>
                </a:solidFill>
              </a:rPr>
              <a:t>Recommendation</a:t>
            </a:r>
            <a:endParaRPr b="1" sz="1600" u="sng">
              <a:solidFill>
                <a:srgbClr val="444444"/>
              </a:solidFill>
            </a:endParaRPr>
          </a:p>
          <a:p>
            <a:pPr indent="-158750" lvl="0" marL="158750" rtl="0" algn="just">
              <a:spcBef>
                <a:spcPts val="0"/>
              </a:spcBef>
              <a:spcAft>
                <a:spcPts val="0"/>
              </a:spcAft>
              <a:buClr>
                <a:schemeClr val="lt2"/>
              </a:buClr>
              <a:buSzPts val="1100"/>
              <a:buFont typeface="Cabin"/>
              <a:buNone/>
            </a:pPr>
            <a:r>
              <a:t/>
            </a:r>
            <a:endParaRPr b="1" sz="500" u="sng">
              <a:solidFill>
                <a:srgbClr val="444444"/>
              </a:solidFill>
            </a:endParaRPr>
          </a:p>
          <a:p>
            <a:pPr indent="0" lvl="0" marL="0" rtl="0" algn="just">
              <a:lnSpc>
                <a:spcPct val="115000"/>
              </a:lnSpc>
              <a:spcBef>
                <a:spcPts val="0"/>
              </a:spcBef>
              <a:spcAft>
                <a:spcPts val="0"/>
              </a:spcAft>
              <a:buClr>
                <a:schemeClr val="dk1"/>
              </a:buClr>
              <a:buSzPts val="1100"/>
              <a:buFont typeface="Arial"/>
              <a:buNone/>
            </a:pPr>
            <a:r>
              <a:rPr lang="en-US" sz="1400">
                <a:latin typeface="Arial"/>
                <a:ea typeface="Arial"/>
                <a:cs typeface="Arial"/>
                <a:sym typeface="Arial"/>
              </a:rPr>
              <a:t>Untuk metode marketing dengan rentang predict proba (pada kelas 1) tertentu sebaiknya disesuaikan dengan level marketing dan metodenya, misalnya:</a:t>
            </a:r>
            <a:endParaRPr sz="1400">
              <a:latin typeface="Arial"/>
              <a:ea typeface="Arial"/>
              <a:cs typeface="Arial"/>
              <a:sym typeface="Arial"/>
            </a:endParaRPr>
          </a:p>
          <a:p>
            <a:pPr indent="0" lvl="0" marL="0" rtl="0" algn="just">
              <a:lnSpc>
                <a:spcPct val="115000"/>
              </a:lnSpc>
              <a:spcBef>
                <a:spcPts val="0"/>
              </a:spcBef>
              <a:spcAft>
                <a:spcPts val="0"/>
              </a:spcAft>
              <a:buNone/>
            </a:pPr>
            <a:r>
              <a:t/>
            </a:r>
            <a:endParaRPr sz="7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US" sz="1400">
                <a:latin typeface="Arial"/>
                <a:ea typeface="Arial"/>
                <a:cs typeface="Arial"/>
                <a:sym typeface="Arial"/>
              </a:rPr>
              <a:t>Rentang 90% - 100%: junior marketer</a:t>
            </a:r>
            <a:endParaRPr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US" sz="1400">
                <a:latin typeface="Arial"/>
                <a:ea typeface="Arial"/>
                <a:cs typeface="Arial"/>
                <a:sym typeface="Arial"/>
              </a:rPr>
              <a:t>Rentang 80% - 90%: medium level marketer</a:t>
            </a:r>
            <a:endParaRPr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US" sz="1400">
                <a:latin typeface="Arial"/>
                <a:ea typeface="Arial"/>
                <a:cs typeface="Arial"/>
                <a:sym typeface="Arial"/>
              </a:rPr>
              <a:t>Rentang antara 70% - 80%: senior marketer</a:t>
            </a:r>
            <a:endParaRPr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US" sz="1400">
                <a:latin typeface="Arial"/>
                <a:ea typeface="Arial"/>
                <a:cs typeface="Arial"/>
                <a:sym typeface="Arial"/>
              </a:rPr>
              <a:t>Kurang dari </a:t>
            </a:r>
            <a:r>
              <a:rPr lang="en-US" sz="1400">
                <a:latin typeface="Arial"/>
                <a:ea typeface="Arial"/>
                <a:cs typeface="Arial"/>
                <a:sym typeface="Arial"/>
              </a:rPr>
              <a:t>70%: marketing by ads (sosmed, youtube, sms blast, reklame dkk)</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1881" name="Google Shape;1881;g1d94b6bfa44_3_68"/>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500"/>
              <a:buFont typeface="Arial"/>
              <a:buNone/>
            </a:pPr>
            <a:r>
              <a:rPr lang="en-US" sz="3200"/>
              <a:t>Conclusion and Recommendation (Predict Proba)</a:t>
            </a:r>
            <a:endParaRPr/>
          </a:p>
        </p:txBody>
      </p:sp>
      <p:sp>
        <p:nvSpPr>
          <p:cNvPr id="1882" name="Google Shape;1882;g1d94b6bfa44_3_68"/>
          <p:cNvSpPr/>
          <p:nvPr>
            <p:ph idx="2" type="pic"/>
          </p:nvPr>
        </p:nvSpPr>
        <p:spPr>
          <a:xfrm>
            <a:off x="809900" y="1629087"/>
            <a:ext cx="3026100" cy="2745000"/>
          </a:xfrm>
          <a:prstGeom prst="rect">
            <a:avLst/>
          </a:prstGeom>
        </p:spPr>
      </p:sp>
      <p:pic>
        <p:nvPicPr>
          <p:cNvPr id="1883" name="Google Shape;1883;g1d94b6bfa44_3_68"/>
          <p:cNvPicPr preferRelativeResize="0"/>
          <p:nvPr/>
        </p:nvPicPr>
        <p:blipFill rotWithShape="1">
          <a:blip r:embed="rId3">
            <a:alphaModFix/>
          </a:blip>
          <a:srcRect b="0" l="0" r="17382" t="6410"/>
          <a:stretch/>
        </p:blipFill>
        <p:spPr>
          <a:xfrm>
            <a:off x="1540450" y="1629075"/>
            <a:ext cx="1641300" cy="3240350"/>
          </a:xfrm>
          <a:prstGeom prst="rect">
            <a:avLst/>
          </a:prstGeom>
          <a:noFill/>
          <a:ln>
            <a:noFill/>
          </a:ln>
        </p:spPr>
      </p:pic>
      <p:grpSp>
        <p:nvGrpSpPr>
          <p:cNvPr id="1884" name="Google Shape;1884;g1d94b6bfa44_3_68"/>
          <p:cNvGrpSpPr/>
          <p:nvPr/>
        </p:nvGrpSpPr>
        <p:grpSpPr>
          <a:xfrm>
            <a:off x="4301771" y="2019599"/>
            <a:ext cx="127440" cy="155539"/>
            <a:chOff x="209945" y="1501725"/>
            <a:chExt cx="2838300" cy="2838300"/>
          </a:xfrm>
        </p:grpSpPr>
        <p:sp>
          <p:nvSpPr>
            <p:cNvPr id="1885" name="Google Shape;1885;g1d94b6bfa44_3_68"/>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1d94b6bfa44_3_68"/>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g1d97d4ceaae_0_0"/>
          <p:cNvSpPr txBox="1"/>
          <p:nvPr>
            <p:ph idx="12" type="sldNum"/>
          </p:nvPr>
        </p:nvSpPr>
        <p:spPr>
          <a:xfrm>
            <a:off x="725609" y="466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1892" name="Google Shape;1892;g1d97d4ceaae_0_0"/>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4400"/>
              <a:t>Thank You</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grpSp>
        <p:nvGrpSpPr>
          <p:cNvPr id="1424" name="Google Shape;1424;g1d1044728da_4_1269"/>
          <p:cNvGrpSpPr/>
          <p:nvPr/>
        </p:nvGrpSpPr>
        <p:grpSpPr>
          <a:xfrm>
            <a:off x="6798148" y="2312331"/>
            <a:ext cx="3261491" cy="3261491"/>
            <a:chOff x="209945" y="1501725"/>
            <a:chExt cx="2838300" cy="2838300"/>
          </a:xfrm>
        </p:grpSpPr>
        <p:sp>
          <p:nvSpPr>
            <p:cNvPr id="1425" name="Google Shape;1425;g1d1044728da_4_1269"/>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g1d1044728da_4_1269"/>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7" name="Google Shape;1427;g1d1044728da_4_1269"/>
          <p:cNvSpPr/>
          <p:nvPr/>
        </p:nvSpPr>
        <p:spPr>
          <a:xfrm>
            <a:off x="231550" y="1883650"/>
            <a:ext cx="2278800" cy="2075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g1d1044728da_4_1269"/>
          <p:cNvSpPr txBox="1"/>
          <p:nvPr>
            <p:ph type="title"/>
          </p:nvPr>
        </p:nvSpPr>
        <p:spPr>
          <a:xfrm>
            <a:off x="320763" y="1310950"/>
            <a:ext cx="210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t>Annur Afgoni</a:t>
            </a:r>
            <a:endParaRPr sz="2000"/>
          </a:p>
        </p:txBody>
      </p:sp>
      <p:sp>
        <p:nvSpPr>
          <p:cNvPr id="1429" name="Google Shape;1429;g1d1044728da_4_1269"/>
          <p:cNvSpPr txBox="1"/>
          <p:nvPr>
            <p:ph idx="12" type="sldNum"/>
          </p:nvPr>
        </p:nvSpPr>
        <p:spPr>
          <a:xfrm>
            <a:off x="725609" y="466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1430" name="Google Shape;1430;g1d1044728da_4_1269"/>
          <p:cNvSpPr/>
          <p:nvPr/>
        </p:nvSpPr>
        <p:spPr>
          <a:xfrm>
            <a:off x="3373763" y="1883650"/>
            <a:ext cx="2278800" cy="2075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g1d1044728da_4_1269"/>
          <p:cNvSpPr txBox="1"/>
          <p:nvPr>
            <p:ph type="title"/>
          </p:nvPr>
        </p:nvSpPr>
        <p:spPr>
          <a:xfrm>
            <a:off x="3373875" y="1310950"/>
            <a:ext cx="227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t>Syarif Alamudi</a:t>
            </a:r>
            <a:endParaRPr sz="2000"/>
          </a:p>
        </p:txBody>
      </p:sp>
      <p:sp>
        <p:nvSpPr>
          <p:cNvPr id="1432" name="Google Shape;1432;g1d1044728da_4_1269"/>
          <p:cNvSpPr/>
          <p:nvPr/>
        </p:nvSpPr>
        <p:spPr>
          <a:xfrm>
            <a:off x="6605375" y="1883650"/>
            <a:ext cx="2278800" cy="2075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g1d1044728da_4_1269"/>
          <p:cNvSpPr txBox="1"/>
          <p:nvPr>
            <p:ph type="title"/>
          </p:nvPr>
        </p:nvSpPr>
        <p:spPr>
          <a:xfrm>
            <a:off x="6345725" y="1310950"/>
            <a:ext cx="279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000"/>
              <a:t>Ardhon Rakhmadi</a:t>
            </a:r>
            <a:endParaRPr sz="2000"/>
          </a:p>
        </p:txBody>
      </p:sp>
      <p:pic>
        <p:nvPicPr>
          <p:cNvPr id="1434" name="Google Shape;1434;g1d1044728da_4_1269"/>
          <p:cNvPicPr preferRelativeResize="0"/>
          <p:nvPr/>
        </p:nvPicPr>
        <p:blipFill rotWithShape="1">
          <a:blip r:embed="rId3">
            <a:alphaModFix/>
          </a:blip>
          <a:srcRect b="0" l="22128" r="26266" t="26766"/>
          <a:stretch/>
        </p:blipFill>
        <p:spPr>
          <a:xfrm>
            <a:off x="298750" y="1907252"/>
            <a:ext cx="2144400" cy="2028300"/>
          </a:xfrm>
          <a:prstGeom prst="roundRect">
            <a:avLst>
              <a:gd fmla="val 5301" name="adj"/>
            </a:avLst>
          </a:prstGeom>
          <a:noFill/>
          <a:ln>
            <a:noFill/>
          </a:ln>
        </p:spPr>
      </p:pic>
      <p:pic>
        <p:nvPicPr>
          <p:cNvPr id="1435" name="Google Shape;1435;g1d1044728da_4_1269"/>
          <p:cNvPicPr preferRelativeResize="0"/>
          <p:nvPr/>
        </p:nvPicPr>
        <p:blipFill>
          <a:blip r:embed="rId4">
            <a:alphaModFix/>
          </a:blip>
          <a:stretch>
            <a:fillRect/>
          </a:stretch>
        </p:blipFill>
        <p:spPr>
          <a:xfrm>
            <a:off x="6605475" y="1883650"/>
            <a:ext cx="2278800" cy="2067000"/>
          </a:xfrm>
          <a:prstGeom prst="roundRect">
            <a:avLst>
              <a:gd fmla="val 9777" name="adj"/>
            </a:avLst>
          </a:prstGeom>
          <a:noFill/>
          <a:ln>
            <a:noFill/>
          </a:ln>
        </p:spPr>
      </p:pic>
      <p:pic>
        <p:nvPicPr>
          <p:cNvPr id="1436" name="Google Shape;1436;g1d1044728da_4_1269"/>
          <p:cNvPicPr preferRelativeResize="0"/>
          <p:nvPr/>
        </p:nvPicPr>
        <p:blipFill>
          <a:blip r:embed="rId5">
            <a:alphaModFix/>
          </a:blip>
          <a:stretch>
            <a:fillRect/>
          </a:stretch>
        </p:blipFill>
        <p:spPr>
          <a:xfrm>
            <a:off x="3373875" y="1883650"/>
            <a:ext cx="2278800" cy="206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grpSp>
        <p:nvGrpSpPr>
          <p:cNvPr id="1441" name="Google Shape;1441;g1d1044728da_4_1285"/>
          <p:cNvGrpSpPr/>
          <p:nvPr/>
        </p:nvGrpSpPr>
        <p:grpSpPr>
          <a:xfrm>
            <a:off x="-761977" y="1347006"/>
            <a:ext cx="3261491" cy="3261491"/>
            <a:chOff x="209945" y="1501725"/>
            <a:chExt cx="2838300" cy="2838300"/>
          </a:xfrm>
        </p:grpSpPr>
        <p:sp>
          <p:nvSpPr>
            <p:cNvPr id="1442" name="Google Shape;1442;g1d1044728da_4_1285"/>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g1d1044728da_4_1285"/>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g1d1044728da_4_1285"/>
          <p:cNvSpPr txBox="1"/>
          <p:nvPr>
            <p:ph idx="2" type="title"/>
          </p:nvPr>
        </p:nvSpPr>
        <p:spPr>
          <a:xfrm>
            <a:off x="1567400" y="1454925"/>
            <a:ext cx="1604100" cy="13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02</a:t>
            </a:r>
            <a:endParaRPr/>
          </a:p>
        </p:txBody>
      </p:sp>
      <p:sp>
        <p:nvSpPr>
          <p:cNvPr id="1445" name="Google Shape;1445;g1d1044728da_4_1285"/>
          <p:cNvSpPr txBox="1"/>
          <p:nvPr>
            <p:ph type="title"/>
          </p:nvPr>
        </p:nvSpPr>
        <p:spPr>
          <a:xfrm>
            <a:off x="3976550" y="1664427"/>
            <a:ext cx="4452300" cy="17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Problem Formulation</a:t>
            </a:r>
            <a:endParaRPr/>
          </a:p>
        </p:txBody>
      </p:sp>
      <p:sp>
        <p:nvSpPr>
          <p:cNvPr id="1446" name="Google Shape;1446;g1d1044728da_4_1285"/>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447" name="Google Shape;1447;g1d1044728da_4_1285"/>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448" name="Google Shape;1448;g1d1044728da_4_1285"/>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449" name="Google Shape;1449;g1d1044728da_4_1285"/>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450" name="Google Shape;1450;g1d1044728da_4_1285"/>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grpSp>
        <p:nvGrpSpPr>
          <p:cNvPr id="1455" name="Google Shape;1455;p3"/>
          <p:cNvGrpSpPr/>
          <p:nvPr/>
        </p:nvGrpSpPr>
        <p:grpSpPr>
          <a:xfrm>
            <a:off x="-1509927" y="878431"/>
            <a:ext cx="3261491" cy="3261491"/>
            <a:chOff x="209945" y="1501725"/>
            <a:chExt cx="2838300" cy="2838300"/>
          </a:xfrm>
        </p:grpSpPr>
        <p:sp>
          <p:nvSpPr>
            <p:cNvPr id="1456" name="Google Shape;1456;p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8" name="Google Shape;1458;p3"/>
          <p:cNvSpPr txBox="1"/>
          <p:nvPr>
            <p:ph type="title"/>
          </p:nvPr>
        </p:nvSpPr>
        <p:spPr>
          <a:xfrm>
            <a:off x="777150"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800"/>
              <a:t>Problem Formulation (Analytics)</a:t>
            </a:r>
            <a:endParaRPr sz="2800"/>
          </a:p>
        </p:txBody>
      </p:sp>
      <p:sp>
        <p:nvSpPr>
          <p:cNvPr id="1459" name="Google Shape;1459;p3"/>
          <p:cNvSpPr txBox="1"/>
          <p:nvPr>
            <p:ph idx="1" type="subTitle"/>
          </p:nvPr>
        </p:nvSpPr>
        <p:spPr>
          <a:xfrm>
            <a:off x="4124400" y="1537130"/>
            <a:ext cx="4299600" cy="1458600"/>
          </a:xfrm>
          <a:prstGeom prst="rect">
            <a:avLst/>
          </a:prstGeom>
          <a:noFill/>
          <a:ln>
            <a:noFill/>
          </a:ln>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Char char="●"/>
            </a:pPr>
            <a:r>
              <a:rPr lang="en-US"/>
              <a:t>Data scientist dapat menghasilkan wawasan mendalam mengenai marketing campaign yang dilakukan untuk mengoptimalkan alokasi marketing cost dengan meningkatkan conversion rate-nya. </a:t>
            </a:r>
            <a:endParaRPr/>
          </a:p>
          <a:p>
            <a:pPr indent="0" lvl="0" marL="457200" rtl="0" algn="just">
              <a:lnSpc>
                <a:spcPct val="100000"/>
              </a:lnSpc>
              <a:spcBef>
                <a:spcPts val="0"/>
              </a:spcBef>
              <a:spcAft>
                <a:spcPts val="0"/>
              </a:spcAft>
              <a:buNone/>
            </a:pPr>
            <a:r>
              <a:t/>
            </a:r>
            <a:endParaRPr/>
          </a:p>
          <a:p>
            <a:pPr indent="-298450" lvl="0" marL="457200" rtl="0" algn="just">
              <a:lnSpc>
                <a:spcPct val="100000"/>
              </a:lnSpc>
              <a:spcBef>
                <a:spcPts val="0"/>
              </a:spcBef>
              <a:spcAft>
                <a:spcPts val="0"/>
              </a:spcAft>
              <a:buSzPts val="1100"/>
              <a:buChar char="●"/>
            </a:pPr>
            <a:r>
              <a:rPr lang="en-US"/>
              <a:t>Wawasan yang dimaksud antara lain kita dapat mengetahui karakteristik nasabah yang berdampak pada conversion rate.​</a:t>
            </a:r>
            <a:endParaRPr/>
          </a:p>
        </p:txBody>
      </p:sp>
      <p:sp>
        <p:nvSpPr>
          <p:cNvPr id="1460" name="Google Shape;1460;p3"/>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461" name="Google Shape;1461;p3"/>
          <p:cNvGrpSpPr/>
          <p:nvPr/>
        </p:nvGrpSpPr>
        <p:grpSpPr>
          <a:xfrm>
            <a:off x="8189841" y="4139937"/>
            <a:ext cx="234160" cy="234160"/>
            <a:chOff x="209945" y="1501725"/>
            <a:chExt cx="2838300" cy="2838300"/>
          </a:xfrm>
        </p:grpSpPr>
        <p:sp>
          <p:nvSpPr>
            <p:cNvPr id="1462" name="Google Shape;1462;p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4" name="Google Shape;1464;p3"/>
          <p:cNvGrpSpPr/>
          <p:nvPr/>
        </p:nvGrpSpPr>
        <p:grpSpPr>
          <a:xfrm>
            <a:off x="7768466" y="4139937"/>
            <a:ext cx="234160" cy="234160"/>
            <a:chOff x="209945" y="1501725"/>
            <a:chExt cx="2838300" cy="2838300"/>
          </a:xfrm>
        </p:grpSpPr>
        <p:sp>
          <p:nvSpPr>
            <p:cNvPr id="1465" name="Google Shape;1465;p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7" name="Google Shape;1467;p3"/>
          <p:cNvGrpSpPr/>
          <p:nvPr/>
        </p:nvGrpSpPr>
        <p:grpSpPr>
          <a:xfrm>
            <a:off x="7347091" y="4139937"/>
            <a:ext cx="234160" cy="234160"/>
            <a:chOff x="209945" y="1501725"/>
            <a:chExt cx="2838300" cy="2838300"/>
          </a:xfrm>
        </p:grpSpPr>
        <p:sp>
          <p:nvSpPr>
            <p:cNvPr id="1468" name="Google Shape;1468;p3"/>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70" name="Google Shape;1470;p3"/>
          <p:cNvPicPr preferRelativeResize="0"/>
          <p:nvPr/>
        </p:nvPicPr>
        <p:blipFill rotWithShape="1">
          <a:blip r:embed="rId3">
            <a:alphaModFix/>
          </a:blip>
          <a:srcRect b="0" l="0" r="0" t="0"/>
          <a:stretch/>
        </p:blipFill>
        <p:spPr>
          <a:xfrm>
            <a:off x="426497" y="878413"/>
            <a:ext cx="3697800" cy="27579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grpSp>
        <p:nvGrpSpPr>
          <p:cNvPr id="1475" name="Google Shape;1475;p4"/>
          <p:cNvGrpSpPr/>
          <p:nvPr/>
        </p:nvGrpSpPr>
        <p:grpSpPr>
          <a:xfrm>
            <a:off x="-1509927" y="878431"/>
            <a:ext cx="3261491" cy="3261491"/>
            <a:chOff x="209945" y="1501725"/>
            <a:chExt cx="2838300" cy="2838300"/>
          </a:xfrm>
        </p:grpSpPr>
        <p:sp>
          <p:nvSpPr>
            <p:cNvPr id="1476" name="Google Shape;1476;p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8" name="Google Shape;1478;p4"/>
          <p:cNvSpPr txBox="1"/>
          <p:nvPr>
            <p:ph type="title"/>
          </p:nvPr>
        </p:nvSpPr>
        <p:spPr>
          <a:xfrm>
            <a:off x="720000"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400"/>
              <a:t>Problem Formulation (Machine Learning)</a:t>
            </a:r>
            <a:endParaRPr sz="2400"/>
          </a:p>
        </p:txBody>
      </p:sp>
      <p:sp>
        <p:nvSpPr>
          <p:cNvPr id="1479" name="Google Shape;1479;p4"/>
          <p:cNvSpPr txBox="1"/>
          <p:nvPr>
            <p:ph idx="1" type="subTitle"/>
          </p:nvPr>
        </p:nvSpPr>
        <p:spPr>
          <a:xfrm>
            <a:off x="4124400" y="1537137"/>
            <a:ext cx="4299600" cy="2457600"/>
          </a:xfrm>
          <a:prstGeom prst="rect">
            <a:avLst/>
          </a:prstGeom>
          <a:noFill/>
          <a:ln>
            <a:noFill/>
          </a:ln>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Char char="●"/>
            </a:pPr>
            <a:r>
              <a:rPr lang="en-US"/>
              <a:t>Model machine learning yang mampu memprediksi calon nasabah yang akan subscribe ataupun tidak untuk mengoptimalkan marketing campaign deposito.</a:t>
            </a:r>
            <a:endParaRPr/>
          </a:p>
        </p:txBody>
      </p:sp>
      <p:sp>
        <p:nvSpPr>
          <p:cNvPr id="1480" name="Google Shape;1480;p4"/>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pSp>
        <p:nvGrpSpPr>
          <p:cNvPr id="1481" name="Google Shape;1481;p4"/>
          <p:cNvGrpSpPr/>
          <p:nvPr/>
        </p:nvGrpSpPr>
        <p:grpSpPr>
          <a:xfrm>
            <a:off x="8189841" y="4139937"/>
            <a:ext cx="234160" cy="234160"/>
            <a:chOff x="209945" y="1501725"/>
            <a:chExt cx="2838300" cy="2838300"/>
          </a:xfrm>
        </p:grpSpPr>
        <p:sp>
          <p:nvSpPr>
            <p:cNvPr id="1482" name="Google Shape;1482;p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4"/>
          <p:cNvGrpSpPr/>
          <p:nvPr/>
        </p:nvGrpSpPr>
        <p:grpSpPr>
          <a:xfrm>
            <a:off x="7768466" y="4139937"/>
            <a:ext cx="234160" cy="234160"/>
            <a:chOff x="209945" y="1501725"/>
            <a:chExt cx="2838300" cy="2838300"/>
          </a:xfrm>
        </p:grpSpPr>
        <p:sp>
          <p:nvSpPr>
            <p:cNvPr id="1485" name="Google Shape;1485;p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7" name="Google Shape;1487;p4"/>
          <p:cNvGrpSpPr/>
          <p:nvPr/>
        </p:nvGrpSpPr>
        <p:grpSpPr>
          <a:xfrm>
            <a:off x="7347091" y="4139937"/>
            <a:ext cx="234160" cy="234160"/>
            <a:chOff x="209945" y="1501725"/>
            <a:chExt cx="2838300" cy="2838300"/>
          </a:xfrm>
        </p:grpSpPr>
        <p:sp>
          <p:nvSpPr>
            <p:cNvPr id="1488" name="Google Shape;1488;p4"/>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4"/>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90" name="Google Shape;1490;p4"/>
          <p:cNvPicPr preferRelativeResize="0"/>
          <p:nvPr/>
        </p:nvPicPr>
        <p:blipFill rotWithShape="1">
          <a:blip r:embed="rId3">
            <a:alphaModFix/>
          </a:blip>
          <a:srcRect b="0" l="0" r="0" t="0"/>
          <a:stretch/>
        </p:blipFill>
        <p:spPr>
          <a:xfrm>
            <a:off x="354279" y="967722"/>
            <a:ext cx="3770100" cy="27198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grpSp>
        <p:nvGrpSpPr>
          <p:cNvPr id="1495" name="Google Shape;1495;g1d6a18dbb6e_3_780"/>
          <p:cNvGrpSpPr/>
          <p:nvPr/>
        </p:nvGrpSpPr>
        <p:grpSpPr>
          <a:xfrm>
            <a:off x="-1509927" y="878431"/>
            <a:ext cx="3261491" cy="3261491"/>
            <a:chOff x="209945" y="1501725"/>
            <a:chExt cx="2838300" cy="2838300"/>
          </a:xfrm>
        </p:grpSpPr>
        <p:sp>
          <p:nvSpPr>
            <p:cNvPr id="1496" name="Google Shape;1496;g1d6a18dbb6e_3_7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1d6a18dbb6e_3_7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8" name="Google Shape;1498;g1d6a18dbb6e_3_780"/>
          <p:cNvSpPr txBox="1"/>
          <p:nvPr>
            <p:ph type="title"/>
          </p:nvPr>
        </p:nvSpPr>
        <p:spPr>
          <a:xfrm>
            <a:off x="720000" y="-4"/>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800"/>
              <a:t>Metrics</a:t>
            </a:r>
            <a:endParaRPr sz="2800"/>
          </a:p>
        </p:txBody>
      </p:sp>
      <p:sp>
        <p:nvSpPr>
          <p:cNvPr id="1499" name="Google Shape;1499;g1d6a18dbb6e_3_780"/>
          <p:cNvSpPr txBox="1"/>
          <p:nvPr>
            <p:ph idx="1" type="subTitle"/>
          </p:nvPr>
        </p:nvSpPr>
        <p:spPr>
          <a:xfrm>
            <a:off x="3868902" y="1921448"/>
            <a:ext cx="4611000" cy="1932000"/>
          </a:xfrm>
          <a:prstGeom prst="rect">
            <a:avLst/>
          </a:prstGeom>
          <a:noFill/>
          <a:ln>
            <a:noFill/>
          </a:ln>
        </p:spPr>
        <p:txBody>
          <a:bodyPr anchorCtr="0" anchor="t" bIns="91425" lIns="91425" spcFirstLastPara="1" rIns="91425" wrap="square" tIns="91425">
            <a:noAutofit/>
          </a:bodyPr>
          <a:lstStyle/>
          <a:p>
            <a:pPr indent="0" lvl="0" marL="158750" rtl="0" algn="just">
              <a:lnSpc>
                <a:spcPct val="100000"/>
              </a:lnSpc>
              <a:spcBef>
                <a:spcPts val="0"/>
              </a:spcBef>
              <a:spcAft>
                <a:spcPts val="0"/>
              </a:spcAft>
              <a:buClr>
                <a:schemeClr val="lt2"/>
              </a:buClr>
              <a:buSzPts val="1100"/>
              <a:buNone/>
            </a:pPr>
            <a:r>
              <a:rPr b="1" i="0" lang="en-US" u="sng">
                <a:solidFill>
                  <a:srgbClr val="444444"/>
                </a:solidFill>
              </a:rPr>
              <a:t>Cost and Benefit Simulation</a:t>
            </a:r>
            <a:endParaRPr/>
          </a:p>
          <a:p>
            <a:pPr indent="0" lvl="0" marL="158750" rtl="0" algn="just">
              <a:lnSpc>
                <a:spcPct val="100000"/>
              </a:lnSpc>
              <a:spcBef>
                <a:spcPts val="0"/>
              </a:spcBef>
              <a:spcAft>
                <a:spcPts val="0"/>
              </a:spcAft>
              <a:buClr>
                <a:schemeClr val="lt2"/>
              </a:buClr>
              <a:buSzPts val="1100"/>
              <a:buNone/>
            </a:pPr>
            <a:r>
              <a:t/>
            </a:r>
            <a:endParaRPr b="1" sz="300" u="sng">
              <a:solidFill>
                <a:srgbClr val="444444"/>
              </a:solidFill>
            </a:endParaRPr>
          </a:p>
          <a:p>
            <a:pPr indent="0" lvl="0" marL="158750" rtl="0" algn="just">
              <a:lnSpc>
                <a:spcPct val="100000"/>
              </a:lnSpc>
              <a:spcBef>
                <a:spcPts val="0"/>
              </a:spcBef>
              <a:spcAft>
                <a:spcPts val="0"/>
              </a:spcAft>
              <a:buClr>
                <a:schemeClr val="lt2"/>
              </a:buClr>
              <a:buSzPts val="1100"/>
              <a:buNone/>
            </a:pPr>
            <a:r>
              <a:rPr lang="en-US"/>
              <a:t>Skenario 1 (Komposisi Revenue Stream: 50% melalui Net Interest Margin, 50% melalui investasi pasar saham)</a:t>
            </a:r>
            <a:endParaRPr/>
          </a:p>
          <a:p>
            <a:pPr indent="0" lvl="0" marL="158750" rtl="0" algn="just">
              <a:lnSpc>
                <a:spcPct val="100000"/>
              </a:lnSpc>
              <a:spcBef>
                <a:spcPts val="0"/>
              </a:spcBef>
              <a:spcAft>
                <a:spcPts val="0"/>
              </a:spcAft>
              <a:buClr>
                <a:schemeClr val="lt2"/>
              </a:buClr>
              <a:buSzPts val="1100"/>
              <a:buNone/>
            </a:pPr>
            <a:r>
              <a:t/>
            </a:r>
            <a:endParaRPr sz="300"/>
          </a:p>
          <a:p>
            <a:pPr indent="-298450" lvl="0" marL="457200" rtl="0" algn="just">
              <a:lnSpc>
                <a:spcPct val="100000"/>
              </a:lnSpc>
              <a:spcBef>
                <a:spcPts val="0"/>
              </a:spcBef>
              <a:spcAft>
                <a:spcPts val="0"/>
              </a:spcAft>
              <a:buClr>
                <a:schemeClr val="lt2"/>
              </a:buClr>
              <a:buSzPts val="1100"/>
              <a:buChar char="●"/>
            </a:pPr>
            <a:r>
              <a:rPr b="1" lang="en-US"/>
              <a:t>Revenue	:  24,27 EUR / day</a:t>
            </a:r>
            <a:endParaRPr/>
          </a:p>
          <a:p>
            <a:pPr indent="-298450" lvl="0" marL="457200" rtl="0" algn="just">
              <a:lnSpc>
                <a:spcPct val="100000"/>
              </a:lnSpc>
              <a:spcBef>
                <a:spcPts val="0"/>
              </a:spcBef>
              <a:spcAft>
                <a:spcPts val="0"/>
              </a:spcAft>
              <a:buClr>
                <a:schemeClr val="lt2"/>
              </a:buClr>
              <a:buSzPts val="1100"/>
              <a:buChar char="●"/>
            </a:pPr>
            <a:r>
              <a:rPr b="1" lang="en-US"/>
              <a:t>Cost		:  87,12 EUR / day</a:t>
            </a:r>
            <a:endParaRPr/>
          </a:p>
          <a:p>
            <a:pPr indent="0" lvl="0" marL="158750" rtl="0" algn="just">
              <a:lnSpc>
                <a:spcPct val="100000"/>
              </a:lnSpc>
              <a:spcBef>
                <a:spcPts val="0"/>
              </a:spcBef>
              <a:spcAft>
                <a:spcPts val="0"/>
              </a:spcAft>
              <a:buClr>
                <a:schemeClr val="lt2"/>
              </a:buClr>
              <a:buSzPts val="1100"/>
              <a:buNone/>
            </a:pPr>
            <a:r>
              <a:t/>
            </a:r>
            <a:endParaRPr sz="300"/>
          </a:p>
          <a:p>
            <a:pPr indent="0" lvl="0" marL="158750" rtl="0" algn="just">
              <a:lnSpc>
                <a:spcPct val="100000"/>
              </a:lnSpc>
              <a:spcBef>
                <a:spcPts val="0"/>
              </a:spcBef>
              <a:spcAft>
                <a:spcPts val="0"/>
              </a:spcAft>
              <a:buSzPts val="1100"/>
              <a:buNone/>
            </a:pPr>
            <a:r>
              <a:rPr lang="en-US"/>
              <a:t>Skenario 2 (Komposisi Revenue Stream: 100% melalui Net Interest Margin)</a:t>
            </a:r>
            <a:endParaRPr/>
          </a:p>
          <a:p>
            <a:pPr indent="0" lvl="0" marL="158750" rtl="0" algn="just">
              <a:lnSpc>
                <a:spcPct val="100000"/>
              </a:lnSpc>
              <a:spcBef>
                <a:spcPts val="0"/>
              </a:spcBef>
              <a:spcAft>
                <a:spcPts val="0"/>
              </a:spcAft>
              <a:buClr>
                <a:schemeClr val="lt2"/>
              </a:buClr>
              <a:buSzPts val="1100"/>
              <a:buNone/>
            </a:pPr>
            <a:r>
              <a:t/>
            </a:r>
            <a:endParaRPr sz="300"/>
          </a:p>
          <a:p>
            <a:pPr indent="-298450" lvl="0" marL="457200" rtl="0" algn="just">
              <a:lnSpc>
                <a:spcPct val="100000"/>
              </a:lnSpc>
              <a:spcBef>
                <a:spcPts val="0"/>
              </a:spcBef>
              <a:spcAft>
                <a:spcPts val="0"/>
              </a:spcAft>
              <a:buClr>
                <a:schemeClr val="lt2"/>
              </a:buClr>
              <a:buSzPts val="1100"/>
              <a:buChar char="●"/>
            </a:pPr>
            <a:r>
              <a:rPr lang="en-US"/>
              <a:t>Revenue	:  </a:t>
            </a:r>
            <a:r>
              <a:rPr b="1" lang="en-US"/>
              <a:t>174,4 EUR / day</a:t>
            </a:r>
            <a:endParaRPr/>
          </a:p>
          <a:p>
            <a:pPr indent="-298450" lvl="0" marL="457200" rtl="0" algn="just">
              <a:lnSpc>
                <a:spcPct val="100000"/>
              </a:lnSpc>
              <a:spcBef>
                <a:spcPts val="0"/>
              </a:spcBef>
              <a:spcAft>
                <a:spcPts val="0"/>
              </a:spcAft>
              <a:buClr>
                <a:schemeClr val="lt2"/>
              </a:buClr>
              <a:buSzPts val="1100"/>
              <a:buChar char="●"/>
            </a:pPr>
            <a:r>
              <a:rPr lang="en-US"/>
              <a:t>Cost		:  </a:t>
            </a:r>
            <a:r>
              <a:rPr b="1" lang="en-US"/>
              <a:t>87,12 EUR / day</a:t>
            </a:r>
            <a:endParaRPr/>
          </a:p>
          <a:p>
            <a:pPr indent="0" lvl="0" marL="158750" rtl="0" algn="just">
              <a:lnSpc>
                <a:spcPct val="100000"/>
              </a:lnSpc>
              <a:spcBef>
                <a:spcPts val="0"/>
              </a:spcBef>
              <a:spcAft>
                <a:spcPts val="0"/>
              </a:spcAft>
              <a:buClr>
                <a:schemeClr val="lt2"/>
              </a:buClr>
              <a:buSzPts val="1100"/>
              <a:buNone/>
            </a:pPr>
            <a:r>
              <a:t/>
            </a:r>
            <a:endParaRPr/>
          </a:p>
        </p:txBody>
      </p:sp>
      <p:sp>
        <p:nvSpPr>
          <p:cNvPr id="1500" name="Google Shape;1500;g1d6a18dbb6e_3_780"/>
          <p:cNvSpPr txBox="1"/>
          <p:nvPr>
            <p:ph idx="12" type="sldNum"/>
          </p:nvPr>
        </p:nvSpPr>
        <p:spPr>
          <a:xfrm>
            <a:off x="725609" y="466985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grpSp>
        <p:nvGrpSpPr>
          <p:cNvPr id="1501" name="Google Shape;1501;g1d6a18dbb6e_3_780"/>
          <p:cNvGrpSpPr/>
          <p:nvPr/>
        </p:nvGrpSpPr>
        <p:grpSpPr>
          <a:xfrm>
            <a:off x="8189841" y="4733829"/>
            <a:ext cx="234160" cy="234160"/>
            <a:chOff x="209945" y="1501725"/>
            <a:chExt cx="2838300" cy="2838300"/>
          </a:xfrm>
        </p:grpSpPr>
        <p:sp>
          <p:nvSpPr>
            <p:cNvPr id="1502" name="Google Shape;1502;g1d6a18dbb6e_3_7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1d6a18dbb6e_3_7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4" name="Google Shape;1504;g1d6a18dbb6e_3_780"/>
          <p:cNvGrpSpPr/>
          <p:nvPr/>
        </p:nvGrpSpPr>
        <p:grpSpPr>
          <a:xfrm>
            <a:off x="7768466" y="4733829"/>
            <a:ext cx="234160" cy="234160"/>
            <a:chOff x="209945" y="1501725"/>
            <a:chExt cx="2838300" cy="2838300"/>
          </a:xfrm>
        </p:grpSpPr>
        <p:sp>
          <p:nvSpPr>
            <p:cNvPr id="1505" name="Google Shape;1505;g1d6a18dbb6e_3_7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1d6a18dbb6e_3_7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7" name="Google Shape;1507;g1d6a18dbb6e_3_780"/>
          <p:cNvGrpSpPr/>
          <p:nvPr/>
        </p:nvGrpSpPr>
        <p:grpSpPr>
          <a:xfrm>
            <a:off x="7347091" y="4733829"/>
            <a:ext cx="234160" cy="234160"/>
            <a:chOff x="209945" y="1501725"/>
            <a:chExt cx="2838300" cy="2838300"/>
          </a:xfrm>
        </p:grpSpPr>
        <p:sp>
          <p:nvSpPr>
            <p:cNvPr id="1508" name="Google Shape;1508;g1d6a18dbb6e_3_7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1d6a18dbb6e_3_7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10" name="Google Shape;1510;g1d6a18dbb6e_3_780"/>
          <p:cNvPicPr preferRelativeResize="0"/>
          <p:nvPr/>
        </p:nvPicPr>
        <p:blipFill rotWithShape="1">
          <a:blip r:embed="rId3">
            <a:alphaModFix/>
          </a:blip>
          <a:srcRect b="388" l="15140" r="7574" t="0"/>
          <a:stretch/>
        </p:blipFill>
        <p:spPr>
          <a:xfrm>
            <a:off x="239525" y="620175"/>
            <a:ext cx="3693900" cy="3261600"/>
          </a:xfrm>
          <a:prstGeom prst="roundRect">
            <a:avLst>
              <a:gd fmla="val 16667" name="adj"/>
            </a:avLst>
          </a:prstGeom>
          <a:noFill/>
          <a:ln>
            <a:noFill/>
          </a:ln>
        </p:spPr>
      </p:pic>
      <p:sp>
        <p:nvSpPr>
          <p:cNvPr id="1511" name="Google Shape;1511;g1d6a18dbb6e_3_780"/>
          <p:cNvSpPr txBox="1"/>
          <p:nvPr/>
        </p:nvSpPr>
        <p:spPr>
          <a:xfrm>
            <a:off x="3868902" y="506707"/>
            <a:ext cx="4775400" cy="1407000"/>
          </a:xfrm>
          <a:prstGeom prst="rect">
            <a:avLst/>
          </a:prstGeom>
          <a:noFill/>
          <a:ln>
            <a:noFill/>
          </a:ln>
        </p:spPr>
        <p:txBody>
          <a:bodyPr anchorCtr="0" anchor="t" bIns="91425" lIns="91425" spcFirstLastPara="1" rIns="91425" wrap="square" tIns="91425">
            <a:noAutofit/>
          </a:bodyPr>
          <a:lstStyle/>
          <a:p>
            <a:pPr indent="0" lvl="0" marL="158750" marR="0" rtl="0" algn="just">
              <a:lnSpc>
                <a:spcPct val="100000"/>
              </a:lnSpc>
              <a:spcBef>
                <a:spcPts val="0"/>
              </a:spcBef>
              <a:spcAft>
                <a:spcPts val="0"/>
              </a:spcAft>
              <a:buClr>
                <a:schemeClr val="lt2"/>
              </a:buClr>
              <a:buSzPts val="1100"/>
              <a:buFont typeface="Cabin"/>
              <a:buNone/>
            </a:pPr>
            <a:r>
              <a:rPr b="1" i="0" lang="en-US" sz="1100" u="sng" cap="none" strike="noStrike">
                <a:solidFill>
                  <a:srgbClr val="444444"/>
                </a:solidFill>
                <a:latin typeface="Cabin"/>
                <a:ea typeface="Cabin"/>
                <a:cs typeface="Cabin"/>
                <a:sym typeface="Cabin"/>
              </a:rPr>
              <a:t>Error Type and Consequences</a:t>
            </a:r>
            <a:endParaRPr/>
          </a:p>
          <a:p>
            <a:pPr indent="0" lvl="0" marL="158750" marR="0" rtl="0" algn="l">
              <a:lnSpc>
                <a:spcPct val="100000"/>
              </a:lnSpc>
              <a:spcBef>
                <a:spcPts val="0"/>
              </a:spcBef>
              <a:spcAft>
                <a:spcPts val="0"/>
              </a:spcAft>
              <a:buClr>
                <a:schemeClr val="lt2"/>
              </a:buClr>
              <a:buSzPts val="1100"/>
              <a:buFont typeface="Cabin"/>
              <a:buNone/>
            </a:pPr>
            <a:r>
              <a:t/>
            </a:r>
            <a:endParaRPr b="0" i="0" sz="300" u="none" cap="none" strike="noStrike">
              <a:solidFill>
                <a:srgbClr val="000000"/>
              </a:solidFill>
              <a:latin typeface="Cabin"/>
              <a:ea typeface="Cabin"/>
              <a:cs typeface="Cabin"/>
              <a:sym typeface="Cabin"/>
            </a:endParaRPr>
          </a:p>
          <a:p>
            <a:pPr indent="-298450" lvl="0" marL="457200" marR="0" rtl="0" algn="l">
              <a:lnSpc>
                <a:spcPct val="100000"/>
              </a:lnSpc>
              <a:spcBef>
                <a:spcPts val="0"/>
              </a:spcBef>
              <a:spcAft>
                <a:spcPts val="0"/>
              </a:spcAft>
              <a:buClr>
                <a:schemeClr val="lt2"/>
              </a:buClr>
              <a:buSzPts val="1100"/>
              <a:buFont typeface="Cabin"/>
              <a:buChar char="●"/>
            </a:pPr>
            <a:r>
              <a:rPr b="0" i="0" lang="en-US" sz="1100" u="none" cap="none" strike="noStrike">
                <a:solidFill>
                  <a:srgbClr val="000000"/>
                </a:solidFill>
                <a:latin typeface="Cabin"/>
                <a:ea typeface="Cabin"/>
                <a:cs typeface="Cabin"/>
                <a:sym typeface="Cabin"/>
              </a:rPr>
              <a:t>Type 1 error	: False Positive</a:t>
            </a:r>
            <a:br>
              <a:rPr b="0" i="0" lang="en-US" sz="1100" u="none" cap="none" strike="noStrike">
                <a:solidFill>
                  <a:srgbClr val="000000"/>
                </a:solidFill>
                <a:latin typeface="Cabin"/>
                <a:ea typeface="Cabin"/>
                <a:cs typeface="Cabin"/>
                <a:sym typeface="Cabin"/>
              </a:rPr>
            </a:br>
            <a:r>
              <a:rPr b="0" i="0" lang="en-US" sz="1100" u="none" cap="none" strike="noStrike">
                <a:solidFill>
                  <a:srgbClr val="000000"/>
                </a:solidFill>
                <a:latin typeface="Cabin"/>
                <a:ea typeface="Cabin"/>
                <a:cs typeface="Cabin"/>
                <a:sym typeface="Cabin"/>
              </a:rPr>
              <a:t>Konsekuensi	: Biaya dan waktu sumber daya marketing terbuang sia-sia</a:t>
            </a:r>
            <a:endParaRPr b="0" i="0" sz="1100" u="none" cap="none" strike="noStrike">
              <a:solidFill>
                <a:srgbClr val="000000"/>
              </a:solidFill>
              <a:latin typeface="Cabin"/>
              <a:ea typeface="Cabin"/>
              <a:cs typeface="Cabin"/>
              <a:sym typeface="Cabin"/>
            </a:endParaRPr>
          </a:p>
          <a:p>
            <a:pPr indent="0" lvl="0" marL="158750" marR="0" rtl="0" algn="l">
              <a:lnSpc>
                <a:spcPct val="100000"/>
              </a:lnSpc>
              <a:spcBef>
                <a:spcPts val="0"/>
              </a:spcBef>
              <a:spcAft>
                <a:spcPts val="0"/>
              </a:spcAft>
              <a:buClr>
                <a:schemeClr val="lt2"/>
              </a:buClr>
              <a:buSzPts val="1100"/>
              <a:buFont typeface="Cabin"/>
              <a:buNone/>
            </a:pPr>
            <a:r>
              <a:t/>
            </a:r>
            <a:endParaRPr b="0" i="0" sz="500" u="none" cap="none" strike="noStrike">
              <a:solidFill>
                <a:srgbClr val="000000"/>
              </a:solidFill>
              <a:latin typeface="Cabin"/>
              <a:ea typeface="Cabin"/>
              <a:cs typeface="Cabin"/>
              <a:sym typeface="Cabin"/>
            </a:endParaRPr>
          </a:p>
          <a:p>
            <a:pPr indent="-298450" lvl="0" marL="457200" marR="0" rtl="0" algn="l">
              <a:lnSpc>
                <a:spcPct val="100000"/>
              </a:lnSpc>
              <a:spcBef>
                <a:spcPts val="0"/>
              </a:spcBef>
              <a:spcAft>
                <a:spcPts val="0"/>
              </a:spcAft>
              <a:buClr>
                <a:schemeClr val="lt2"/>
              </a:buClr>
              <a:buSzPts val="1100"/>
              <a:buFont typeface="Cabin"/>
              <a:buChar char="●"/>
            </a:pPr>
            <a:r>
              <a:rPr b="0" i="0" lang="en-US" sz="1100" u="none" cap="none" strike="noStrike">
                <a:solidFill>
                  <a:srgbClr val="444444"/>
                </a:solidFill>
                <a:latin typeface="Cabin"/>
                <a:ea typeface="Cabin"/>
                <a:cs typeface="Cabin"/>
                <a:sym typeface="Cabin"/>
              </a:rPr>
              <a:t>Type 2 error: 	: False Negative</a:t>
            </a:r>
            <a:br>
              <a:rPr b="0" i="0" lang="en-US" sz="1100" u="none" cap="none" strike="noStrike">
                <a:solidFill>
                  <a:srgbClr val="444444"/>
                </a:solidFill>
                <a:latin typeface="Cabin"/>
                <a:ea typeface="Cabin"/>
                <a:cs typeface="Cabin"/>
                <a:sym typeface="Cabin"/>
              </a:rPr>
            </a:br>
            <a:r>
              <a:rPr b="0" i="0" lang="en-US" sz="1100" u="none" cap="none" strike="noStrike">
                <a:solidFill>
                  <a:srgbClr val="000000"/>
                </a:solidFill>
                <a:latin typeface="Cabin"/>
                <a:ea typeface="Cabin"/>
                <a:cs typeface="Cabin"/>
                <a:sym typeface="Cabin"/>
              </a:rPr>
              <a:t>Konsekuensi	: Kehilangan calon subscriber term</a:t>
            </a:r>
            <a:r>
              <a:rPr lang="en-US" sz="1100">
                <a:latin typeface="Cabin"/>
                <a:ea typeface="Cabin"/>
                <a:cs typeface="Cabin"/>
                <a:sym typeface="Cabin"/>
              </a:rPr>
              <a:t> </a:t>
            </a:r>
            <a:r>
              <a:rPr b="0" i="0" lang="en-US" sz="1100" u="none" cap="none" strike="noStrike">
                <a:solidFill>
                  <a:srgbClr val="000000"/>
                </a:solidFill>
                <a:latin typeface="Cabin"/>
                <a:ea typeface="Cabin"/>
                <a:cs typeface="Cabin"/>
                <a:sym typeface="Cabin"/>
              </a:rPr>
              <a:t>deposit potensial</a:t>
            </a:r>
            <a:endParaRPr b="0" i="0" sz="1100" u="none" cap="none" strike="noStrike">
              <a:solidFill>
                <a:srgbClr val="444444"/>
              </a:solidFill>
              <a:latin typeface="Cabin"/>
              <a:ea typeface="Cabin"/>
              <a:cs typeface="Cabin"/>
              <a:sym typeface="Cabin"/>
            </a:endParaRPr>
          </a:p>
        </p:txBody>
      </p:sp>
      <p:sp>
        <p:nvSpPr>
          <p:cNvPr id="1512" name="Google Shape;1512;g1d6a18dbb6e_3_780"/>
          <p:cNvSpPr txBox="1"/>
          <p:nvPr/>
        </p:nvSpPr>
        <p:spPr>
          <a:xfrm>
            <a:off x="367645" y="3912876"/>
            <a:ext cx="8050800" cy="971100"/>
          </a:xfrm>
          <a:prstGeom prst="rect">
            <a:avLst/>
          </a:prstGeom>
          <a:noFill/>
          <a:ln>
            <a:noFill/>
          </a:ln>
        </p:spPr>
        <p:txBody>
          <a:bodyPr anchorCtr="0" anchor="t" bIns="91425" lIns="91425" spcFirstLastPara="1" rIns="91425" wrap="square" tIns="91425">
            <a:noAutofit/>
          </a:bodyPr>
          <a:lstStyle/>
          <a:p>
            <a:pPr indent="0" lvl="0" marL="158750" marR="0" rtl="0" algn="just">
              <a:lnSpc>
                <a:spcPct val="100000"/>
              </a:lnSpc>
              <a:spcBef>
                <a:spcPts val="0"/>
              </a:spcBef>
              <a:spcAft>
                <a:spcPts val="0"/>
              </a:spcAft>
              <a:buClr>
                <a:schemeClr val="lt2"/>
              </a:buClr>
              <a:buSzPts val="1100"/>
              <a:buFont typeface="Cabin"/>
              <a:buNone/>
            </a:pPr>
            <a:r>
              <a:rPr b="1" i="0" lang="en-US" sz="1100" u="sng" cap="none" strike="noStrike">
                <a:solidFill>
                  <a:srgbClr val="444444"/>
                </a:solidFill>
                <a:latin typeface="Cabin"/>
                <a:ea typeface="Cabin"/>
                <a:cs typeface="Cabin"/>
                <a:sym typeface="Cabin"/>
              </a:rPr>
              <a:t>Metrics Evaluation</a:t>
            </a:r>
            <a:endParaRPr/>
          </a:p>
          <a:p>
            <a:pPr indent="0" lvl="0" marL="158750" marR="0" rtl="0" algn="just">
              <a:lnSpc>
                <a:spcPct val="100000"/>
              </a:lnSpc>
              <a:spcBef>
                <a:spcPts val="0"/>
              </a:spcBef>
              <a:spcAft>
                <a:spcPts val="0"/>
              </a:spcAft>
              <a:buClr>
                <a:schemeClr val="lt2"/>
              </a:buClr>
              <a:buSzPts val="1100"/>
              <a:buFont typeface="Cabin"/>
              <a:buNone/>
            </a:pPr>
            <a:r>
              <a:t/>
            </a:r>
            <a:endParaRPr b="1" i="0" sz="3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rPr b="0" i="0" lang="en-US" sz="1100" u="none" cap="none" strike="noStrike">
                <a:solidFill>
                  <a:schemeClr val="dk1"/>
                </a:solidFill>
                <a:latin typeface="Cabin"/>
                <a:ea typeface="Cabin"/>
                <a:cs typeface="Cabin"/>
                <a:sym typeface="Cabin"/>
              </a:rPr>
              <a:t>Dari konsekuensi tipe error beserta hasil perhitungan cost dan revenue dapat diputuskan bahwa model diharapkan dapat meminimalisir False Positive (Type 1 Error) sehingga metrik yang digunakan untuk kasus ini adalah </a:t>
            </a:r>
            <a:r>
              <a:rPr b="1" i="0" lang="en-US" sz="1100" u="none" cap="none" strike="noStrike">
                <a:solidFill>
                  <a:schemeClr val="dk1"/>
                </a:solidFill>
                <a:latin typeface="Cabin"/>
                <a:ea typeface="Cabin"/>
                <a:cs typeface="Cabin"/>
                <a:sym typeface="Cabin"/>
              </a:rPr>
              <a:t>Precision</a:t>
            </a:r>
            <a:r>
              <a:rPr b="0" i="0" lang="en-US" sz="1100" u="none" cap="none" strike="noStrike">
                <a:solidFill>
                  <a:schemeClr val="dk1"/>
                </a:solidFill>
                <a:latin typeface="Cabin"/>
                <a:ea typeface="Cabin"/>
                <a:cs typeface="Cabin"/>
                <a:sym typeface="Cabin"/>
              </a:rPr>
              <a:t>.</a:t>
            </a:r>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a:p>
            <a:pPr indent="0" lvl="0" marL="158750" marR="0" rtl="0" algn="just">
              <a:lnSpc>
                <a:spcPct val="100000"/>
              </a:lnSpc>
              <a:spcBef>
                <a:spcPts val="0"/>
              </a:spcBef>
              <a:spcAft>
                <a:spcPts val="0"/>
              </a:spcAft>
              <a:buClr>
                <a:schemeClr val="lt2"/>
              </a:buClr>
              <a:buSzPts val="1100"/>
              <a:buFont typeface="Cabin"/>
              <a:buNone/>
            </a:pPr>
            <a:r>
              <a:t/>
            </a:r>
            <a:endParaRPr b="1" i="0" sz="1100" u="sng" cap="none" strike="noStrike">
              <a:solidFill>
                <a:srgbClr val="444444"/>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grpSp>
        <p:nvGrpSpPr>
          <p:cNvPr id="1517" name="Google Shape;1517;g1d1044728da_4_1980"/>
          <p:cNvGrpSpPr/>
          <p:nvPr/>
        </p:nvGrpSpPr>
        <p:grpSpPr>
          <a:xfrm>
            <a:off x="-761977" y="1347006"/>
            <a:ext cx="3261491" cy="3261491"/>
            <a:chOff x="209945" y="1501725"/>
            <a:chExt cx="2838300" cy="2838300"/>
          </a:xfrm>
        </p:grpSpPr>
        <p:sp>
          <p:nvSpPr>
            <p:cNvPr id="1518" name="Google Shape;1518;g1d1044728da_4_1980"/>
            <p:cNvSpPr/>
            <p:nvPr/>
          </p:nvSpPr>
          <p:spPr>
            <a:xfrm rot="2700000">
              <a:off x="1107030" y="1445478"/>
              <a:ext cx="1044538" cy="2950757"/>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g1d1044728da_4_1980"/>
            <p:cNvSpPr/>
            <p:nvPr/>
          </p:nvSpPr>
          <p:spPr>
            <a:xfrm rot="2700000">
              <a:off x="158808" y="2384181"/>
              <a:ext cx="2940574" cy="1073388"/>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0" name="Google Shape;1520;g1d1044728da_4_1980"/>
          <p:cNvSpPr txBox="1"/>
          <p:nvPr>
            <p:ph idx="2" type="title"/>
          </p:nvPr>
        </p:nvSpPr>
        <p:spPr>
          <a:xfrm>
            <a:off x="1567400" y="1454925"/>
            <a:ext cx="1604100" cy="13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03</a:t>
            </a:r>
            <a:endParaRPr/>
          </a:p>
        </p:txBody>
      </p:sp>
      <p:sp>
        <p:nvSpPr>
          <p:cNvPr id="1521" name="Google Shape;1521;g1d1044728da_4_1980"/>
          <p:cNvSpPr txBox="1"/>
          <p:nvPr>
            <p:ph type="title"/>
          </p:nvPr>
        </p:nvSpPr>
        <p:spPr>
          <a:xfrm>
            <a:off x="3976550" y="1664425"/>
            <a:ext cx="4736400" cy="17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Data Understanding</a:t>
            </a:r>
            <a:endParaRPr/>
          </a:p>
        </p:txBody>
      </p:sp>
      <p:sp>
        <p:nvSpPr>
          <p:cNvPr id="1522" name="Google Shape;1522;g1d1044728da_4_1980"/>
          <p:cNvSpPr txBox="1"/>
          <p:nvPr>
            <p:ph idx="12" type="sldNum"/>
          </p:nvPr>
        </p:nvSpPr>
        <p:spPr>
          <a:xfrm>
            <a:off x="725609" y="46660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cxnSp>
        <p:nvCxnSpPr>
          <p:cNvPr id="1523" name="Google Shape;1523;g1d1044728da_4_1980"/>
          <p:cNvCxnSpPr/>
          <p:nvPr/>
        </p:nvCxnSpPr>
        <p:spPr>
          <a:xfrm>
            <a:off x="4014868" y="1454925"/>
            <a:ext cx="3760200" cy="0"/>
          </a:xfrm>
          <a:prstGeom prst="straightConnector1">
            <a:avLst/>
          </a:prstGeom>
          <a:noFill/>
          <a:ln cap="flat" cmpd="sng" w="9525">
            <a:solidFill>
              <a:schemeClr val="dk1"/>
            </a:solidFill>
            <a:prstDash val="solid"/>
            <a:round/>
            <a:headEnd len="med" w="med" type="none"/>
            <a:tailEnd len="med" w="med" type="none"/>
          </a:ln>
        </p:spPr>
      </p:cxnSp>
      <p:cxnSp>
        <p:nvCxnSpPr>
          <p:cNvPr id="1524" name="Google Shape;1524;g1d1044728da_4_1980"/>
          <p:cNvCxnSpPr/>
          <p:nvPr/>
        </p:nvCxnSpPr>
        <p:spPr>
          <a:xfrm>
            <a:off x="3976550" y="3489450"/>
            <a:ext cx="3760200" cy="0"/>
          </a:xfrm>
          <a:prstGeom prst="straightConnector1">
            <a:avLst/>
          </a:prstGeom>
          <a:noFill/>
          <a:ln cap="flat" cmpd="sng" w="9525">
            <a:solidFill>
              <a:schemeClr val="dk1"/>
            </a:solidFill>
            <a:prstDash val="solid"/>
            <a:round/>
            <a:headEnd len="med" w="med" type="none"/>
            <a:tailEnd len="med" w="med" type="none"/>
          </a:ln>
        </p:spPr>
      </p:cxnSp>
      <p:sp>
        <p:nvSpPr>
          <p:cNvPr id="1525" name="Google Shape;1525;g1d1044728da_4_1980"/>
          <p:cNvSpPr txBox="1"/>
          <p:nvPr/>
        </p:nvSpPr>
        <p:spPr>
          <a:xfrm>
            <a:off x="725600" y="222696"/>
            <a:ext cx="2112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bin"/>
                <a:ea typeface="Cabin"/>
                <a:cs typeface="Cabin"/>
                <a:sym typeface="Cabin"/>
              </a:rPr>
              <a:t>Enigma Think Thank</a:t>
            </a:r>
            <a:endParaRPr b="1" sz="1200">
              <a:latin typeface="Cabin"/>
              <a:ea typeface="Cabin"/>
              <a:cs typeface="Cabin"/>
              <a:sym typeface="Cabin"/>
            </a:endParaRPr>
          </a:p>
        </p:txBody>
      </p:sp>
      <p:sp>
        <p:nvSpPr>
          <p:cNvPr id="1526" name="Google Shape;1526;g1d1044728da_4_1980"/>
          <p:cNvSpPr txBox="1"/>
          <p:nvPr/>
        </p:nvSpPr>
        <p:spPr>
          <a:xfrm>
            <a:off x="6316300" y="222696"/>
            <a:ext cx="2112600" cy="3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US" sz="1200">
                <a:latin typeface="Cabin"/>
                <a:ea typeface="Cabin"/>
                <a:cs typeface="Cabin"/>
                <a:sym typeface="Cabin"/>
              </a:rPr>
              <a:t>2023</a:t>
            </a:r>
            <a:endParaRPr b="1" sz="1200">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Business Basic Template by Slidesgo">
  <a:themeElements>
    <a:clrScheme name="Simple Light">
      <a:dk1>
        <a:srgbClr val="000000"/>
      </a:dk1>
      <a:lt1>
        <a:srgbClr val="FFFFFF"/>
      </a:lt1>
      <a:dk2>
        <a:srgbClr val="F0EDE5"/>
      </a:dk2>
      <a:lt2>
        <a:srgbClr val="25C59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Business Basic Template by Slidesgo">
  <a:themeElements>
    <a:clrScheme name="Simple Light">
      <a:dk1>
        <a:srgbClr val="000000"/>
      </a:dk1>
      <a:lt1>
        <a:srgbClr val="FFFFFF"/>
      </a:lt1>
      <a:dk2>
        <a:srgbClr val="F0EDE5"/>
      </a:dk2>
      <a:lt2>
        <a:srgbClr val="25C59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