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 id="214748367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42" roundtripDataSignature="AMtx7mj+hRJFdTc9h/LOY18r7ZZNi/Asi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customschemas.google.com/relationships/presentationmetadata" Target="metadata"/><Relationship Id="rId41" Type="http://schemas.openxmlformats.org/officeDocument/2006/relationships/slide" Target="slides/slide36.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1" name="Shape 1361"/>
        <p:cNvGrpSpPr/>
        <p:nvPr/>
      </p:nvGrpSpPr>
      <p:grpSpPr>
        <a:xfrm>
          <a:off x="0" y="0"/>
          <a:ext cx="0" cy="0"/>
          <a:chOff x="0" y="0"/>
          <a:chExt cx="0" cy="0"/>
        </a:xfrm>
      </p:grpSpPr>
      <p:sp>
        <p:nvSpPr>
          <p:cNvPr id="1362" name="Google Shape;1362;g1d1044728da_4_6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3" name="Google Shape;1363;g1d1044728da_4_6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7" name="Shape 1527"/>
        <p:cNvGrpSpPr/>
        <p:nvPr/>
      </p:nvGrpSpPr>
      <p:grpSpPr>
        <a:xfrm>
          <a:off x="0" y="0"/>
          <a:ext cx="0" cy="0"/>
          <a:chOff x="0" y="0"/>
          <a:chExt cx="0" cy="0"/>
        </a:xfrm>
      </p:grpSpPr>
      <p:sp>
        <p:nvSpPr>
          <p:cNvPr id="1528" name="Google Shape;1528;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29" name="Google Shape;1529;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9" name="Shape 1549"/>
        <p:cNvGrpSpPr/>
        <p:nvPr/>
      </p:nvGrpSpPr>
      <p:grpSpPr>
        <a:xfrm>
          <a:off x="0" y="0"/>
          <a:ext cx="0" cy="0"/>
          <a:chOff x="0" y="0"/>
          <a:chExt cx="0" cy="0"/>
        </a:xfrm>
      </p:grpSpPr>
      <p:sp>
        <p:nvSpPr>
          <p:cNvPr id="1550" name="Google Shape;1550;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51" name="Google Shape;1551;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9" name="Shape 1569"/>
        <p:cNvGrpSpPr/>
        <p:nvPr/>
      </p:nvGrpSpPr>
      <p:grpSpPr>
        <a:xfrm>
          <a:off x="0" y="0"/>
          <a:ext cx="0" cy="0"/>
          <a:chOff x="0" y="0"/>
          <a:chExt cx="0" cy="0"/>
        </a:xfrm>
      </p:grpSpPr>
      <p:sp>
        <p:nvSpPr>
          <p:cNvPr id="1570" name="Google Shape;1570;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71" name="Google Shape;1571;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4" name="Shape 1584"/>
        <p:cNvGrpSpPr/>
        <p:nvPr/>
      </p:nvGrpSpPr>
      <p:grpSpPr>
        <a:xfrm>
          <a:off x="0" y="0"/>
          <a:ext cx="0" cy="0"/>
          <a:chOff x="0" y="0"/>
          <a:chExt cx="0" cy="0"/>
        </a:xfrm>
      </p:grpSpPr>
      <p:sp>
        <p:nvSpPr>
          <p:cNvPr id="1585" name="Google Shape;1585;g1d1044728da_4_329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86" name="Google Shape;1586;g1d1044728da_4_329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3" name="Shape 1603"/>
        <p:cNvGrpSpPr/>
        <p:nvPr/>
      </p:nvGrpSpPr>
      <p:grpSpPr>
        <a:xfrm>
          <a:off x="0" y="0"/>
          <a:ext cx="0" cy="0"/>
          <a:chOff x="0" y="0"/>
          <a:chExt cx="0" cy="0"/>
        </a:xfrm>
      </p:grpSpPr>
      <p:sp>
        <p:nvSpPr>
          <p:cNvPr id="1604" name="Google Shape;1604;g1d1044728da_4_33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05" name="Google Shape;1605;g1d1044728da_4_33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2" name="Shape 1622"/>
        <p:cNvGrpSpPr/>
        <p:nvPr/>
      </p:nvGrpSpPr>
      <p:grpSpPr>
        <a:xfrm>
          <a:off x="0" y="0"/>
          <a:ext cx="0" cy="0"/>
          <a:chOff x="0" y="0"/>
          <a:chExt cx="0" cy="0"/>
        </a:xfrm>
      </p:grpSpPr>
      <p:sp>
        <p:nvSpPr>
          <p:cNvPr id="1623" name="Google Shape;1623;g1d1044728da_4_26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4" name="Google Shape;1624;g1d1044728da_4_26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6" name="Shape 1636"/>
        <p:cNvGrpSpPr/>
        <p:nvPr/>
      </p:nvGrpSpPr>
      <p:grpSpPr>
        <a:xfrm>
          <a:off x="0" y="0"/>
          <a:ext cx="0" cy="0"/>
          <a:chOff x="0" y="0"/>
          <a:chExt cx="0" cy="0"/>
        </a:xfrm>
      </p:grpSpPr>
      <p:sp>
        <p:nvSpPr>
          <p:cNvPr id="1637" name="Google Shape;1637;g1d1044728da_5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38" name="Google Shape;1638;g1d1044728da_5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3" name="Shape 1643"/>
        <p:cNvGrpSpPr/>
        <p:nvPr/>
      </p:nvGrpSpPr>
      <p:grpSpPr>
        <a:xfrm>
          <a:off x="0" y="0"/>
          <a:ext cx="0" cy="0"/>
          <a:chOff x="0" y="0"/>
          <a:chExt cx="0" cy="0"/>
        </a:xfrm>
      </p:grpSpPr>
      <p:sp>
        <p:nvSpPr>
          <p:cNvPr id="1644" name="Google Shape;1644;g1d1044728da_5_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45" name="Google Shape;1645;g1d1044728da_5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0" name="Shape 1650"/>
        <p:cNvGrpSpPr/>
        <p:nvPr/>
      </p:nvGrpSpPr>
      <p:grpSpPr>
        <a:xfrm>
          <a:off x="0" y="0"/>
          <a:ext cx="0" cy="0"/>
          <a:chOff x="0" y="0"/>
          <a:chExt cx="0" cy="0"/>
        </a:xfrm>
      </p:grpSpPr>
      <p:sp>
        <p:nvSpPr>
          <p:cNvPr id="1651" name="Google Shape;1651;g1d1044728da_5_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52" name="Google Shape;1652;g1d1044728da_5_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7" name="Shape 1657"/>
        <p:cNvGrpSpPr/>
        <p:nvPr/>
      </p:nvGrpSpPr>
      <p:grpSpPr>
        <a:xfrm>
          <a:off x="0" y="0"/>
          <a:ext cx="0" cy="0"/>
          <a:chOff x="0" y="0"/>
          <a:chExt cx="0" cy="0"/>
        </a:xfrm>
      </p:grpSpPr>
      <p:sp>
        <p:nvSpPr>
          <p:cNvPr id="1658" name="Google Shape;1658;g1d1044728da_5_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59" name="Google Shape;1659;g1d1044728da_5_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5" name="Shape 1375"/>
        <p:cNvGrpSpPr/>
        <p:nvPr/>
      </p:nvGrpSpPr>
      <p:grpSpPr>
        <a:xfrm>
          <a:off x="0" y="0"/>
          <a:ext cx="0" cy="0"/>
          <a:chOff x="0" y="0"/>
          <a:chExt cx="0" cy="0"/>
        </a:xfrm>
      </p:grpSpPr>
      <p:sp>
        <p:nvSpPr>
          <p:cNvPr id="1376" name="Google Shape;1376;g1d1044728da_4_1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7" name="Google Shape;1377;g1d1044728da_4_1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4" name="Shape 1664"/>
        <p:cNvGrpSpPr/>
        <p:nvPr/>
      </p:nvGrpSpPr>
      <p:grpSpPr>
        <a:xfrm>
          <a:off x="0" y="0"/>
          <a:ext cx="0" cy="0"/>
          <a:chOff x="0" y="0"/>
          <a:chExt cx="0" cy="0"/>
        </a:xfrm>
      </p:grpSpPr>
      <p:sp>
        <p:nvSpPr>
          <p:cNvPr id="1665" name="Google Shape;1665;g1d1044728da_5_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66" name="Google Shape;1666;g1d1044728da_5_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1" name="Shape 1671"/>
        <p:cNvGrpSpPr/>
        <p:nvPr/>
      </p:nvGrpSpPr>
      <p:grpSpPr>
        <a:xfrm>
          <a:off x="0" y="0"/>
          <a:ext cx="0" cy="0"/>
          <a:chOff x="0" y="0"/>
          <a:chExt cx="0" cy="0"/>
        </a:xfrm>
      </p:grpSpPr>
      <p:sp>
        <p:nvSpPr>
          <p:cNvPr id="1672" name="Google Shape;1672;g1d1044728da_5_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73" name="Google Shape;1673;g1d1044728da_5_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8" name="Shape 1678"/>
        <p:cNvGrpSpPr/>
        <p:nvPr/>
      </p:nvGrpSpPr>
      <p:grpSpPr>
        <a:xfrm>
          <a:off x="0" y="0"/>
          <a:ext cx="0" cy="0"/>
          <a:chOff x="0" y="0"/>
          <a:chExt cx="0" cy="0"/>
        </a:xfrm>
      </p:grpSpPr>
      <p:sp>
        <p:nvSpPr>
          <p:cNvPr id="1679" name="Google Shape;1679;g1d1044728da_5_4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80" name="Google Shape;1680;g1d1044728da_5_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5" name="Shape 1685"/>
        <p:cNvGrpSpPr/>
        <p:nvPr/>
      </p:nvGrpSpPr>
      <p:grpSpPr>
        <a:xfrm>
          <a:off x="0" y="0"/>
          <a:ext cx="0" cy="0"/>
          <a:chOff x="0" y="0"/>
          <a:chExt cx="0" cy="0"/>
        </a:xfrm>
      </p:grpSpPr>
      <p:sp>
        <p:nvSpPr>
          <p:cNvPr id="1686" name="Google Shape;1686;g1d1044728da_5_5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87" name="Google Shape;1687;g1d1044728da_5_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2" name="Shape 1692"/>
        <p:cNvGrpSpPr/>
        <p:nvPr/>
      </p:nvGrpSpPr>
      <p:grpSpPr>
        <a:xfrm>
          <a:off x="0" y="0"/>
          <a:ext cx="0" cy="0"/>
          <a:chOff x="0" y="0"/>
          <a:chExt cx="0" cy="0"/>
        </a:xfrm>
      </p:grpSpPr>
      <p:sp>
        <p:nvSpPr>
          <p:cNvPr id="1693" name="Google Shape;1693;g1d1044728da_5_5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94" name="Google Shape;1694;g1d1044728da_5_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9" name="Shape 1699"/>
        <p:cNvGrpSpPr/>
        <p:nvPr/>
      </p:nvGrpSpPr>
      <p:grpSpPr>
        <a:xfrm>
          <a:off x="0" y="0"/>
          <a:ext cx="0" cy="0"/>
          <a:chOff x="0" y="0"/>
          <a:chExt cx="0" cy="0"/>
        </a:xfrm>
      </p:grpSpPr>
      <p:sp>
        <p:nvSpPr>
          <p:cNvPr id="1700" name="Google Shape;1700;g1d1044728da_5_6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01" name="Google Shape;1701;g1d1044728da_5_6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6" name="Shape 1706"/>
        <p:cNvGrpSpPr/>
        <p:nvPr/>
      </p:nvGrpSpPr>
      <p:grpSpPr>
        <a:xfrm>
          <a:off x="0" y="0"/>
          <a:ext cx="0" cy="0"/>
          <a:chOff x="0" y="0"/>
          <a:chExt cx="0" cy="0"/>
        </a:xfrm>
      </p:grpSpPr>
      <p:sp>
        <p:nvSpPr>
          <p:cNvPr id="1707" name="Google Shape;1707;g1d1044728da_5_7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08" name="Google Shape;1708;g1d1044728da_5_7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3" name="Shape 1713"/>
        <p:cNvGrpSpPr/>
        <p:nvPr/>
      </p:nvGrpSpPr>
      <p:grpSpPr>
        <a:xfrm>
          <a:off x="0" y="0"/>
          <a:ext cx="0" cy="0"/>
          <a:chOff x="0" y="0"/>
          <a:chExt cx="0" cy="0"/>
        </a:xfrm>
      </p:grpSpPr>
      <p:sp>
        <p:nvSpPr>
          <p:cNvPr id="1714" name="Google Shape;1714;g1d94b6bfa44_3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15" name="Google Shape;1715;g1d94b6bfa44_3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6" name="Shape 1736"/>
        <p:cNvGrpSpPr/>
        <p:nvPr/>
      </p:nvGrpSpPr>
      <p:grpSpPr>
        <a:xfrm>
          <a:off x="0" y="0"/>
          <a:ext cx="0" cy="0"/>
          <a:chOff x="0" y="0"/>
          <a:chExt cx="0" cy="0"/>
        </a:xfrm>
      </p:grpSpPr>
      <p:sp>
        <p:nvSpPr>
          <p:cNvPr id="1737" name="Google Shape;1737;g1d94b6bfa44_3_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38" name="Google Shape;1738;g1d94b6bfa44_3_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9" name="Shape 1749"/>
        <p:cNvGrpSpPr/>
        <p:nvPr/>
      </p:nvGrpSpPr>
      <p:grpSpPr>
        <a:xfrm>
          <a:off x="0" y="0"/>
          <a:ext cx="0" cy="0"/>
          <a:chOff x="0" y="0"/>
          <a:chExt cx="0" cy="0"/>
        </a:xfrm>
      </p:grpSpPr>
      <p:sp>
        <p:nvSpPr>
          <p:cNvPr id="1750" name="Google Shape;1750;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51" name="Google Shape;1751;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6" name="Shape 1406"/>
        <p:cNvGrpSpPr/>
        <p:nvPr/>
      </p:nvGrpSpPr>
      <p:grpSpPr>
        <a:xfrm>
          <a:off x="0" y="0"/>
          <a:ext cx="0" cy="0"/>
          <a:chOff x="0" y="0"/>
          <a:chExt cx="0" cy="0"/>
        </a:xfrm>
      </p:grpSpPr>
      <p:sp>
        <p:nvSpPr>
          <p:cNvPr id="1407" name="Google Shape;1407;g1d1044728da_4_12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8" name="Google Shape;1408;g1d1044728da_4_1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4" name="Shape 1764"/>
        <p:cNvGrpSpPr/>
        <p:nvPr/>
      </p:nvGrpSpPr>
      <p:grpSpPr>
        <a:xfrm>
          <a:off x="0" y="0"/>
          <a:ext cx="0" cy="0"/>
          <a:chOff x="0" y="0"/>
          <a:chExt cx="0" cy="0"/>
        </a:xfrm>
      </p:grpSpPr>
      <p:sp>
        <p:nvSpPr>
          <p:cNvPr id="1765" name="Google Shape;1765;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66" name="Google Shape;1766;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8" name="Shape 1778"/>
        <p:cNvGrpSpPr/>
        <p:nvPr/>
      </p:nvGrpSpPr>
      <p:grpSpPr>
        <a:xfrm>
          <a:off x="0" y="0"/>
          <a:ext cx="0" cy="0"/>
          <a:chOff x="0" y="0"/>
          <a:chExt cx="0" cy="0"/>
        </a:xfrm>
      </p:grpSpPr>
      <p:sp>
        <p:nvSpPr>
          <p:cNvPr id="1779" name="Google Shape;1779;g1d1044728da_4_26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0" name="Google Shape;1780;g1d1044728da_4_26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2" name="Shape 1792"/>
        <p:cNvGrpSpPr/>
        <p:nvPr/>
      </p:nvGrpSpPr>
      <p:grpSpPr>
        <a:xfrm>
          <a:off x="0" y="0"/>
          <a:ext cx="0" cy="0"/>
          <a:chOff x="0" y="0"/>
          <a:chExt cx="0" cy="0"/>
        </a:xfrm>
      </p:grpSpPr>
      <p:sp>
        <p:nvSpPr>
          <p:cNvPr id="1793" name="Google Shape;1793;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94" name="Google Shape;1794;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Yang berumur 30an kebawah juga lebih memilih investasi deposito karena rendah resiko mengingat diusia segini biasanya penghasilan masih secukupnya dan kemungkinan masih belajar tentang investasi. Hal ini selaras dengan conversion rate student pada kolom job adalah yang tertinggi.</a:t>
            </a:r>
            <a:endParaRPr/>
          </a:p>
          <a:p>
            <a:pPr indent="0" lvl="0" marL="0" rtl="0" algn="l">
              <a:lnSpc>
                <a:spcPct val="100000"/>
              </a:lnSpc>
              <a:spcBef>
                <a:spcPts val="0"/>
              </a:spcBef>
              <a:spcAft>
                <a:spcPts val="0"/>
              </a:spcAft>
              <a:buSzPts val="1100"/>
              <a:buNone/>
            </a:pPr>
            <a:r>
              <a:t/>
            </a:r>
            <a:endParaRPr/>
          </a:p>
          <a:p>
            <a:pPr indent="0" lvl="0" marL="0" rtl="0" algn="l">
              <a:spcBef>
                <a:spcPts val="0"/>
              </a:spcBef>
              <a:spcAft>
                <a:spcPts val="0"/>
              </a:spcAft>
              <a:buSzPts val="1100"/>
              <a:buNone/>
            </a:pPr>
            <a:r>
              <a:rPr lang="en-US">
                <a:solidFill>
                  <a:schemeClr val="dk1"/>
                </a:solidFill>
                <a:latin typeface="Cabin"/>
                <a:ea typeface="Cabin"/>
                <a:cs typeface="Cabin"/>
                <a:sym typeface="Cabin"/>
              </a:rPr>
              <a:t>Yang berumur 60an keatas kemungkinan lebih cenderung ingin subscribe term deposit karena rendah resiko. Jika dibandingkan dengan investasi dalam bentuk lain seperti saham yang tinggi resiko, lebih masuk akal untuk deposito karena sumber dana-nya besar kemungkinan berasal dari dana pensiun. hal ini selaras dengan kolom job yang conversion rate-nya cukup tinggi adalah retired. Yang berumur 30an kebawah juga lebih memilih investasi deposito karena rendah resiko mengingat diusia segini biasanya penghasilan masih secukupnya dan kemungkinan masih belajar tentang investasi. Hal ini selaras dengan conversion rate student pada kolom job adalah yang tertinggi.</a:t>
            </a:r>
            <a:endParaRPr>
              <a:solidFill>
                <a:schemeClr val="dk1"/>
              </a:solidFill>
              <a:latin typeface="Cabin"/>
              <a:ea typeface="Cabin"/>
              <a:cs typeface="Cabin"/>
              <a:sym typeface="Cabin"/>
            </a:endParaRPr>
          </a:p>
          <a:p>
            <a:pPr indent="0" lvl="0" marL="0" rtl="0" algn="l">
              <a:spcBef>
                <a:spcPts val="0"/>
              </a:spcBef>
              <a:spcAft>
                <a:spcPts val="0"/>
              </a:spcAft>
              <a:buSzPts val="1100"/>
              <a:buNone/>
            </a:pPr>
            <a:r>
              <a:t/>
            </a:r>
            <a:endParaRPr>
              <a:solidFill>
                <a:schemeClr val="dk1"/>
              </a:solidFill>
              <a:latin typeface="Cabin"/>
              <a:ea typeface="Cabin"/>
              <a:cs typeface="Cabin"/>
              <a:sym typeface="Cabin"/>
            </a:endParaRPr>
          </a:p>
          <a:p>
            <a:pPr indent="0" lvl="0" marL="0" rtl="0" algn="l">
              <a:spcBef>
                <a:spcPts val="0"/>
              </a:spcBef>
              <a:spcAft>
                <a:spcPts val="0"/>
              </a:spcAft>
              <a:buClr>
                <a:schemeClr val="dk1"/>
              </a:buClr>
              <a:buSzPts val="1100"/>
              <a:buFont typeface="Arial"/>
              <a:buNone/>
            </a:pPr>
            <a:r>
              <a:rPr lang="en-US">
                <a:solidFill>
                  <a:schemeClr val="dk1"/>
                </a:solidFill>
                <a:latin typeface="Cabin"/>
                <a:ea typeface="Cabin"/>
                <a:cs typeface="Cabin"/>
                <a:sym typeface="Cabin"/>
              </a:rPr>
              <a:t>karena usia dibawah 30an cenderung masih belum stabil secara finansial. Untuk customer yang berumur diatas 60 tahun, ketika kita melakukan promosi bisa juga ditawarkan dengan promo yang sesuai untuk rentang umur tersebut.​</a:t>
            </a:r>
            <a:endParaRPr>
              <a:solidFill>
                <a:schemeClr val="dk1"/>
              </a:solidFill>
              <a:latin typeface="Cabin"/>
              <a:ea typeface="Cabin"/>
              <a:cs typeface="Cabin"/>
              <a:sym typeface="Cabin"/>
            </a:endParaRPr>
          </a:p>
          <a:p>
            <a:pPr indent="0" lvl="0" marL="0" rtl="0" algn="l">
              <a:spcBef>
                <a:spcPts val="0"/>
              </a:spcBef>
              <a:spcAft>
                <a:spcPts val="0"/>
              </a:spcAft>
              <a:buClr>
                <a:schemeClr val="dk1"/>
              </a:buClr>
              <a:buSzPts val="1100"/>
              <a:buFont typeface="Arial"/>
              <a:buNone/>
            </a:pPr>
            <a:r>
              <a:t/>
            </a:r>
            <a:endParaRPr>
              <a:solidFill>
                <a:schemeClr val="dk1"/>
              </a:solidFill>
              <a:latin typeface="Cabin"/>
              <a:ea typeface="Cabin"/>
              <a:cs typeface="Cabin"/>
              <a:sym typeface="Cabin"/>
            </a:endParaRPr>
          </a:p>
          <a:p>
            <a:pPr indent="0" lvl="0" marL="0" rtl="0" algn="l">
              <a:spcBef>
                <a:spcPts val="0"/>
              </a:spcBef>
              <a:spcAft>
                <a:spcPts val="0"/>
              </a:spcAft>
              <a:buClr>
                <a:schemeClr val="dk1"/>
              </a:buClr>
              <a:buSzPts val="1100"/>
              <a:buFont typeface="Arial"/>
              <a:buNone/>
            </a:pPr>
            <a:r>
              <a:rPr lang="en-US">
                <a:solidFill>
                  <a:schemeClr val="dk1"/>
                </a:solidFill>
                <a:latin typeface="Cabin"/>
                <a:ea typeface="Cabin"/>
                <a:cs typeface="Cabin"/>
                <a:sym typeface="Cabin"/>
              </a:rPr>
              <a:t>Hal ini bisa jadi diakibatkan karena akses untuk panggilan seluler lebih mudah, bisa dimana saja dan kapan saja dibandingkan dengan menggunakan telepon rumah yang tempatnya statis.</a:t>
            </a:r>
            <a:endParaRPr>
              <a:solidFill>
                <a:schemeClr val="dk1"/>
              </a:solidFill>
              <a:latin typeface="Cabin"/>
              <a:ea typeface="Cabin"/>
              <a:cs typeface="Cabin"/>
              <a:sym typeface="Cabin"/>
            </a:endParaRPr>
          </a:p>
          <a:p>
            <a:pPr indent="0" lvl="0" marL="0" rtl="0" algn="l">
              <a:spcBef>
                <a:spcPts val="0"/>
              </a:spcBef>
              <a:spcAft>
                <a:spcPts val="0"/>
              </a:spcAft>
              <a:buClr>
                <a:schemeClr val="dk1"/>
              </a:buClr>
              <a:buSzPts val="1100"/>
              <a:buFont typeface="Arial"/>
              <a:buNone/>
            </a:pPr>
            <a:r>
              <a:t/>
            </a:r>
            <a:endParaRPr>
              <a:solidFill>
                <a:schemeClr val="dk1"/>
              </a:solidFill>
              <a:latin typeface="Cabin"/>
              <a:ea typeface="Cabin"/>
              <a:cs typeface="Cabin"/>
              <a:sym typeface="Cabin"/>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4" name="Shape 1814"/>
        <p:cNvGrpSpPr/>
        <p:nvPr/>
      </p:nvGrpSpPr>
      <p:grpSpPr>
        <a:xfrm>
          <a:off x="0" y="0"/>
          <a:ext cx="0" cy="0"/>
          <a:chOff x="0" y="0"/>
          <a:chExt cx="0" cy="0"/>
        </a:xfrm>
      </p:grpSpPr>
      <p:sp>
        <p:nvSpPr>
          <p:cNvPr id="1815" name="Google Shape;1815;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16" name="Google Shape;1816;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solidFill>
                  <a:schemeClr val="dk1"/>
                </a:solidFill>
                <a:latin typeface="Cabin"/>
                <a:ea typeface="Cabin"/>
                <a:cs typeface="Cabin"/>
                <a:sym typeface="Cabin"/>
              </a:rPr>
              <a:t>Karena untuk saat ini kondisi tersebut sudah tidak relevan. Perkembangan teknologi memungkinkan kegiatan marketing dilakukan melalui sosial media, telepone, affiliate dan sebagainya.</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2" name="Shape 1852"/>
        <p:cNvGrpSpPr/>
        <p:nvPr/>
      </p:nvGrpSpPr>
      <p:grpSpPr>
        <a:xfrm>
          <a:off x="0" y="0"/>
          <a:ext cx="0" cy="0"/>
          <a:chOff x="0" y="0"/>
          <a:chExt cx="0" cy="0"/>
        </a:xfrm>
      </p:grpSpPr>
      <p:sp>
        <p:nvSpPr>
          <p:cNvPr id="1853" name="Google Shape;1853;g1d6a18dbb6e_3_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54" name="Google Shape;1854;g1d6a18dbb6e_3_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4" name="Shape 1874"/>
        <p:cNvGrpSpPr/>
        <p:nvPr/>
      </p:nvGrpSpPr>
      <p:grpSpPr>
        <a:xfrm>
          <a:off x="0" y="0"/>
          <a:ext cx="0" cy="0"/>
          <a:chOff x="0" y="0"/>
          <a:chExt cx="0" cy="0"/>
        </a:xfrm>
      </p:grpSpPr>
      <p:sp>
        <p:nvSpPr>
          <p:cNvPr id="1875" name="Google Shape;1875;g1d94b6bfa44_3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6" name="Google Shape;1876;g1d94b6bfa44_3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3" name="Shape 1883"/>
        <p:cNvGrpSpPr/>
        <p:nvPr/>
      </p:nvGrpSpPr>
      <p:grpSpPr>
        <a:xfrm>
          <a:off x="0" y="0"/>
          <a:ext cx="0" cy="0"/>
          <a:chOff x="0" y="0"/>
          <a:chExt cx="0" cy="0"/>
        </a:xfrm>
      </p:grpSpPr>
      <p:sp>
        <p:nvSpPr>
          <p:cNvPr id="1884" name="Google Shape;1884;g1d97d4ceaa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5" name="Google Shape;1885;g1d97d4ceaa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0" name="Shape 1420"/>
        <p:cNvGrpSpPr/>
        <p:nvPr/>
      </p:nvGrpSpPr>
      <p:grpSpPr>
        <a:xfrm>
          <a:off x="0" y="0"/>
          <a:ext cx="0" cy="0"/>
          <a:chOff x="0" y="0"/>
          <a:chExt cx="0" cy="0"/>
        </a:xfrm>
      </p:grpSpPr>
      <p:sp>
        <p:nvSpPr>
          <p:cNvPr id="1421" name="Google Shape;1421;g1d1044728da_4_1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2" name="Google Shape;1422;g1d1044728da_4_1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7" name="Shape 1437"/>
        <p:cNvGrpSpPr/>
        <p:nvPr/>
      </p:nvGrpSpPr>
      <p:grpSpPr>
        <a:xfrm>
          <a:off x="0" y="0"/>
          <a:ext cx="0" cy="0"/>
          <a:chOff x="0" y="0"/>
          <a:chExt cx="0" cy="0"/>
        </a:xfrm>
      </p:grpSpPr>
      <p:sp>
        <p:nvSpPr>
          <p:cNvPr id="1438" name="Google Shape;1438;g1d1044728da_4_12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9" name="Google Shape;1439;g1d1044728da_4_12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1" name="Shape 1451"/>
        <p:cNvGrpSpPr/>
        <p:nvPr/>
      </p:nvGrpSpPr>
      <p:grpSpPr>
        <a:xfrm>
          <a:off x="0" y="0"/>
          <a:ext cx="0" cy="0"/>
          <a:chOff x="0" y="0"/>
          <a:chExt cx="0" cy="0"/>
        </a:xfrm>
      </p:grpSpPr>
      <p:sp>
        <p:nvSpPr>
          <p:cNvPr id="1452" name="Google Shape;1452;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53" name="Google Shape;1453;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1" name="Shape 1471"/>
        <p:cNvGrpSpPr/>
        <p:nvPr/>
      </p:nvGrpSpPr>
      <p:grpSpPr>
        <a:xfrm>
          <a:off x="0" y="0"/>
          <a:ext cx="0" cy="0"/>
          <a:chOff x="0" y="0"/>
          <a:chExt cx="0" cy="0"/>
        </a:xfrm>
      </p:grpSpPr>
      <p:sp>
        <p:nvSpPr>
          <p:cNvPr id="1472" name="Google Shape;1472;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73" name="Google Shape;1473;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1" name="Shape 1491"/>
        <p:cNvGrpSpPr/>
        <p:nvPr/>
      </p:nvGrpSpPr>
      <p:grpSpPr>
        <a:xfrm>
          <a:off x="0" y="0"/>
          <a:ext cx="0" cy="0"/>
          <a:chOff x="0" y="0"/>
          <a:chExt cx="0" cy="0"/>
        </a:xfrm>
      </p:grpSpPr>
      <p:sp>
        <p:nvSpPr>
          <p:cNvPr id="1492" name="Google Shape;1492;g1d6a18dbb6e_3_78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93" name="Google Shape;1493;g1d6a18dbb6e_3_78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revenue stream -&gt; sumber pendapatan.</a:t>
            </a:r>
            <a:endParaRPr/>
          </a:p>
          <a:p>
            <a:pPr indent="0" lvl="0" marL="0" rtl="0" algn="l">
              <a:lnSpc>
                <a:spcPct val="100000"/>
              </a:lnSpc>
              <a:spcBef>
                <a:spcPts val="0"/>
              </a:spcBef>
              <a:spcAft>
                <a:spcPts val="0"/>
              </a:spcAft>
              <a:buSzPts val="1100"/>
              <a:buNone/>
            </a:pPr>
            <a:r>
              <a:rPr lang="en-US"/>
              <a:t>net interest margin -&gt; selisih antara bunga yang didapat oleh bank dari peminjam dana (debitur) dengan bunga yang diberikan oleh bank kepada investor atau nasabah.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3" name="Shape 1513"/>
        <p:cNvGrpSpPr/>
        <p:nvPr/>
      </p:nvGrpSpPr>
      <p:grpSpPr>
        <a:xfrm>
          <a:off x="0" y="0"/>
          <a:ext cx="0" cy="0"/>
          <a:chOff x="0" y="0"/>
          <a:chExt cx="0" cy="0"/>
        </a:xfrm>
      </p:grpSpPr>
      <p:sp>
        <p:nvSpPr>
          <p:cNvPr id="1514" name="Google Shape;1514;g1d1044728da_4_19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5" name="Google Shape;1515;g1d1044728da_4_19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grpSp>
        <p:nvGrpSpPr>
          <p:cNvPr id="9" name="Google Shape;9;p53"/>
          <p:cNvGrpSpPr/>
          <p:nvPr/>
        </p:nvGrpSpPr>
        <p:grpSpPr>
          <a:xfrm>
            <a:off x="-89200" y="-45900"/>
            <a:ext cx="9334475" cy="5235300"/>
            <a:chOff x="-89200" y="-45900"/>
            <a:chExt cx="9334475" cy="5235300"/>
          </a:xfrm>
        </p:grpSpPr>
        <p:grpSp>
          <p:nvGrpSpPr>
            <p:cNvPr id="10" name="Google Shape;10;p53"/>
            <p:cNvGrpSpPr/>
            <p:nvPr/>
          </p:nvGrpSpPr>
          <p:grpSpPr>
            <a:xfrm>
              <a:off x="477625" y="-45900"/>
              <a:ext cx="8767650" cy="5235300"/>
              <a:chOff x="477625" y="-45900"/>
              <a:chExt cx="8767650" cy="5235300"/>
            </a:xfrm>
          </p:grpSpPr>
          <p:sp>
            <p:nvSpPr>
              <p:cNvPr id="11" name="Google Shape;11;p53"/>
              <p:cNvSpPr/>
              <p:nvPr/>
            </p:nvSpPr>
            <p:spPr>
              <a:xfrm>
                <a:off x="477625"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53"/>
              <p:cNvSpPr/>
              <p:nvPr/>
            </p:nvSpPr>
            <p:spPr>
              <a:xfrm>
                <a:off x="964100"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53"/>
              <p:cNvSpPr/>
              <p:nvPr/>
            </p:nvSpPr>
            <p:spPr>
              <a:xfrm>
                <a:off x="1450575"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53"/>
              <p:cNvSpPr/>
              <p:nvPr/>
            </p:nvSpPr>
            <p:spPr>
              <a:xfrm>
                <a:off x="1937050"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53"/>
              <p:cNvSpPr/>
              <p:nvPr/>
            </p:nvSpPr>
            <p:spPr>
              <a:xfrm>
                <a:off x="2423525"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53"/>
              <p:cNvSpPr/>
              <p:nvPr/>
            </p:nvSpPr>
            <p:spPr>
              <a:xfrm>
                <a:off x="2910000"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53"/>
              <p:cNvSpPr/>
              <p:nvPr/>
            </p:nvSpPr>
            <p:spPr>
              <a:xfrm>
                <a:off x="3396475"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53"/>
              <p:cNvSpPr/>
              <p:nvPr/>
            </p:nvSpPr>
            <p:spPr>
              <a:xfrm>
                <a:off x="3882950"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53"/>
              <p:cNvSpPr/>
              <p:nvPr/>
            </p:nvSpPr>
            <p:spPr>
              <a:xfrm>
                <a:off x="4369425"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53"/>
              <p:cNvSpPr/>
              <p:nvPr/>
            </p:nvSpPr>
            <p:spPr>
              <a:xfrm>
                <a:off x="4855900"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53"/>
              <p:cNvSpPr/>
              <p:nvPr/>
            </p:nvSpPr>
            <p:spPr>
              <a:xfrm>
                <a:off x="5342375"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53"/>
              <p:cNvSpPr/>
              <p:nvPr/>
            </p:nvSpPr>
            <p:spPr>
              <a:xfrm>
                <a:off x="5828850"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53"/>
              <p:cNvSpPr/>
              <p:nvPr/>
            </p:nvSpPr>
            <p:spPr>
              <a:xfrm>
                <a:off x="6315325"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53"/>
              <p:cNvSpPr/>
              <p:nvPr/>
            </p:nvSpPr>
            <p:spPr>
              <a:xfrm>
                <a:off x="6801800"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53"/>
              <p:cNvSpPr/>
              <p:nvPr/>
            </p:nvSpPr>
            <p:spPr>
              <a:xfrm>
                <a:off x="7288275"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53"/>
              <p:cNvSpPr/>
              <p:nvPr/>
            </p:nvSpPr>
            <p:spPr>
              <a:xfrm>
                <a:off x="7774750"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53"/>
              <p:cNvSpPr/>
              <p:nvPr/>
            </p:nvSpPr>
            <p:spPr>
              <a:xfrm>
                <a:off x="8261225"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53"/>
              <p:cNvSpPr/>
              <p:nvPr/>
            </p:nvSpPr>
            <p:spPr>
              <a:xfrm>
                <a:off x="8747700"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53"/>
              <p:cNvSpPr/>
              <p:nvPr/>
            </p:nvSpPr>
            <p:spPr>
              <a:xfrm>
                <a:off x="9234175"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0" name="Google Shape;30;p53"/>
            <p:cNvGrpSpPr/>
            <p:nvPr/>
          </p:nvGrpSpPr>
          <p:grpSpPr>
            <a:xfrm>
              <a:off x="-89200" y="498000"/>
              <a:ext cx="9322500" cy="4553625"/>
              <a:chOff x="-89200" y="498000"/>
              <a:chExt cx="9322500" cy="4553625"/>
            </a:xfrm>
          </p:grpSpPr>
          <p:sp>
            <p:nvSpPr>
              <p:cNvPr id="31" name="Google Shape;31;p53"/>
              <p:cNvSpPr/>
              <p:nvPr/>
            </p:nvSpPr>
            <p:spPr>
              <a:xfrm>
                <a:off x="-89200" y="498000"/>
                <a:ext cx="9322500" cy="120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53"/>
              <p:cNvSpPr/>
              <p:nvPr/>
            </p:nvSpPr>
            <p:spPr>
              <a:xfrm>
                <a:off x="-89200" y="1002625"/>
                <a:ext cx="9322500" cy="120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53"/>
              <p:cNvSpPr/>
              <p:nvPr/>
            </p:nvSpPr>
            <p:spPr>
              <a:xfrm>
                <a:off x="-89200" y="1507250"/>
                <a:ext cx="9322500" cy="120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53"/>
              <p:cNvSpPr/>
              <p:nvPr/>
            </p:nvSpPr>
            <p:spPr>
              <a:xfrm>
                <a:off x="-89200" y="2011875"/>
                <a:ext cx="9322500" cy="120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53"/>
              <p:cNvSpPr/>
              <p:nvPr/>
            </p:nvSpPr>
            <p:spPr>
              <a:xfrm>
                <a:off x="-89200" y="2516500"/>
                <a:ext cx="9322500" cy="120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53"/>
              <p:cNvSpPr/>
              <p:nvPr/>
            </p:nvSpPr>
            <p:spPr>
              <a:xfrm>
                <a:off x="-89200" y="3021125"/>
                <a:ext cx="9322500" cy="120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53"/>
              <p:cNvSpPr/>
              <p:nvPr/>
            </p:nvSpPr>
            <p:spPr>
              <a:xfrm>
                <a:off x="-89200" y="3525750"/>
                <a:ext cx="9322500" cy="120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53"/>
              <p:cNvSpPr/>
              <p:nvPr/>
            </p:nvSpPr>
            <p:spPr>
              <a:xfrm>
                <a:off x="-89200" y="4030375"/>
                <a:ext cx="9322500" cy="120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53"/>
              <p:cNvSpPr/>
              <p:nvPr/>
            </p:nvSpPr>
            <p:spPr>
              <a:xfrm>
                <a:off x="-89200" y="4535000"/>
                <a:ext cx="9322500" cy="120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53"/>
              <p:cNvSpPr/>
              <p:nvPr/>
            </p:nvSpPr>
            <p:spPr>
              <a:xfrm>
                <a:off x="-89200" y="5039625"/>
                <a:ext cx="9322500" cy="120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41" name="Google Shape;41;p53"/>
          <p:cNvSpPr txBox="1"/>
          <p:nvPr>
            <p:ph type="ctrTitle"/>
          </p:nvPr>
        </p:nvSpPr>
        <p:spPr>
          <a:xfrm>
            <a:off x="1417050" y="1410450"/>
            <a:ext cx="6309900" cy="1671600"/>
          </a:xfrm>
          <a:prstGeom prst="rect">
            <a:avLst/>
          </a:prstGeom>
          <a:noFill/>
          <a:ln>
            <a:noFill/>
          </a:ln>
        </p:spPr>
        <p:txBody>
          <a:bodyPr anchorCtr="0" anchor="b" bIns="91425" lIns="91425" spcFirstLastPara="1" rIns="91425" wrap="square" tIns="91425">
            <a:noAutofit/>
          </a:bodyPr>
          <a:lstStyle>
            <a:lvl1pPr lvl="0" algn="ctr">
              <a:lnSpc>
                <a:spcPct val="90000"/>
              </a:lnSpc>
              <a:spcBef>
                <a:spcPts val="0"/>
              </a:spcBef>
              <a:spcAft>
                <a:spcPts val="0"/>
              </a:spcAft>
              <a:buSzPts val="5200"/>
              <a:buNone/>
              <a:defRPr sz="5000">
                <a:latin typeface="Days One"/>
                <a:ea typeface="Days One"/>
                <a:cs typeface="Days One"/>
                <a:sym typeface="Days One"/>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42" name="Google Shape;42;p53"/>
          <p:cNvSpPr txBox="1"/>
          <p:nvPr>
            <p:ph idx="1" type="subTitle"/>
          </p:nvPr>
        </p:nvSpPr>
        <p:spPr>
          <a:xfrm>
            <a:off x="2392500" y="3718425"/>
            <a:ext cx="4359000" cy="409500"/>
          </a:xfrm>
          <a:prstGeom prst="rect">
            <a:avLst/>
          </a:prstGeom>
          <a:solidFill>
            <a:schemeClr val="lt1"/>
          </a:solid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lvl1pPr lvl="0" algn="ctr">
              <a:lnSpc>
                <a:spcPct val="100000"/>
              </a:lnSpc>
              <a:spcBef>
                <a:spcPts val="0"/>
              </a:spcBef>
              <a:spcAft>
                <a:spcPts val="0"/>
              </a:spcAft>
              <a:buSzPts val="1100"/>
              <a:buNone/>
              <a:defRPr sz="1600">
                <a:latin typeface="Cabin"/>
                <a:ea typeface="Cabin"/>
                <a:cs typeface="Cabin"/>
                <a:sym typeface="Cabin"/>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3" name="Google Shape;43;p53"/>
          <p:cNvSpPr txBox="1"/>
          <p:nvPr>
            <p:ph idx="12" type="sldNum"/>
          </p:nvPr>
        </p:nvSpPr>
        <p:spPr>
          <a:xfrm>
            <a:off x="715109" y="4669856"/>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200"/>
              <a:buFont typeface="Arial"/>
              <a:buNone/>
              <a:defRPr b="1" i="0" sz="1200" u="none" cap="none" strike="noStrike">
                <a:solidFill>
                  <a:schemeClr val="dk1"/>
                </a:solidFill>
                <a:latin typeface="Cabin"/>
                <a:ea typeface="Cabin"/>
                <a:cs typeface="Cabin"/>
                <a:sym typeface="Cabin"/>
              </a:defRPr>
            </a:lvl1pPr>
            <a:lvl2pPr indent="0" lvl="1" marL="0" marR="0" rtl="0" algn="l">
              <a:lnSpc>
                <a:spcPct val="100000"/>
              </a:lnSpc>
              <a:spcBef>
                <a:spcPts val="0"/>
              </a:spcBef>
              <a:spcAft>
                <a:spcPts val="0"/>
              </a:spcAft>
              <a:buClr>
                <a:srgbClr val="000000"/>
              </a:buClr>
              <a:buSzPts val="1200"/>
              <a:buFont typeface="Arial"/>
              <a:buNone/>
              <a:defRPr b="1" i="0" sz="1200" u="none" cap="none" strike="noStrike">
                <a:solidFill>
                  <a:schemeClr val="dk1"/>
                </a:solidFill>
                <a:latin typeface="Cabin"/>
                <a:ea typeface="Cabin"/>
                <a:cs typeface="Cabin"/>
                <a:sym typeface="Cabin"/>
              </a:defRPr>
            </a:lvl2pPr>
            <a:lvl3pPr indent="0" lvl="2" marL="0" marR="0" rtl="0" algn="l">
              <a:lnSpc>
                <a:spcPct val="100000"/>
              </a:lnSpc>
              <a:spcBef>
                <a:spcPts val="0"/>
              </a:spcBef>
              <a:spcAft>
                <a:spcPts val="0"/>
              </a:spcAft>
              <a:buClr>
                <a:srgbClr val="000000"/>
              </a:buClr>
              <a:buSzPts val="1200"/>
              <a:buFont typeface="Arial"/>
              <a:buNone/>
              <a:defRPr b="1" i="0" sz="1200" u="none" cap="none" strike="noStrike">
                <a:solidFill>
                  <a:schemeClr val="dk1"/>
                </a:solidFill>
                <a:latin typeface="Cabin"/>
                <a:ea typeface="Cabin"/>
                <a:cs typeface="Cabin"/>
                <a:sym typeface="Cabin"/>
              </a:defRPr>
            </a:lvl3pPr>
            <a:lvl4pPr indent="0" lvl="3" marL="0" marR="0" rtl="0" algn="l">
              <a:lnSpc>
                <a:spcPct val="100000"/>
              </a:lnSpc>
              <a:spcBef>
                <a:spcPts val="0"/>
              </a:spcBef>
              <a:spcAft>
                <a:spcPts val="0"/>
              </a:spcAft>
              <a:buClr>
                <a:srgbClr val="000000"/>
              </a:buClr>
              <a:buSzPts val="1200"/>
              <a:buFont typeface="Arial"/>
              <a:buNone/>
              <a:defRPr b="1" i="0" sz="1200" u="none" cap="none" strike="noStrike">
                <a:solidFill>
                  <a:schemeClr val="dk1"/>
                </a:solidFill>
                <a:latin typeface="Cabin"/>
                <a:ea typeface="Cabin"/>
                <a:cs typeface="Cabin"/>
                <a:sym typeface="Cabin"/>
              </a:defRPr>
            </a:lvl4pPr>
            <a:lvl5pPr indent="0" lvl="4" marL="0" marR="0" rtl="0" algn="l">
              <a:lnSpc>
                <a:spcPct val="100000"/>
              </a:lnSpc>
              <a:spcBef>
                <a:spcPts val="0"/>
              </a:spcBef>
              <a:spcAft>
                <a:spcPts val="0"/>
              </a:spcAft>
              <a:buClr>
                <a:srgbClr val="000000"/>
              </a:buClr>
              <a:buSzPts val="1200"/>
              <a:buFont typeface="Arial"/>
              <a:buNone/>
              <a:defRPr b="1" i="0" sz="1200" u="none" cap="none" strike="noStrike">
                <a:solidFill>
                  <a:schemeClr val="dk1"/>
                </a:solidFill>
                <a:latin typeface="Cabin"/>
                <a:ea typeface="Cabin"/>
                <a:cs typeface="Cabin"/>
                <a:sym typeface="Cabin"/>
              </a:defRPr>
            </a:lvl5pPr>
            <a:lvl6pPr indent="0" lvl="5" marL="0" marR="0" rtl="0" algn="l">
              <a:lnSpc>
                <a:spcPct val="100000"/>
              </a:lnSpc>
              <a:spcBef>
                <a:spcPts val="0"/>
              </a:spcBef>
              <a:spcAft>
                <a:spcPts val="0"/>
              </a:spcAft>
              <a:buClr>
                <a:srgbClr val="000000"/>
              </a:buClr>
              <a:buSzPts val="1200"/>
              <a:buFont typeface="Arial"/>
              <a:buNone/>
              <a:defRPr b="1" i="0" sz="1200" u="none" cap="none" strike="noStrike">
                <a:solidFill>
                  <a:schemeClr val="dk1"/>
                </a:solidFill>
                <a:latin typeface="Cabin"/>
                <a:ea typeface="Cabin"/>
                <a:cs typeface="Cabin"/>
                <a:sym typeface="Cabin"/>
              </a:defRPr>
            </a:lvl6pPr>
            <a:lvl7pPr indent="0" lvl="6" marL="0" marR="0" rtl="0" algn="l">
              <a:lnSpc>
                <a:spcPct val="100000"/>
              </a:lnSpc>
              <a:spcBef>
                <a:spcPts val="0"/>
              </a:spcBef>
              <a:spcAft>
                <a:spcPts val="0"/>
              </a:spcAft>
              <a:buClr>
                <a:srgbClr val="000000"/>
              </a:buClr>
              <a:buSzPts val="1200"/>
              <a:buFont typeface="Arial"/>
              <a:buNone/>
              <a:defRPr b="1" i="0" sz="1200" u="none" cap="none" strike="noStrike">
                <a:solidFill>
                  <a:schemeClr val="dk1"/>
                </a:solidFill>
                <a:latin typeface="Cabin"/>
                <a:ea typeface="Cabin"/>
                <a:cs typeface="Cabin"/>
                <a:sym typeface="Cabin"/>
              </a:defRPr>
            </a:lvl7pPr>
            <a:lvl8pPr indent="0" lvl="7" marL="0" marR="0" rtl="0" algn="l">
              <a:lnSpc>
                <a:spcPct val="100000"/>
              </a:lnSpc>
              <a:spcBef>
                <a:spcPts val="0"/>
              </a:spcBef>
              <a:spcAft>
                <a:spcPts val="0"/>
              </a:spcAft>
              <a:buClr>
                <a:srgbClr val="000000"/>
              </a:buClr>
              <a:buSzPts val="1200"/>
              <a:buFont typeface="Arial"/>
              <a:buNone/>
              <a:defRPr b="1" i="0" sz="1200" u="none" cap="none" strike="noStrike">
                <a:solidFill>
                  <a:schemeClr val="dk1"/>
                </a:solidFill>
                <a:latin typeface="Cabin"/>
                <a:ea typeface="Cabin"/>
                <a:cs typeface="Cabin"/>
                <a:sym typeface="Cabin"/>
              </a:defRPr>
            </a:lvl8pPr>
            <a:lvl9pPr indent="0" lvl="8" marL="0" marR="0" rtl="0" algn="l">
              <a:lnSpc>
                <a:spcPct val="100000"/>
              </a:lnSpc>
              <a:spcBef>
                <a:spcPts val="0"/>
              </a:spcBef>
              <a:spcAft>
                <a:spcPts val="0"/>
              </a:spcAft>
              <a:buClr>
                <a:srgbClr val="000000"/>
              </a:buClr>
              <a:buSzPts val="1200"/>
              <a:buFont typeface="Arial"/>
              <a:buNone/>
              <a:defRPr b="1" i="0" sz="1200" u="none" cap="none" strike="noStrike">
                <a:solidFill>
                  <a:schemeClr val="dk1"/>
                </a:solidFill>
                <a:latin typeface="Cabin"/>
                <a:ea typeface="Cabin"/>
                <a:cs typeface="Cabin"/>
                <a:sym typeface="Cabi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352" name="Shape 352"/>
        <p:cNvGrpSpPr/>
        <p:nvPr/>
      </p:nvGrpSpPr>
      <p:grpSpPr>
        <a:xfrm>
          <a:off x="0" y="0"/>
          <a:ext cx="0" cy="0"/>
          <a:chOff x="0" y="0"/>
          <a:chExt cx="0" cy="0"/>
        </a:xfrm>
      </p:grpSpPr>
      <p:grpSp>
        <p:nvGrpSpPr>
          <p:cNvPr id="353" name="Google Shape;353;p62"/>
          <p:cNvGrpSpPr/>
          <p:nvPr/>
        </p:nvGrpSpPr>
        <p:grpSpPr>
          <a:xfrm>
            <a:off x="-89200" y="-45900"/>
            <a:ext cx="9334475" cy="5235300"/>
            <a:chOff x="-89200" y="-45900"/>
            <a:chExt cx="9334475" cy="5235300"/>
          </a:xfrm>
        </p:grpSpPr>
        <p:grpSp>
          <p:nvGrpSpPr>
            <p:cNvPr id="354" name="Google Shape;354;p62"/>
            <p:cNvGrpSpPr/>
            <p:nvPr/>
          </p:nvGrpSpPr>
          <p:grpSpPr>
            <a:xfrm>
              <a:off x="477625" y="-45900"/>
              <a:ext cx="8767650" cy="5235300"/>
              <a:chOff x="477625" y="-45900"/>
              <a:chExt cx="8767650" cy="5235300"/>
            </a:xfrm>
          </p:grpSpPr>
          <p:sp>
            <p:nvSpPr>
              <p:cNvPr id="355" name="Google Shape;355;p62"/>
              <p:cNvSpPr/>
              <p:nvPr/>
            </p:nvSpPr>
            <p:spPr>
              <a:xfrm>
                <a:off x="477625"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 name="Google Shape;356;p62"/>
              <p:cNvSpPr/>
              <p:nvPr/>
            </p:nvSpPr>
            <p:spPr>
              <a:xfrm>
                <a:off x="964100"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 name="Google Shape;357;p62"/>
              <p:cNvSpPr/>
              <p:nvPr/>
            </p:nvSpPr>
            <p:spPr>
              <a:xfrm>
                <a:off x="1450575"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 name="Google Shape;358;p62"/>
              <p:cNvSpPr/>
              <p:nvPr/>
            </p:nvSpPr>
            <p:spPr>
              <a:xfrm>
                <a:off x="1937050"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 name="Google Shape;359;p62"/>
              <p:cNvSpPr/>
              <p:nvPr/>
            </p:nvSpPr>
            <p:spPr>
              <a:xfrm>
                <a:off x="2423525"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 name="Google Shape;360;p62"/>
              <p:cNvSpPr/>
              <p:nvPr/>
            </p:nvSpPr>
            <p:spPr>
              <a:xfrm>
                <a:off x="2910000"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 name="Google Shape;361;p62"/>
              <p:cNvSpPr/>
              <p:nvPr/>
            </p:nvSpPr>
            <p:spPr>
              <a:xfrm>
                <a:off x="3396475"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 name="Google Shape;362;p62"/>
              <p:cNvSpPr/>
              <p:nvPr/>
            </p:nvSpPr>
            <p:spPr>
              <a:xfrm>
                <a:off x="3882950"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 name="Google Shape;363;p62"/>
              <p:cNvSpPr/>
              <p:nvPr/>
            </p:nvSpPr>
            <p:spPr>
              <a:xfrm>
                <a:off x="4369425"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 name="Google Shape;364;p62"/>
              <p:cNvSpPr/>
              <p:nvPr/>
            </p:nvSpPr>
            <p:spPr>
              <a:xfrm>
                <a:off x="4855900"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 name="Google Shape;365;p62"/>
              <p:cNvSpPr/>
              <p:nvPr/>
            </p:nvSpPr>
            <p:spPr>
              <a:xfrm>
                <a:off x="5342375"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 name="Google Shape;366;p62"/>
              <p:cNvSpPr/>
              <p:nvPr/>
            </p:nvSpPr>
            <p:spPr>
              <a:xfrm>
                <a:off x="5828850"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 name="Google Shape;367;p62"/>
              <p:cNvSpPr/>
              <p:nvPr/>
            </p:nvSpPr>
            <p:spPr>
              <a:xfrm>
                <a:off x="6315325"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 name="Google Shape;368;p62"/>
              <p:cNvSpPr/>
              <p:nvPr/>
            </p:nvSpPr>
            <p:spPr>
              <a:xfrm>
                <a:off x="6801800"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 name="Google Shape;369;p62"/>
              <p:cNvSpPr/>
              <p:nvPr/>
            </p:nvSpPr>
            <p:spPr>
              <a:xfrm>
                <a:off x="7288275"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 name="Google Shape;370;p62"/>
              <p:cNvSpPr/>
              <p:nvPr/>
            </p:nvSpPr>
            <p:spPr>
              <a:xfrm>
                <a:off x="7774750"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 name="Google Shape;371;p62"/>
              <p:cNvSpPr/>
              <p:nvPr/>
            </p:nvSpPr>
            <p:spPr>
              <a:xfrm>
                <a:off x="8261225"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 name="Google Shape;372;p62"/>
              <p:cNvSpPr/>
              <p:nvPr/>
            </p:nvSpPr>
            <p:spPr>
              <a:xfrm>
                <a:off x="8747700"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 name="Google Shape;373;p62"/>
              <p:cNvSpPr/>
              <p:nvPr/>
            </p:nvSpPr>
            <p:spPr>
              <a:xfrm>
                <a:off x="9234175"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74" name="Google Shape;374;p62"/>
            <p:cNvGrpSpPr/>
            <p:nvPr/>
          </p:nvGrpSpPr>
          <p:grpSpPr>
            <a:xfrm>
              <a:off x="-89200" y="498000"/>
              <a:ext cx="9322500" cy="4553625"/>
              <a:chOff x="-89200" y="498000"/>
              <a:chExt cx="9322500" cy="4553625"/>
            </a:xfrm>
          </p:grpSpPr>
          <p:sp>
            <p:nvSpPr>
              <p:cNvPr id="375" name="Google Shape;375;p62"/>
              <p:cNvSpPr/>
              <p:nvPr/>
            </p:nvSpPr>
            <p:spPr>
              <a:xfrm>
                <a:off x="-89200" y="498000"/>
                <a:ext cx="9322500" cy="120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 name="Google Shape;376;p62"/>
              <p:cNvSpPr/>
              <p:nvPr/>
            </p:nvSpPr>
            <p:spPr>
              <a:xfrm>
                <a:off x="-89200" y="1002625"/>
                <a:ext cx="9322500" cy="120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 name="Google Shape;377;p62"/>
              <p:cNvSpPr/>
              <p:nvPr/>
            </p:nvSpPr>
            <p:spPr>
              <a:xfrm>
                <a:off x="-89200" y="1507250"/>
                <a:ext cx="9322500" cy="120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 name="Google Shape;378;p62"/>
              <p:cNvSpPr/>
              <p:nvPr/>
            </p:nvSpPr>
            <p:spPr>
              <a:xfrm>
                <a:off x="-89200" y="2011875"/>
                <a:ext cx="9322500" cy="120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 name="Google Shape;379;p62"/>
              <p:cNvSpPr/>
              <p:nvPr/>
            </p:nvSpPr>
            <p:spPr>
              <a:xfrm>
                <a:off x="-89200" y="2516500"/>
                <a:ext cx="9322500" cy="120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 name="Google Shape;380;p62"/>
              <p:cNvSpPr/>
              <p:nvPr/>
            </p:nvSpPr>
            <p:spPr>
              <a:xfrm>
                <a:off x="-89200" y="3021125"/>
                <a:ext cx="9322500" cy="120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 name="Google Shape;381;p62"/>
              <p:cNvSpPr/>
              <p:nvPr/>
            </p:nvSpPr>
            <p:spPr>
              <a:xfrm>
                <a:off x="-89200" y="3525750"/>
                <a:ext cx="9322500" cy="120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 name="Google Shape;382;p62"/>
              <p:cNvSpPr/>
              <p:nvPr/>
            </p:nvSpPr>
            <p:spPr>
              <a:xfrm>
                <a:off x="-89200" y="4030375"/>
                <a:ext cx="9322500" cy="120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 name="Google Shape;383;p62"/>
              <p:cNvSpPr/>
              <p:nvPr/>
            </p:nvSpPr>
            <p:spPr>
              <a:xfrm>
                <a:off x="-89200" y="4535000"/>
                <a:ext cx="9322500" cy="120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 name="Google Shape;384;p62"/>
              <p:cNvSpPr/>
              <p:nvPr/>
            </p:nvSpPr>
            <p:spPr>
              <a:xfrm>
                <a:off x="-89200" y="5039625"/>
                <a:ext cx="9322500" cy="120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385" name="Google Shape;385;p62"/>
          <p:cNvSpPr txBox="1"/>
          <p:nvPr>
            <p:ph type="title"/>
          </p:nvPr>
        </p:nvSpPr>
        <p:spPr>
          <a:xfrm>
            <a:off x="3865000" y="3320338"/>
            <a:ext cx="4563900" cy="6237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3000"/>
              <a:buNone/>
              <a:defRPr sz="30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386" name="Google Shape;386;p62"/>
          <p:cNvSpPr txBox="1"/>
          <p:nvPr>
            <p:ph idx="1" type="subTitle"/>
          </p:nvPr>
        </p:nvSpPr>
        <p:spPr>
          <a:xfrm>
            <a:off x="1876000" y="1095688"/>
            <a:ext cx="6552900" cy="17805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marR="91440" algn="r">
              <a:lnSpc>
                <a:spcPct val="100000"/>
              </a:lnSpc>
              <a:spcBef>
                <a:spcPts val="0"/>
              </a:spcBef>
              <a:spcAft>
                <a:spcPts val="0"/>
              </a:spcAft>
              <a:buSzPts val="2500"/>
              <a:buNone/>
              <a:defRPr sz="30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387" name="Google Shape;387;p62"/>
          <p:cNvSpPr txBox="1"/>
          <p:nvPr>
            <p:ph idx="12" type="sldNum"/>
          </p:nvPr>
        </p:nvSpPr>
        <p:spPr>
          <a:xfrm>
            <a:off x="715109" y="4669851"/>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200"/>
              <a:buFont typeface="Arial"/>
              <a:buNone/>
              <a:defRPr b="1" i="0" sz="1200" u="none" cap="none" strike="noStrike">
                <a:solidFill>
                  <a:schemeClr val="dk1"/>
                </a:solidFill>
                <a:latin typeface="Cabin"/>
                <a:ea typeface="Cabin"/>
                <a:cs typeface="Cabin"/>
                <a:sym typeface="Cabin"/>
              </a:defRPr>
            </a:lvl1pPr>
            <a:lvl2pPr indent="0" lvl="1" marL="0" marR="0" rtl="0" algn="l">
              <a:lnSpc>
                <a:spcPct val="100000"/>
              </a:lnSpc>
              <a:spcBef>
                <a:spcPts val="0"/>
              </a:spcBef>
              <a:spcAft>
                <a:spcPts val="0"/>
              </a:spcAft>
              <a:buClr>
                <a:srgbClr val="000000"/>
              </a:buClr>
              <a:buSzPts val="1200"/>
              <a:buFont typeface="Arial"/>
              <a:buNone/>
              <a:defRPr b="1" i="0" sz="1200" u="none" cap="none" strike="noStrike">
                <a:solidFill>
                  <a:schemeClr val="dk1"/>
                </a:solidFill>
                <a:latin typeface="Cabin"/>
                <a:ea typeface="Cabin"/>
                <a:cs typeface="Cabin"/>
                <a:sym typeface="Cabin"/>
              </a:defRPr>
            </a:lvl2pPr>
            <a:lvl3pPr indent="0" lvl="2" marL="0" marR="0" rtl="0" algn="l">
              <a:lnSpc>
                <a:spcPct val="100000"/>
              </a:lnSpc>
              <a:spcBef>
                <a:spcPts val="0"/>
              </a:spcBef>
              <a:spcAft>
                <a:spcPts val="0"/>
              </a:spcAft>
              <a:buClr>
                <a:srgbClr val="000000"/>
              </a:buClr>
              <a:buSzPts val="1200"/>
              <a:buFont typeface="Arial"/>
              <a:buNone/>
              <a:defRPr b="1" i="0" sz="1200" u="none" cap="none" strike="noStrike">
                <a:solidFill>
                  <a:schemeClr val="dk1"/>
                </a:solidFill>
                <a:latin typeface="Cabin"/>
                <a:ea typeface="Cabin"/>
                <a:cs typeface="Cabin"/>
                <a:sym typeface="Cabin"/>
              </a:defRPr>
            </a:lvl3pPr>
            <a:lvl4pPr indent="0" lvl="3" marL="0" marR="0" rtl="0" algn="l">
              <a:lnSpc>
                <a:spcPct val="100000"/>
              </a:lnSpc>
              <a:spcBef>
                <a:spcPts val="0"/>
              </a:spcBef>
              <a:spcAft>
                <a:spcPts val="0"/>
              </a:spcAft>
              <a:buClr>
                <a:srgbClr val="000000"/>
              </a:buClr>
              <a:buSzPts val="1200"/>
              <a:buFont typeface="Arial"/>
              <a:buNone/>
              <a:defRPr b="1" i="0" sz="1200" u="none" cap="none" strike="noStrike">
                <a:solidFill>
                  <a:schemeClr val="dk1"/>
                </a:solidFill>
                <a:latin typeface="Cabin"/>
                <a:ea typeface="Cabin"/>
                <a:cs typeface="Cabin"/>
                <a:sym typeface="Cabin"/>
              </a:defRPr>
            </a:lvl4pPr>
            <a:lvl5pPr indent="0" lvl="4" marL="0" marR="0" rtl="0" algn="l">
              <a:lnSpc>
                <a:spcPct val="100000"/>
              </a:lnSpc>
              <a:spcBef>
                <a:spcPts val="0"/>
              </a:spcBef>
              <a:spcAft>
                <a:spcPts val="0"/>
              </a:spcAft>
              <a:buClr>
                <a:srgbClr val="000000"/>
              </a:buClr>
              <a:buSzPts val="1200"/>
              <a:buFont typeface="Arial"/>
              <a:buNone/>
              <a:defRPr b="1" i="0" sz="1200" u="none" cap="none" strike="noStrike">
                <a:solidFill>
                  <a:schemeClr val="dk1"/>
                </a:solidFill>
                <a:latin typeface="Cabin"/>
                <a:ea typeface="Cabin"/>
                <a:cs typeface="Cabin"/>
                <a:sym typeface="Cabin"/>
              </a:defRPr>
            </a:lvl5pPr>
            <a:lvl6pPr indent="0" lvl="5" marL="0" marR="0" rtl="0" algn="l">
              <a:lnSpc>
                <a:spcPct val="100000"/>
              </a:lnSpc>
              <a:spcBef>
                <a:spcPts val="0"/>
              </a:spcBef>
              <a:spcAft>
                <a:spcPts val="0"/>
              </a:spcAft>
              <a:buClr>
                <a:srgbClr val="000000"/>
              </a:buClr>
              <a:buSzPts val="1200"/>
              <a:buFont typeface="Arial"/>
              <a:buNone/>
              <a:defRPr b="1" i="0" sz="1200" u="none" cap="none" strike="noStrike">
                <a:solidFill>
                  <a:schemeClr val="dk1"/>
                </a:solidFill>
                <a:latin typeface="Cabin"/>
                <a:ea typeface="Cabin"/>
                <a:cs typeface="Cabin"/>
                <a:sym typeface="Cabin"/>
              </a:defRPr>
            </a:lvl6pPr>
            <a:lvl7pPr indent="0" lvl="6" marL="0" marR="0" rtl="0" algn="l">
              <a:lnSpc>
                <a:spcPct val="100000"/>
              </a:lnSpc>
              <a:spcBef>
                <a:spcPts val="0"/>
              </a:spcBef>
              <a:spcAft>
                <a:spcPts val="0"/>
              </a:spcAft>
              <a:buClr>
                <a:srgbClr val="000000"/>
              </a:buClr>
              <a:buSzPts val="1200"/>
              <a:buFont typeface="Arial"/>
              <a:buNone/>
              <a:defRPr b="1" i="0" sz="1200" u="none" cap="none" strike="noStrike">
                <a:solidFill>
                  <a:schemeClr val="dk1"/>
                </a:solidFill>
                <a:latin typeface="Cabin"/>
                <a:ea typeface="Cabin"/>
                <a:cs typeface="Cabin"/>
                <a:sym typeface="Cabin"/>
              </a:defRPr>
            </a:lvl7pPr>
            <a:lvl8pPr indent="0" lvl="7" marL="0" marR="0" rtl="0" algn="l">
              <a:lnSpc>
                <a:spcPct val="100000"/>
              </a:lnSpc>
              <a:spcBef>
                <a:spcPts val="0"/>
              </a:spcBef>
              <a:spcAft>
                <a:spcPts val="0"/>
              </a:spcAft>
              <a:buClr>
                <a:srgbClr val="000000"/>
              </a:buClr>
              <a:buSzPts val="1200"/>
              <a:buFont typeface="Arial"/>
              <a:buNone/>
              <a:defRPr b="1" i="0" sz="1200" u="none" cap="none" strike="noStrike">
                <a:solidFill>
                  <a:schemeClr val="dk1"/>
                </a:solidFill>
                <a:latin typeface="Cabin"/>
                <a:ea typeface="Cabin"/>
                <a:cs typeface="Cabin"/>
                <a:sym typeface="Cabin"/>
              </a:defRPr>
            </a:lvl8pPr>
            <a:lvl9pPr indent="0" lvl="8" marL="0" marR="0" rtl="0" algn="l">
              <a:lnSpc>
                <a:spcPct val="100000"/>
              </a:lnSpc>
              <a:spcBef>
                <a:spcPts val="0"/>
              </a:spcBef>
              <a:spcAft>
                <a:spcPts val="0"/>
              </a:spcAft>
              <a:buClr>
                <a:srgbClr val="000000"/>
              </a:buClr>
              <a:buSzPts val="1200"/>
              <a:buFont typeface="Arial"/>
              <a:buNone/>
              <a:defRPr b="1" i="0" sz="1200" u="none" cap="none" strike="noStrike">
                <a:solidFill>
                  <a:schemeClr val="dk1"/>
                </a:solidFill>
                <a:latin typeface="Cabin"/>
                <a:ea typeface="Cabin"/>
                <a:cs typeface="Cabin"/>
                <a:sym typeface="Cabi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2">
    <p:spTree>
      <p:nvGrpSpPr>
        <p:cNvPr id="388" name="Shape 388"/>
        <p:cNvGrpSpPr/>
        <p:nvPr/>
      </p:nvGrpSpPr>
      <p:grpSpPr>
        <a:xfrm>
          <a:off x="0" y="0"/>
          <a:ext cx="0" cy="0"/>
          <a:chOff x="0" y="0"/>
          <a:chExt cx="0" cy="0"/>
        </a:xfrm>
      </p:grpSpPr>
      <p:grpSp>
        <p:nvGrpSpPr>
          <p:cNvPr id="389" name="Google Shape;389;p63"/>
          <p:cNvGrpSpPr/>
          <p:nvPr/>
        </p:nvGrpSpPr>
        <p:grpSpPr>
          <a:xfrm>
            <a:off x="-89200" y="-45900"/>
            <a:ext cx="9334475" cy="5235300"/>
            <a:chOff x="-89200" y="-45900"/>
            <a:chExt cx="9334475" cy="5235300"/>
          </a:xfrm>
        </p:grpSpPr>
        <p:grpSp>
          <p:nvGrpSpPr>
            <p:cNvPr id="390" name="Google Shape;390;p63"/>
            <p:cNvGrpSpPr/>
            <p:nvPr/>
          </p:nvGrpSpPr>
          <p:grpSpPr>
            <a:xfrm>
              <a:off x="477625" y="-45900"/>
              <a:ext cx="8767650" cy="5235300"/>
              <a:chOff x="477625" y="-45900"/>
              <a:chExt cx="8767650" cy="5235300"/>
            </a:xfrm>
          </p:grpSpPr>
          <p:sp>
            <p:nvSpPr>
              <p:cNvPr id="391" name="Google Shape;391;p63"/>
              <p:cNvSpPr/>
              <p:nvPr/>
            </p:nvSpPr>
            <p:spPr>
              <a:xfrm>
                <a:off x="477625"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2" name="Google Shape;392;p63"/>
              <p:cNvSpPr/>
              <p:nvPr/>
            </p:nvSpPr>
            <p:spPr>
              <a:xfrm>
                <a:off x="964100"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3" name="Google Shape;393;p63"/>
              <p:cNvSpPr/>
              <p:nvPr/>
            </p:nvSpPr>
            <p:spPr>
              <a:xfrm>
                <a:off x="1450575"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4" name="Google Shape;394;p63"/>
              <p:cNvSpPr/>
              <p:nvPr/>
            </p:nvSpPr>
            <p:spPr>
              <a:xfrm>
                <a:off x="1937050"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5" name="Google Shape;395;p63"/>
              <p:cNvSpPr/>
              <p:nvPr/>
            </p:nvSpPr>
            <p:spPr>
              <a:xfrm>
                <a:off x="2423525"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6" name="Google Shape;396;p63"/>
              <p:cNvSpPr/>
              <p:nvPr/>
            </p:nvSpPr>
            <p:spPr>
              <a:xfrm>
                <a:off x="2910000"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7" name="Google Shape;397;p63"/>
              <p:cNvSpPr/>
              <p:nvPr/>
            </p:nvSpPr>
            <p:spPr>
              <a:xfrm>
                <a:off x="3396475"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8" name="Google Shape;398;p63"/>
              <p:cNvSpPr/>
              <p:nvPr/>
            </p:nvSpPr>
            <p:spPr>
              <a:xfrm>
                <a:off x="3882950"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9" name="Google Shape;399;p63"/>
              <p:cNvSpPr/>
              <p:nvPr/>
            </p:nvSpPr>
            <p:spPr>
              <a:xfrm>
                <a:off x="4369425"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0" name="Google Shape;400;p63"/>
              <p:cNvSpPr/>
              <p:nvPr/>
            </p:nvSpPr>
            <p:spPr>
              <a:xfrm>
                <a:off x="4855900"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1" name="Google Shape;401;p63"/>
              <p:cNvSpPr/>
              <p:nvPr/>
            </p:nvSpPr>
            <p:spPr>
              <a:xfrm>
                <a:off x="5342375"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2" name="Google Shape;402;p63"/>
              <p:cNvSpPr/>
              <p:nvPr/>
            </p:nvSpPr>
            <p:spPr>
              <a:xfrm>
                <a:off x="5828850"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3" name="Google Shape;403;p63"/>
              <p:cNvSpPr/>
              <p:nvPr/>
            </p:nvSpPr>
            <p:spPr>
              <a:xfrm>
                <a:off x="6315325"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4" name="Google Shape;404;p63"/>
              <p:cNvSpPr/>
              <p:nvPr/>
            </p:nvSpPr>
            <p:spPr>
              <a:xfrm>
                <a:off x="6801800"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5" name="Google Shape;405;p63"/>
              <p:cNvSpPr/>
              <p:nvPr/>
            </p:nvSpPr>
            <p:spPr>
              <a:xfrm>
                <a:off x="7288275"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6" name="Google Shape;406;p63"/>
              <p:cNvSpPr/>
              <p:nvPr/>
            </p:nvSpPr>
            <p:spPr>
              <a:xfrm>
                <a:off x="7774750"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7" name="Google Shape;407;p63"/>
              <p:cNvSpPr/>
              <p:nvPr/>
            </p:nvSpPr>
            <p:spPr>
              <a:xfrm>
                <a:off x="8261225"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8" name="Google Shape;408;p63"/>
              <p:cNvSpPr/>
              <p:nvPr/>
            </p:nvSpPr>
            <p:spPr>
              <a:xfrm>
                <a:off x="8747700"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9" name="Google Shape;409;p63"/>
              <p:cNvSpPr/>
              <p:nvPr/>
            </p:nvSpPr>
            <p:spPr>
              <a:xfrm>
                <a:off x="9234175"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10" name="Google Shape;410;p63"/>
            <p:cNvGrpSpPr/>
            <p:nvPr/>
          </p:nvGrpSpPr>
          <p:grpSpPr>
            <a:xfrm>
              <a:off x="-89200" y="498000"/>
              <a:ext cx="9322500" cy="4553625"/>
              <a:chOff x="-89200" y="498000"/>
              <a:chExt cx="9322500" cy="4553625"/>
            </a:xfrm>
          </p:grpSpPr>
          <p:sp>
            <p:nvSpPr>
              <p:cNvPr id="411" name="Google Shape;411;p63"/>
              <p:cNvSpPr/>
              <p:nvPr/>
            </p:nvSpPr>
            <p:spPr>
              <a:xfrm>
                <a:off x="-89200" y="498000"/>
                <a:ext cx="9322500" cy="120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2" name="Google Shape;412;p63"/>
              <p:cNvSpPr/>
              <p:nvPr/>
            </p:nvSpPr>
            <p:spPr>
              <a:xfrm>
                <a:off x="-89200" y="1002625"/>
                <a:ext cx="9322500" cy="120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3" name="Google Shape;413;p63"/>
              <p:cNvSpPr/>
              <p:nvPr/>
            </p:nvSpPr>
            <p:spPr>
              <a:xfrm>
                <a:off x="-89200" y="1507250"/>
                <a:ext cx="9322500" cy="120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4" name="Google Shape;414;p63"/>
              <p:cNvSpPr/>
              <p:nvPr/>
            </p:nvSpPr>
            <p:spPr>
              <a:xfrm>
                <a:off x="-89200" y="2011875"/>
                <a:ext cx="9322500" cy="120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5" name="Google Shape;415;p63"/>
              <p:cNvSpPr/>
              <p:nvPr/>
            </p:nvSpPr>
            <p:spPr>
              <a:xfrm>
                <a:off x="-89200" y="2516500"/>
                <a:ext cx="9322500" cy="120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6" name="Google Shape;416;p63"/>
              <p:cNvSpPr/>
              <p:nvPr/>
            </p:nvSpPr>
            <p:spPr>
              <a:xfrm>
                <a:off x="-89200" y="3021125"/>
                <a:ext cx="9322500" cy="120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7" name="Google Shape;417;p63"/>
              <p:cNvSpPr/>
              <p:nvPr/>
            </p:nvSpPr>
            <p:spPr>
              <a:xfrm>
                <a:off x="-89200" y="3525750"/>
                <a:ext cx="9322500" cy="120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8" name="Google Shape;418;p63"/>
              <p:cNvSpPr/>
              <p:nvPr/>
            </p:nvSpPr>
            <p:spPr>
              <a:xfrm>
                <a:off x="-89200" y="4030375"/>
                <a:ext cx="9322500" cy="120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9" name="Google Shape;419;p63"/>
              <p:cNvSpPr/>
              <p:nvPr/>
            </p:nvSpPr>
            <p:spPr>
              <a:xfrm>
                <a:off x="-89200" y="4535000"/>
                <a:ext cx="9322500" cy="120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0" name="Google Shape;420;p63"/>
              <p:cNvSpPr/>
              <p:nvPr/>
            </p:nvSpPr>
            <p:spPr>
              <a:xfrm>
                <a:off x="-89200" y="5039625"/>
                <a:ext cx="9322500" cy="120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421" name="Google Shape;421;p63"/>
          <p:cNvSpPr txBox="1"/>
          <p:nvPr>
            <p:ph type="ctrTitle"/>
          </p:nvPr>
        </p:nvSpPr>
        <p:spPr>
          <a:xfrm>
            <a:off x="715100" y="1179375"/>
            <a:ext cx="3534900" cy="997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422" name="Google Shape;422;p63"/>
          <p:cNvSpPr txBox="1"/>
          <p:nvPr>
            <p:ph idx="1" type="subTitle"/>
          </p:nvPr>
        </p:nvSpPr>
        <p:spPr>
          <a:xfrm>
            <a:off x="715100" y="3116480"/>
            <a:ext cx="3534900" cy="950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1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23" name="Google Shape;423;p63"/>
          <p:cNvSpPr txBox="1"/>
          <p:nvPr>
            <p:ph idx="12" type="sldNum"/>
          </p:nvPr>
        </p:nvSpPr>
        <p:spPr>
          <a:xfrm>
            <a:off x="715109" y="4669851"/>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200"/>
              <a:buFont typeface="Arial"/>
              <a:buNone/>
              <a:defRPr b="1" i="0" sz="1200" u="none" cap="none" strike="noStrike">
                <a:solidFill>
                  <a:schemeClr val="dk1"/>
                </a:solidFill>
                <a:latin typeface="Cabin"/>
                <a:ea typeface="Cabin"/>
                <a:cs typeface="Cabin"/>
                <a:sym typeface="Cabin"/>
              </a:defRPr>
            </a:lvl1pPr>
            <a:lvl2pPr indent="0" lvl="1" marL="0" marR="0" rtl="0" algn="l">
              <a:lnSpc>
                <a:spcPct val="100000"/>
              </a:lnSpc>
              <a:spcBef>
                <a:spcPts val="0"/>
              </a:spcBef>
              <a:spcAft>
                <a:spcPts val="0"/>
              </a:spcAft>
              <a:buClr>
                <a:srgbClr val="000000"/>
              </a:buClr>
              <a:buSzPts val="1200"/>
              <a:buFont typeface="Arial"/>
              <a:buNone/>
              <a:defRPr b="1" i="0" sz="1200" u="none" cap="none" strike="noStrike">
                <a:solidFill>
                  <a:schemeClr val="dk1"/>
                </a:solidFill>
                <a:latin typeface="Cabin"/>
                <a:ea typeface="Cabin"/>
                <a:cs typeface="Cabin"/>
                <a:sym typeface="Cabin"/>
              </a:defRPr>
            </a:lvl2pPr>
            <a:lvl3pPr indent="0" lvl="2" marL="0" marR="0" rtl="0" algn="l">
              <a:lnSpc>
                <a:spcPct val="100000"/>
              </a:lnSpc>
              <a:spcBef>
                <a:spcPts val="0"/>
              </a:spcBef>
              <a:spcAft>
                <a:spcPts val="0"/>
              </a:spcAft>
              <a:buClr>
                <a:srgbClr val="000000"/>
              </a:buClr>
              <a:buSzPts val="1200"/>
              <a:buFont typeface="Arial"/>
              <a:buNone/>
              <a:defRPr b="1" i="0" sz="1200" u="none" cap="none" strike="noStrike">
                <a:solidFill>
                  <a:schemeClr val="dk1"/>
                </a:solidFill>
                <a:latin typeface="Cabin"/>
                <a:ea typeface="Cabin"/>
                <a:cs typeface="Cabin"/>
                <a:sym typeface="Cabin"/>
              </a:defRPr>
            </a:lvl3pPr>
            <a:lvl4pPr indent="0" lvl="3" marL="0" marR="0" rtl="0" algn="l">
              <a:lnSpc>
                <a:spcPct val="100000"/>
              </a:lnSpc>
              <a:spcBef>
                <a:spcPts val="0"/>
              </a:spcBef>
              <a:spcAft>
                <a:spcPts val="0"/>
              </a:spcAft>
              <a:buClr>
                <a:srgbClr val="000000"/>
              </a:buClr>
              <a:buSzPts val="1200"/>
              <a:buFont typeface="Arial"/>
              <a:buNone/>
              <a:defRPr b="1" i="0" sz="1200" u="none" cap="none" strike="noStrike">
                <a:solidFill>
                  <a:schemeClr val="dk1"/>
                </a:solidFill>
                <a:latin typeface="Cabin"/>
                <a:ea typeface="Cabin"/>
                <a:cs typeface="Cabin"/>
                <a:sym typeface="Cabin"/>
              </a:defRPr>
            </a:lvl4pPr>
            <a:lvl5pPr indent="0" lvl="4" marL="0" marR="0" rtl="0" algn="l">
              <a:lnSpc>
                <a:spcPct val="100000"/>
              </a:lnSpc>
              <a:spcBef>
                <a:spcPts val="0"/>
              </a:spcBef>
              <a:spcAft>
                <a:spcPts val="0"/>
              </a:spcAft>
              <a:buClr>
                <a:srgbClr val="000000"/>
              </a:buClr>
              <a:buSzPts val="1200"/>
              <a:buFont typeface="Arial"/>
              <a:buNone/>
              <a:defRPr b="1" i="0" sz="1200" u="none" cap="none" strike="noStrike">
                <a:solidFill>
                  <a:schemeClr val="dk1"/>
                </a:solidFill>
                <a:latin typeface="Cabin"/>
                <a:ea typeface="Cabin"/>
                <a:cs typeface="Cabin"/>
                <a:sym typeface="Cabin"/>
              </a:defRPr>
            </a:lvl5pPr>
            <a:lvl6pPr indent="0" lvl="5" marL="0" marR="0" rtl="0" algn="l">
              <a:lnSpc>
                <a:spcPct val="100000"/>
              </a:lnSpc>
              <a:spcBef>
                <a:spcPts val="0"/>
              </a:spcBef>
              <a:spcAft>
                <a:spcPts val="0"/>
              </a:spcAft>
              <a:buClr>
                <a:srgbClr val="000000"/>
              </a:buClr>
              <a:buSzPts val="1200"/>
              <a:buFont typeface="Arial"/>
              <a:buNone/>
              <a:defRPr b="1" i="0" sz="1200" u="none" cap="none" strike="noStrike">
                <a:solidFill>
                  <a:schemeClr val="dk1"/>
                </a:solidFill>
                <a:latin typeface="Cabin"/>
                <a:ea typeface="Cabin"/>
                <a:cs typeface="Cabin"/>
                <a:sym typeface="Cabin"/>
              </a:defRPr>
            </a:lvl6pPr>
            <a:lvl7pPr indent="0" lvl="6" marL="0" marR="0" rtl="0" algn="l">
              <a:lnSpc>
                <a:spcPct val="100000"/>
              </a:lnSpc>
              <a:spcBef>
                <a:spcPts val="0"/>
              </a:spcBef>
              <a:spcAft>
                <a:spcPts val="0"/>
              </a:spcAft>
              <a:buClr>
                <a:srgbClr val="000000"/>
              </a:buClr>
              <a:buSzPts val="1200"/>
              <a:buFont typeface="Arial"/>
              <a:buNone/>
              <a:defRPr b="1" i="0" sz="1200" u="none" cap="none" strike="noStrike">
                <a:solidFill>
                  <a:schemeClr val="dk1"/>
                </a:solidFill>
                <a:latin typeface="Cabin"/>
                <a:ea typeface="Cabin"/>
                <a:cs typeface="Cabin"/>
                <a:sym typeface="Cabin"/>
              </a:defRPr>
            </a:lvl7pPr>
            <a:lvl8pPr indent="0" lvl="7" marL="0" marR="0" rtl="0" algn="l">
              <a:lnSpc>
                <a:spcPct val="100000"/>
              </a:lnSpc>
              <a:spcBef>
                <a:spcPts val="0"/>
              </a:spcBef>
              <a:spcAft>
                <a:spcPts val="0"/>
              </a:spcAft>
              <a:buClr>
                <a:srgbClr val="000000"/>
              </a:buClr>
              <a:buSzPts val="1200"/>
              <a:buFont typeface="Arial"/>
              <a:buNone/>
              <a:defRPr b="1" i="0" sz="1200" u="none" cap="none" strike="noStrike">
                <a:solidFill>
                  <a:schemeClr val="dk1"/>
                </a:solidFill>
                <a:latin typeface="Cabin"/>
                <a:ea typeface="Cabin"/>
                <a:cs typeface="Cabin"/>
                <a:sym typeface="Cabin"/>
              </a:defRPr>
            </a:lvl8pPr>
            <a:lvl9pPr indent="0" lvl="8" marL="0" marR="0" rtl="0" algn="l">
              <a:lnSpc>
                <a:spcPct val="100000"/>
              </a:lnSpc>
              <a:spcBef>
                <a:spcPts val="0"/>
              </a:spcBef>
              <a:spcAft>
                <a:spcPts val="0"/>
              </a:spcAft>
              <a:buClr>
                <a:srgbClr val="000000"/>
              </a:buClr>
              <a:buSzPts val="1200"/>
              <a:buFont typeface="Arial"/>
              <a:buNone/>
              <a:defRPr b="1" i="0" sz="1200" u="none" cap="none" strike="noStrike">
                <a:solidFill>
                  <a:schemeClr val="dk1"/>
                </a:solidFill>
                <a:latin typeface="Cabin"/>
                <a:ea typeface="Cabin"/>
                <a:cs typeface="Cabin"/>
                <a:sym typeface="Cabin"/>
              </a:defRPr>
            </a:lvl9pPr>
          </a:lstStyle>
          <a:p>
            <a:pPr indent="0" lvl="0" marL="0" rtl="0" algn="l">
              <a:spcBef>
                <a:spcPts val="0"/>
              </a:spcBef>
              <a:spcAft>
                <a:spcPts val="0"/>
              </a:spcAft>
              <a:buNone/>
            </a:pPr>
            <a:fld id="{00000000-1234-1234-1234-123412341234}" type="slidenum">
              <a:rPr lang="en-US"/>
              <a:t>‹#›</a:t>
            </a:fld>
            <a:endParaRPr/>
          </a:p>
        </p:txBody>
      </p:sp>
      <p:sp>
        <p:nvSpPr>
          <p:cNvPr id="424" name="Google Shape;424;p63"/>
          <p:cNvSpPr txBox="1"/>
          <p:nvPr/>
        </p:nvSpPr>
        <p:spPr>
          <a:xfrm>
            <a:off x="5410000" y="2894921"/>
            <a:ext cx="3018900" cy="685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300"/>
              </a:spcBef>
              <a:spcAft>
                <a:spcPts val="0"/>
              </a:spcAft>
              <a:buClr>
                <a:schemeClr val="dk1"/>
              </a:buClr>
              <a:buSzPts val="1100"/>
              <a:buFont typeface="Arial"/>
              <a:buNone/>
            </a:pPr>
            <a:r>
              <a:rPr b="0" i="0" lang="en-US" sz="1100" u="none" cap="none" strike="noStrike">
                <a:solidFill>
                  <a:schemeClr val="dk1"/>
                </a:solidFill>
                <a:latin typeface="Cabin"/>
                <a:ea typeface="Cabin"/>
                <a:cs typeface="Cabin"/>
                <a:sym typeface="Cabin"/>
              </a:rPr>
              <a:t>CREDITS: This presentation template was created by </a:t>
            </a:r>
            <a:r>
              <a:rPr b="1" i="0" lang="en-US" sz="1100" u="none" cap="none" strike="noStrike">
                <a:solidFill>
                  <a:schemeClr val="dk1"/>
                </a:solidFill>
                <a:uFill>
                  <a:noFill/>
                </a:uFill>
                <a:latin typeface="Cabin"/>
                <a:ea typeface="Cabin"/>
                <a:cs typeface="Cabin"/>
                <a:sym typeface="Cabin"/>
                <a:hlinkClick r:id="rId2">
                  <a:extLst>
                    <a:ext uri="{A12FA001-AC4F-418D-AE19-62706E023703}">
                      <ahyp:hlinkClr val="tx"/>
                    </a:ext>
                  </a:extLst>
                </a:hlinkClick>
              </a:rPr>
              <a:t>Slidesgo</a:t>
            </a:r>
            <a:r>
              <a:rPr b="0" i="0" lang="en-US" sz="1100" u="none" cap="none" strike="noStrike">
                <a:solidFill>
                  <a:schemeClr val="dk1"/>
                </a:solidFill>
                <a:latin typeface="Cabin"/>
                <a:ea typeface="Cabin"/>
                <a:cs typeface="Cabin"/>
                <a:sym typeface="Cabin"/>
              </a:rPr>
              <a:t>, and includes icons by </a:t>
            </a:r>
            <a:r>
              <a:rPr b="1" i="0" lang="en-US" sz="1100" u="none" cap="none" strike="noStrike">
                <a:solidFill>
                  <a:schemeClr val="dk1"/>
                </a:solidFill>
                <a:uFill>
                  <a:noFill/>
                </a:uFill>
                <a:latin typeface="Cabin"/>
                <a:ea typeface="Cabin"/>
                <a:cs typeface="Cabin"/>
                <a:sym typeface="Cabin"/>
                <a:hlinkClick r:id="rId3">
                  <a:extLst>
                    <a:ext uri="{A12FA001-AC4F-418D-AE19-62706E023703}">
                      <ahyp:hlinkClr val="tx"/>
                    </a:ext>
                  </a:extLst>
                </a:hlinkClick>
              </a:rPr>
              <a:t>Flaticon</a:t>
            </a:r>
            <a:r>
              <a:rPr b="0" i="0" lang="en-US" sz="1100" u="none" cap="none" strike="noStrike">
                <a:solidFill>
                  <a:schemeClr val="dk1"/>
                </a:solidFill>
                <a:latin typeface="Cabin"/>
                <a:ea typeface="Cabin"/>
                <a:cs typeface="Cabin"/>
                <a:sym typeface="Cabin"/>
              </a:rPr>
              <a:t>, infographics &amp; images by</a:t>
            </a:r>
            <a:r>
              <a:rPr b="1" i="0" lang="en-US" sz="1100" u="none" cap="none" strike="noStrike">
                <a:solidFill>
                  <a:schemeClr val="dk1"/>
                </a:solidFill>
                <a:latin typeface="Cabin"/>
                <a:ea typeface="Cabin"/>
                <a:cs typeface="Cabin"/>
                <a:sym typeface="Cabin"/>
              </a:rPr>
              <a:t> </a:t>
            </a:r>
            <a:r>
              <a:rPr b="1" i="0" lang="en-US" sz="1100" u="none" cap="none" strike="noStrike">
                <a:solidFill>
                  <a:schemeClr val="dk1"/>
                </a:solidFill>
                <a:uFill>
                  <a:noFill/>
                </a:uFill>
                <a:latin typeface="Cabin"/>
                <a:ea typeface="Cabin"/>
                <a:cs typeface="Cabin"/>
                <a:sym typeface="Cabin"/>
                <a:hlinkClick r:id="rId4">
                  <a:extLst>
                    <a:ext uri="{A12FA001-AC4F-418D-AE19-62706E023703}">
                      <ahyp:hlinkClr val="tx"/>
                    </a:ext>
                  </a:extLst>
                </a:hlinkClick>
              </a:rPr>
              <a:t>Freepik</a:t>
            </a:r>
            <a:endParaRPr b="1" i="0" sz="1100" u="none" cap="none" strike="noStrike">
              <a:solidFill>
                <a:schemeClr val="dk1"/>
              </a:solidFill>
              <a:latin typeface="Cabin"/>
              <a:ea typeface="Cabin"/>
              <a:cs typeface="Cabin"/>
              <a:sym typeface="Cabin"/>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25" name="Shape 425"/>
        <p:cNvGrpSpPr/>
        <p:nvPr/>
      </p:nvGrpSpPr>
      <p:grpSpPr>
        <a:xfrm>
          <a:off x="0" y="0"/>
          <a:ext cx="0" cy="0"/>
          <a:chOff x="0" y="0"/>
          <a:chExt cx="0" cy="0"/>
        </a:xfrm>
      </p:grpSpPr>
      <p:grpSp>
        <p:nvGrpSpPr>
          <p:cNvPr id="426" name="Google Shape;426;p64"/>
          <p:cNvGrpSpPr/>
          <p:nvPr/>
        </p:nvGrpSpPr>
        <p:grpSpPr>
          <a:xfrm>
            <a:off x="-89200" y="-45900"/>
            <a:ext cx="9334475" cy="5235300"/>
            <a:chOff x="-89200" y="-45900"/>
            <a:chExt cx="9334475" cy="5235300"/>
          </a:xfrm>
        </p:grpSpPr>
        <p:grpSp>
          <p:nvGrpSpPr>
            <p:cNvPr id="427" name="Google Shape;427;p64"/>
            <p:cNvGrpSpPr/>
            <p:nvPr/>
          </p:nvGrpSpPr>
          <p:grpSpPr>
            <a:xfrm>
              <a:off x="477625" y="-45900"/>
              <a:ext cx="8767650" cy="5235300"/>
              <a:chOff x="477625" y="-45900"/>
              <a:chExt cx="8767650" cy="5235300"/>
            </a:xfrm>
          </p:grpSpPr>
          <p:sp>
            <p:nvSpPr>
              <p:cNvPr id="428" name="Google Shape;428;p64"/>
              <p:cNvSpPr/>
              <p:nvPr/>
            </p:nvSpPr>
            <p:spPr>
              <a:xfrm>
                <a:off x="477625"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9" name="Google Shape;429;p64"/>
              <p:cNvSpPr/>
              <p:nvPr/>
            </p:nvSpPr>
            <p:spPr>
              <a:xfrm>
                <a:off x="964100"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0" name="Google Shape;430;p64"/>
              <p:cNvSpPr/>
              <p:nvPr/>
            </p:nvSpPr>
            <p:spPr>
              <a:xfrm>
                <a:off x="1450575"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1" name="Google Shape;431;p64"/>
              <p:cNvSpPr/>
              <p:nvPr/>
            </p:nvSpPr>
            <p:spPr>
              <a:xfrm>
                <a:off x="1937050"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2" name="Google Shape;432;p64"/>
              <p:cNvSpPr/>
              <p:nvPr/>
            </p:nvSpPr>
            <p:spPr>
              <a:xfrm>
                <a:off x="2423525"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3" name="Google Shape;433;p64"/>
              <p:cNvSpPr/>
              <p:nvPr/>
            </p:nvSpPr>
            <p:spPr>
              <a:xfrm>
                <a:off x="2910000"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4" name="Google Shape;434;p64"/>
              <p:cNvSpPr/>
              <p:nvPr/>
            </p:nvSpPr>
            <p:spPr>
              <a:xfrm>
                <a:off x="3396475"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5" name="Google Shape;435;p64"/>
              <p:cNvSpPr/>
              <p:nvPr/>
            </p:nvSpPr>
            <p:spPr>
              <a:xfrm>
                <a:off x="3882950"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6" name="Google Shape;436;p64"/>
              <p:cNvSpPr/>
              <p:nvPr/>
            </p:nvSpPr>
            <p:spPr>
              <a:xfrm>
                <a:off x="4369425"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7" name="Google Shape;437;p64"/>
              <p:cNvSpPr/>
              <p:nvPr/>
            </p:nvSpPr>
            <p:spPr>
              <a:xfrm>
                <a:off x="4855900"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8" name="Google Shape;438;p64"/>
              <p:cNvSpPr/>
              <p:nvPr/>
            </p:nvSpPr>
            <p:spPr>
              <a:xfrm>
                <a:off x="5342375"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9" name="Google Shape;439;p64"/>
              <p:cNvSpPr/>
              <p:nvPr/>
            </p:nvSpPr>
            <p:spPr>
              <a:xfrm>
                <a:off x="5828850"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0" name="Google Shape;440;p64"/>
              <p:cNvSpPr/>
              <p:nvPr/>
            </p:nvSpPr>
            <p:spPr>
              <a:xfrm>
                <a:off x="6315325"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1" name="Google Shape;441;p64"/>
              <p:cNvSpPr/>
              <p:nvPr/>
            </p:nvSpPr>
            <p:spPr>
              <a:xfrm>
                <a:off x="6801800"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2" name="Google Shape;442;p64"/>
              <p:cNvSpPr/>
              <p:nvPr/>
            </p:nvSpPr>
            <p:spPr>
              <a:xfrm>
                <a:off x="7288275"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3" name="Google Shape;443;p64"/>
              <p:cNvSpPr/>
              <p:nvPr/>
            </p:nvSpPr>
            <p:spPr>
              <a:xfrm>
                <a:off x="7774750"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4" name="Google Shape;444;p64"/>
              <p:cNvSpPr/>
              <p:nvPr/>
            </p:nvSpPr>
            <p:spPr>
              <a:xfrm>
                <a:off x="8261225"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5" name="Google Shape;445;p64"/>
              <p:cNvSpPr/>
              <p:nvPr/>
            </p:nvSpPr>
            <p:spPr>
              <a:xfrm>
                <a:off x="8747700"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6" name="Google Shape;446;p64"/>
              <p:cNvSpPr/>
              <p:nvPr/>
            </p:nvSpPr>
            <p:spPr>
              <a:xfrm>
                <a:off x="9234175"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47" name="Google Shape;447;p64"/>
            <p:cNvGrpSpPr/>
            <p:nvPr/>
          </p:nvGrpSpPr>
          <p:grpSpPr>
            <a:xfrm>
              <a:off x="-89200" y="498000"/>
              <a:ext cx="9322500" cy="4553625"/>
              <a:chOff x="-89200" y="498000"/>
              <a:chExt cx="9322500" cy="4553625"/>
            </a:xfrm>
          </p:grpSpPr>
          <p:sp>
            <p:nvSpPr>
              <p:cNvPr id="448" name="Google Shape;448;p64"/>
              <p:cNvSpPr/>
              <p:nvPr/>
            </p:nvSpPr>
            <p:spPr>
              <a:xfrm>
                <a:off x="-89200" y="498000"/>
                <a:ext cx="9322500" cy="120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9" name="Google Shape;449;p64"/>
              <p:cNvSpPr/>
              <p:nvPr/>
            </p:nvSpPr>
            <p:spPr>
              <a:xfrm>
                <a:off x="-89200" y="1002625"/>
                <a:ext cx="9322500" cy="120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0" name="Google Shape;450;p64"/>
              <p:cNvSpPr/>
              <p:nvPr/>
            </p:nvSpPr>
            <p:spPr>
              <a:xfrm>
                <a:off x="-89200" y="1507250"/>
                <a:ext cx="9322500" cy="120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1" name="Google Shape;451;p64"/>
              <p:cNvSpPr/>
              <p:nvPr/>
            </p:nvSpPr>
            <p:spPr>
              <a:xfrm>
                <a:off x="-89200" y="2011875"/>
                <a:ext cx="9322500" cy="120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2" name="Google Shape;452;p64"/>
              <p:cNvSpPr/>
              <p:nvPr/>
            </p:nvSpPr>
            <p:spPr>
              <a:xfrm>
                <a:off x="-89200" y="2516500"/>
                <a:ext cx="9322500" cy="120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3" name="Google Shape;453;p64"/>
              <p:cNvSpPr/>
              <p:nvPr/>
            </p:nvSpPr>
            <p:spPr>
              <a:xfrm>
                <a:off x="-89200" y="3021125"/>
                <a:ext cx="9322500" cy="120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4" name="Google Shape;454;p64"/>
              <p:cNvSpPr/>
              <p:nvPr/>
            </p:nvSpPr>
            <p:spPr>
              <a:xfrm>
                <a:off x="-89200" y="3525750"/>
                <a:ext cx="9322500" cy="120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5" name="Google Shape;455;p64"/>
              <p:cNvSpPr/>
              <p:nvPr/>
            </p:nvSpPr>
            <p:spPr>
              <a:xfrm>
                <a:off x="-89200" y="4030375"/>
                <a:ext cx="9322500" cy="120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6" name="Google Shape;456;p64"/>
              <p:cNvSpPr/>
              <p:nvPr/>
            </p:nvSpPr>
            <p:spPr>
              <a:xfrm>
                <a:off x="-89200" y="4535000"/>
                <a:ext cx="9322500" cy="120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7" name="Google Shape;457;p64"/>
              <p:cNvSpPr/>
              <p:nvPr/>
            </p:nvSpPr>
            <p:spPr>
              <a:xfrm>
                <a:off x="-89200" y="5039625"/>
                <a:ext cx="9322500" cy="120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458" name="Google Shape;458;p64"/>
          <p:cNvSpPr txBox="1"/>
          <p:nvPr>
            <p:ph type="title"/>
          </p:nvPr>
        </p:nvSpPr>
        <p:spPr>
          <a:xfrm>
            <a:off x="720000" y="539496"/>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459" name="Google Shape;459;p64"/>
          <p:cNvSpPr txBox="1"/>
          <p:nvPr>
            <p:ph idx="1" type="body"/>
          </p:nvPr>
        </p:nvSpPr>
        <p:spPr>
          <a:xfrm>
            <a:off x="720000" y="1284338"/>
            <a:ext cx="7704000" cy="3284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Clr>
                <a:schemeClr val="lt2"/>
              </a:buClr>
              <a:buSzPts val="1400"/>
              <a:buChar char="●"/>
              <a:defRPr sz="1400">
                <a:solidFill>
                  <a:srgbClr val="434343"/>
                </a:solidFill>
              </a:defRPr>
            </a:lvl1pPr>
            <a:lvl2pPr indent="-298450" lvl="1" marL="914400" algn="l">
              <a:lnSpc>
                <a:spcPct val="115000"/>
              </a:lnSpc>
              <a:spcBef>
                <a:spcPts val="0"/>
              </a:spcBef>
              <a:spcAft>
                <a:spcPts val="0"/>
              </a:spcAft>
              <a:buClr>
                <a:srgbClr val="434343"/>
              </a:buClr>
              <a:buSzPts val="1100"/>
              <a:buChar char="○"/>
              <a:defRPr>
                <a:solidFill>
                  <a:srgbClr val="434343"/>
                </a:solidFill>
              </a:defRPr>
            </a:lvl2pPr>
            <a:lvl3pPr indent="-298450" lvl="2" marL="1371600" algn="l">
              <a:lnSpc>
                <a:spcPct val="115000"/>
              </a:lnSpc>
              <a:spcBef>
                <a:spcPts val="0"/>
              </a:spcBef>
              <a:spcAft>
                <a:spcPts val="0"/>
              </a:spcAft>
              <a:buClr>
                <a:srgbClr val="434343"/>
              </a:buClr>
              <a:buSzPts val="1100"/>
              <a:buChar char="■"/>
              <a:defRPr>
                <a:solidFill>
                  <a:srgbClr val="434343"/>
                </a:solidFill>
              </a:defRPr>
            </a:lvl3pPr>
            <a:lvl4pPr indent="-298450" lvl="3" marL="1828800" algn="l">
              <a:lnSpc>
                <a:spcPct val="115000"/>
              </a:lnSpc>
              <a:spcBef>
                <a:spcPts val="0"/>
              </a:spcBef>
              <a:spcAft>
                <a:spcPts val="0"/>
              </a:spcAft>
              <a:buClr>
                <a:srgbClr val="434343"/>
              </a:buClr>
              <a:buSzPts val="1100"/>
              <a:buChar char="●"/>
              <a:defRPr>
                <a:solidFill>
                  <a:srgbClr val="434343"/>
                </a:solidFill>
              </a:defRPr>
            </a:lvl4pPr>
            <a:lvl5pPr indent="-298450" lvl="4" marL="2286000" algn="l">
              <a:lnSpc>
                <a:spcPct val="115000"/>
              </a:lnSpc>
              <a:spcBef>
                <a:spcPts val="0"/>
              </a:spcBef>
              <a:spcAft>
                <a:spcPts val="0"/>
              </a:spcAft>
              <a:buClr>
                <a:srgbClr val="434343"/>
              </a:buClr>
              <a:buSzPts val="1100"/>
              <a:buChar char="○"/>
              <a:defRPr>
                <a:solidFill>
                  <a:srgbClr val="434343"/>
                </a:solidFill>
              </a:defRPr>
            </a:lvl5pPr>
            <a:lvl6pPr indent="-298450" lvl="5" marL="2743200" algn="l">
              <a:lnSpc>
                <a:spcPct val="115000"/>
              </a:lnSpc>
              <a:spcBef>
                <a:spcPts val="0"/>
              </a:spcBef>
              <a:spcAft>
                <a:spcPts val="0"/>
              </a:spcAft>
              <a:buClr>
                <a:srgbClr val="434343"/>
              </a:buClr>
              <a:buSzPts val="1100"/>
              <a:buChar char="■"/>
              <a:defRPr>
                <a:solidFill>
                  <a:srgbClr val="434343"/>
                </a:solidFill>
              </a:defRPr>
            </a:lvl6pPr>
            <a:lvl7pPr indent="-298450" lvl="6" marL="3200400" algn="l">
              <a:lnSpc>
                <a:spcPct val="115000"/>
              </a:lnSpc>
              <a:spcBef>
                <a:spcPts val="0"/>
              </a:spcBef>
              <a:spcAft>
                <a:spcPts val="0"/>
              </a:spcAft>
              <a:buClr>
                <a:srgbClr val="434343"/>
              </a:buClr>
              <a:buSzPts val="1100"/>
              <a:buChar char="●"/>
              <a:defRPr>
                <a:solidFill>
                  <a:srgbClr val="434343"/>
                </a:solidFill>
              </a:defRPr>
            </a:lvl7pPr>
            <a:lvl8pPr indent="-298450" lvl="7" marL="3657600" algn="l">
              <a:lnSpc>
                <a:spcPct val="115000"/>
              </a:lnSpc>
              <a:spcBef>
                <a:spcPts val="0"/>
              </a:spcBef>
              <a:spcAft>
                <a:spcPts val="0"/>
              </a:spcAft>
              <a:buClr>
                <a:srgbClr val="434343"/>
              </a:buClr>
              <a:buSzPts val="1100"/>
              <a:buChar char="○"/>
              <a:defRPr>
                <a:solidFill>
                  <a:srgbClr val="434343"/>
                </a:solidFill>
              </a:defRPr>
            </a:lvl8pPr>
            <a:lvl9pPr indent="-298450" lvl="8" marL="4114800" algn="l">
              <a:lnSpc>
                <a:spcPct val="115000"/>
              </a:lnSpc>
              <a:spcBef>
                <a:spcPts val="0"/>
              </a:spcBef>
              <a:spcAft>
                <a:spcPts val="0"/>
              </a:spcAft>
              <a:buClr>
                <a:srgbClr val="434343"/>
              </a:buClr>
              <a:buSzPts val="1100"/>
              <a:buChar char="■"/>
              <a:defRPr>
                <a:solidFill>
                  <a:srgbClr val="434343"/>
                </a:solidFill>
              </a:defRPr>
            </a:lvl9pPr>
          </a:lstStyle>
          <a:p/>
        </p:txBody>
      </p:sp>
      <p:sp>
        <p:nvSpPr>
          <p:cNvPr id="460" name="Google Shape;460;p64"/>
          <p:cNvSpPr txBox="1"/>
          <p:nvPr>
            <p:ph idx="12" type="sldNum"/>
          </p:nvPr>
        </p:nvSpPr>
        <p:spPr>
          <a:xfrm>
            <a:off x="715109" y="4669851"/>
            <a:ext cx="548700" cy="39360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200"/>
              <a:buFont typeface="Arial"/>
              <a:buNone/>
              <a:defRPr b="1" i="0" sz="1200" u="none" cap="none" strike="noStrike">
                <a:solidFill>
                  <a:schemeClr val="dk1"/>
                </a:solidFill>
                <a:latin typeface="Cabin"/>
                <a:ea typeface="Cabin"/>
                <a:cs typeface="Cabin"/>
                <a:sym typeface="Cabin"/>
              </a:defRPr>
            </a:lvl1pPr>
            <a:lvl2pPr indent="0" lvl="1" marL="0" marR="0" rtl="0" algn="l">
              <a:lnSpc>
                <a:spcPct val="100000"/>
              </a:lnSpc>
              <a:spcBef>
                <a:spcPts val="0"/>
              </a:spcBef>
              <a:spcAft>
                <a:spcPts val="0"/>
              </a:spcAft>
              <a:buClr>
                <a:srgbClr val="000000"/>
              </a:buClr>
              <a:buSzPts val="1200"/>
              <a:buFont typeface="Arial"/>
              <a:buNone/>
              <a:defRPr b="1" i="0" sz="1200" u="none" cap="none" strike="noStrike">
                <a:solidFill>
                  <a:schemeClr val="dk1"/>
                </a:solidFill>
                <a:latin typeface="Cabin"/>
                <a:ea typeface="Cabin"/>
                <a:cs typeface="Cabin"/>
                <a:sym typeface="Cabin"/>
              </a:defRPr>
            </a:lvl2pPr>
            <a:lvl3pPr indent="0" lvl="2" marL="0" marR="0" rtl="0" algn="l">
              <a:lnSpc>
                <a:spcPct val="100000"/>
              </a:lnSpc>
              <a:spcBef>
                <a:spcPts val="0"/>
              </a:spcBef>
              <a:spcAft>
                <a:spcPts val="0"/>
              </a:spcAft>
              <a:buClr>
                <a:srgbClr val="000000"/>
              </a:buClr>
              <a:buSzPts val="1200"/>
              <a:buFont typeface="Arial"/>
              <a:buNone/>
              <a:defRPr b="1" i="0" sz="1200" u="none" cap="none" strike="noStrike">
                <a:solidFill>
                  <a:schemeClr val="dk1"/>
                </a:solidFill>
                <a:latin typeface="Cabin"/>
                <a:ea typeface="Cabin"/>
                <a:cs typeface="Cabin"/>
                <a:sym typeface="Cabin"/>
              </a:defRPr>
            </a:lvl3pPr>
            <a:lvl4pPr indent="0" lvl="3" marL="0" marR="0" rtl="0" algn="l">
              <a:lnSpc>
                <a:spcPct val="100000"/>
              </a:lnSpc>
              <a:spcBef>
                <a:spcPts val="0"/>
              </a:spcBef>
              <a:spcAft>
                <a:spcPts val="0"/>
              </a:spcAft>
              <a:buClr>
                <a:srgbClr val="000000"/>
              </a:buClr>
              <a:buSzPts val="1200"/>
              <a:buFont typeface="Arial"/>
              <a:buNone/>
              <a:defRPr b="1" i="0" sz="1200" u="none" cap="none" strike="noStrike">
                <a:solidFill>
                  <a:schemeClr val="dk1"/>
                </a:solidFill>
                <a:latin typeface="Cabin"/>
                <a:ea typeface="Cabin"/>
                <a:cs typeface="Cabin"/>
                <a:sym typeface="Cabin"/>
              </a:defRPr>
            </a:lvl4pPr>
            <a:lvl5pPr indent="0" lvl="4" marL="0" marR="0" rtl="0" algn="l">
              <a:lnSpc>
                <a:spcPct val="100000"/>
              </a:lnSpc>
              <a:spcBef>
                <a:spcPts val="0"/>
              </a:spcBef>
              <a:spcAft>
                <a:spcPts val="0"/>
              </a:spcAft>
              <a:buClr>
                <a:srgbClr val="000000"/>
              </a:buClr>
              <a:buSzPts val="1200"/>
              <a:buFont typeface="Arial"/>
              <a:buNone/>
              <a:defRPr b="1" i="0" sz="1200" u="none" cap="none" strike="noStrike">
                <a:solidFill>
                  <a:schemeClr val="dk1"/>
                </a:solidFill>
                <a:latin typeface="Cabin"/>
                <a:ea typeface="Cabin"/>
                <a:cs typeface="Cabin"/>
                <a:sym typeface="Cabin"/>
              </a:defRPr>
            </a:lvl5pPr>
            <a:lvl6pPr indent="0" lvl="5" marL="0" marR="0" rtl="0" algn="l">
              <a:lnSpc>
                <a:spcPct val="100000"/>
              </a:lnSpc>
              <a:spcBef>
                <a:spcPts val="0"/>
              </a:spcBef>
              <a:spcAft>
                <a:spcPts val="0"/>
              </a:spcAft>
              <a:buClr>
                <a:srgbClr val="000000"/>
              </a:buClr>
              <a:buSzPts val="1200"/>
              <a:buFont typeface="Arial"/>
              <a:buNone/>
              <a:defRPr b="1" i="0" sz="1200" u="none" cap="none" strike="noStrike">
                <a:solidFill>
                  <a:schemeClr val="dk1"/>
                </a:solidFill>
                <a:latin typeface="Cabin"/>
                <a:ea typeface="Cabin"/>
                <a:cs typeface="Cabin"/>
                <a:sym typeface="Cabin"/>
              </a:defRPr>
            </a:lvl6pPr>
            <a:lvl7pPr indent="0" lvl="6" marL="0" marR="0" rtl="0" algn="l">
              <a:lnSpc>
                <a:spcPct val="100000"/>
              </a:lnSpc>
              <a:spcBef>
                <a:spcPts val="0"/>
              </a:spcBef>
              <a:spcAft>
                <a:spcPts val="0"/>
              </a:spcAft>
              <a:buClr>
                <a:srgbClr val="000000"/>
              </a:buClr>
              <a:buSzPts val="1200"/>
              <a:buFont typeface="Arial"/>
              <a:buNone/>
              <a:defRPr b="1" i="0" sz="1200" u="none" cap="none" strike="noStrike">
                <a:solidFill>
                  <a:schemeClr val="dk1"/>
                </a:solidFill>
                <a:latin typeface="Cabin"/>
                <a:ea typeface="Cabin"/>
                <a:cs typeface="Cabin"/>
                <a:sym typeface="Cabin"/>
              </a:defRPr>
            </a:lvl7pPr>
            <a:lvl8pPr indent="0" lvl="7" marL="0" marR="0" rtl="0" algn="l">
              <a:lnSpc>
                <a:spcPct val="100000"/>
              </a:lnSpc>
              <a:spcBef>
                <a:spcPts val="0"/>
              </a:spcBef>
              <a:spcAft>
                <a:spcPts val="0"/>
              </a:spcAft>
              <a:buClr>
                <a:srgbClr val="000000"/>
              </a:buClr>
              <a:buSzPts val="1200"/>
              <a:buFont typeface="Arial"/>
              <a:buNone/>
              <a:defRPr b="1" i="0" sz="1200" u="none" cap="none" strike="noStrike">
                <a:solidFill>
                  <a:schemeClr val="dk1"/>
                </a:solidFill>
                <a:latin typeface="Cabin"/>
                <a:ea typeface="Cabin"/>
                <a:cs typeface="Cabin"/>
                <a:sym typeface="Cabin"/>
              </a:defRPr>
            </a:lvl8pPr>
            <a:lvl9pPr indent="0" lvl="8" marL="0" marR="0" rtl="0" algn="l">
              <a:lnSpc>
                <a:spcPct val="100000"/>
              </a:lnSpc>
              <a:spcBef>
                <a:spcPts val="0"/>
              </a:spcBef>
              <a:spcAft>
                <a:spcPts val="0"/>
              </a:spcAft>
              <a:buClr>
                <a:srgbClr val="000000"/>
              </a:buClr>
              <a:buSzPts val="1200"/>
              <a:buFont typeface="Arial"/>
              <a:buNone/>
              <a:defRPr b="1" i="0" sz="1200" u="none" cap="none" strike="noStrike">
                <a:solidFill>
                  <a:schemeClr val="dk1"/>
                </a:solidFill>
                <a:latin typeface="Cabin"/>
                <a:ea typeface="Cabin"/>
                <a:cs typeface="Cabin"/>
                <a:sym typeface="Cabin"/>
              </a:defRPr>
            </a:lvl9pPr>
          </a:lstStyle>
          <a:p>
            <a:pPr indent="0" lvl="0" marL="0" rtl="0" algn="l">
              <a:spcBef>
                <a:spcPts val="0"/>
              </a:spcBef>
              <a:spcAft>
                <a:spcPts val="0"/>
              </a:spcAft>
              <a:buNone/>
            </a:pPr>
            <a:fld id="{00000000-1234-1234-1234-123412341234}" type="slidenum">
              <a:rPr lang="en-US"/>
              <a:t>‹#›</a:t>
            </a:fld>
            <a:endParaRPr/>
          </a:p>
        </p:txBody>
      </p:sp>
      <p:cxnSp>
        <p:nvCxnSpPr>
          <p:cNvPr id="461" name="Google Shape;461;p64"/>
          <p:cNvCxnSpPr/>
          <p:nvPr/>
        </p:nvCxnSpPr>
        <p:spPr>
          <a:xfrm>
            <a:off x="725600" y="535010"/>
            <a:ext cx="7704000" cy="0"/>
          </a:xfrm>
          <a:prstGeom prst="straightConnector1">
            <a:avLst/>
          </a:prstGeom>
          <a:noFill/>
          <a:ln cap="flat" cmpd="sng" w="9525">
            <a:solidFill>
              <a:schemeClr val="dk1"/>
            </a:solidFill>
            <a:prstDash val="solid"/>
            <a:round/>
            <a:headEnd len="sm" w="sm" type="none"/>
            <a:tailEnd len="sm" w="sm" type="none"/>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62" name="Shape 462"/>
        <p:cNvGrpSpPr/>
        <p:nvPr/>
      </p:nvGrpSpPr>
      <p:grpSpPr>
        <a:xfrm>
          <a:off x="0" y="0"/>
          <a:ext cx="0" cy="0"/>
          <a:chOff x="0" y="0"/>
          <a:chExt cx="0" cy="0"/>
        </a:xfrm>
      </p:grpSpPr>
      <p:grpSp>
        <p:nvGrpSpPr>
          <p:cNvPr id="463" name="Google Shape;463;p68"/>
          <p:cNvGrpSpPr/>
          <p:nvPr/>
        </p:nvGrpSpPr>
        <p:grpSpPr>
          <a:xfrm>
            <a:off x="-89200" y="-45900"/>
            <a:ext cx="9334475" cy="5235300"/>
            <a:chOff x="-89200" y="-45900"/>
            <a:chExt cx="9334475" cy="5235300"/>
          </a:xfrm>
        </p:grpSpPr>
        <p:grpSp>
          <p:nvGrpSpPr>
            <p:cNvPr id="464" name="Google Shape;464;p68"/>
            <p:cNvGrpSpPr/>
            <p:nvPr/>
          </p:nvGrpSpPr>
          <p:grpSpPr>
            <a:xfrm>
              <a:off x="477625" y="-45900"/>
              <a:ext cx="8767650" cy="5235300"/>
              <a:chOff x="477625" y="-45900"/>
              <a:chExt cx="8767650" cy="5235300"/>
            </a:xfrm>
          </p:grpSpPr>
          <p:sp>
            <p:nvSpPr>
              <p:cNvPr id="465" name="Google Shape;465;p68"/>
              <p:cNvSpPr/>
              <p:nvPr/>
            </p:nvSpPr>
            <p:spPr>
              <a:xfrm>
                <a:off x="477625"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6" name="Google Shape;466;p68"/>
              <p:cNvSpPr/>
              <p:nvPr/>
            </p:nvSpPr>
            <p:spPr>
              <a:xfrm>
                <a:off x="964100"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7" name="Google Shape;467;p68"/>
              <p:cNvSpPr/>
              <p:nvPr/>
            </p:nvSpPr>
            <p:spPr>
              <a:xfrm>
                <a:off x="1450575"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8" name="Google Shape;468;p68"/>
              <p:cNvSpPr/>
              <p:nvPr/>
            </p:nvSpPr>
            <p:spPr>
              <a:xfrm>
                <a:off x="1937050"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9" name="Google Shape;469;p68"/>
              <p:cNvSpPr/>
              <p:nvPr/>
            </p:nvSpPr>
            <p:spPr>
              <a:xfrm>
                <a:off x="2423525"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0" name="Google Shape;470;p68"/>
              <p:cNvSpPr/>
              <p:nvPr/>
            </p:nvSpPr>
            <p:spPr>
              <a:xfrm>
                <a:off x="2910000"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1" name="Google Shape;471;p68"/>
              <p:cNvSpPr/>
              <p:nvPr/>
            </p:nvSpPr>
            <p:spPr>
              <a:xfrm>
                <a:off x="3396475"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2" name="Google Shape;472;p68"/>
              <p:cNvSpPr/>
              <p:nvPr/>
            </p:nvSpPr>
            <p:spPr>
              <a:xfrm>
                <a:off x="3882950"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3" name="Google Shape;473;p68"/>
              <p:cNvSpPr/>
              <p:nvPr/>
            </p:nvSpPr>
            <p:spPr>
              <a:xfrm>
                <a:off x="4369425"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4" name="Google Shape;474;p68"/>
              <p:cNvSpPr/>
              <p:nvPr/>
            </p:nvSpPr>
            <p:spPr>
              <a:xfrm>
                <a:off x="4855900"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5" name="Google Shape;475;p68"/>
              <p:cNvSpPr/>
              <p:nvPr/>
            </p:nvSpPr>
            <p:spPr>
              <a:xfrm>
                <a:off x="5342375"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6" name="Google Shape;476;p68"/>
              <p:cNvSpPr/>
              <p:nvPr/>
            </p:nvSpPr>
            <p:spPr>
              <a:xfrm>
                <a:off x="5828850"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7" name="Google Shape;477;p68"/>
              <p:cNvSpPr/>
              <p:nvPr/>
            </p:nvSpPr>
            <p:spPr>
              <a:xfrm>
                <a:off x="6315325"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8" name="Google Shape;478;p68"/>
              <p:cNvSpPr/>
              <p:nvPr/>
            </p:nvSpPr>
            <p:spPr>
              <a:xfrm>
                <a:off x="6801800"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9" name="Google Shape;479;p68"/>
              <p:cNvSpPr/>
              <p:nvPr/>
            </p:nvSpPr>
            <p:spPr>
              <a:xfrm>
                <a:off x="7288275"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0" name="Google Shape;480;p68"/>
              <p:cNvSpPr/>
              <p:nvPr/>
            </p:nvSpPr>
            <p:spPr>
              <a:xfrm>
                <a:off x="7774750"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1" name="Google Shape;481;p68"/>
              <p:cNvSpPr/>
              <p:nvPr/>
            </p:nvSpPr>
            <p:spPr>
              <a:xfrm>
                <a:off x="8261225"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2" name="Google Shape;482;p68"/>
              <p:cNvSpPr/>
              <p:nvPr/>
            </p:nvSpPr>
            <p:spPr>
              <a:xfrm>
                <a:off x="8747700"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3" name="Google Shape;483;p68"/>
              <p:cNvSpPr/>
              <p:nvPr/>
            </p:nvSpPr>
            <p:spPr>
              <a:xfrm>
                <a:off x="9234175"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84" name="Google Shape;484;p68"/>
            <p:cNvGrpSpPr/>
            <p:nvPr/>
          </p:nvGrpSpPr>
          <p:grpSpPr>
            <a:xfrm>
              <a:off x="-89200" y="498000"/>
              <a:ext cx="9322500" cy="4553625"/>
              <a:chOff x="-89200" y="498000"/>
              <a:chExt cx="9322500" cy="4553625"/>
            </a:xfrm>
          </p:grpSpPr>
          <p:sp>
            <p:nvSpPr>
              <p:cNvPr id="485" name="Google Shape;485;p68"/>
              <p:cNvSpPr/>
              <p:nvPr/>
            </p:nvSpPr>
            <p:spPr>
              <a:xfrm>
                <a:off x="-89200" y="498000"/>
                <a:ext cx="9322500" cy="120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6" name="Google Shape;486;p68"/>
              <p:cNvSpPr/>
              <p:nvPr/>
            </p:nvSpPr>
            <p:spPr>
              <a:xfrm>
                <a:off x="-89200" y="1002625"/>
                <a:ext cx="9322500" cy="120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7" name="Google Shape;487;p68"/>
              <p:cNvSpPr/>
              <p:nvPr/>
            </p:nvSpPr>
            <p:spPr>
              <a:xfrm>
                <a:off x="-89200" y="1507250"/>
                <a:ext cx="9322500" cy="120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8" name="Google Shape;488;p68"/>
              <p:cNvSpPr/>
              <p:nvPr/>
            </p:nvSpPr>
            <p:spPr>
              <a:xfrm>
                <a:off x="-89200" y="2011875"/>
                <a:ext cx="9322500" cy="120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9" name="Google Shape;489;p68"/>
              <p:cNvSpPr/>
              <p:nvPr/>
            </p:nvSpPr>
            <p:spPr>
              <a:xfrm>
                <a:off x="-89200" y="2516500"/>
                <a:ext cx="9322500" cy="120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0" name="Google Shape;490;p68"/>
              <p:cNvSpPr/>
              <p:nvPr/>
            </p:nvSpPr>
            <p:spPr>
              <a:xfrm>
                <a:off x="-89200" y="3021125"/>
                <a:ext cx="9322500" cy="120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1" name="Google Shape;491;p68"/>
              <p:cNvSpPr/>
              <p:nvPr/>
            </p:nvSpPr>
            <p:spPr>
              <a:xfrm>
                <a:off x="-89200" y="3525750"/>
                <a:ext cx="9322500" cy="120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2" name="Google Shape;492;p68"/>
              <p:cNvSpPr/>
              <p:nvPr/>
            </p:nvSpPr>
            <p:spPr>
              <a:xfrm>
                <a:off x="-89200" y="4030375"/>
                <a:ext cx="9322500" cy="120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3" name="Google Shape;493;p68"/>
              <p:cNvSpPr/>
              <p:nvPr/>
            </p:nvSpPr>
            <p:spPr>
              <a:xfrm>
                <a:off x="-89200" y="4535000"/>
                <a:ext cx="9322500" cy="120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4" name="Google Shape;494;p68"/>
              <p:cNvSpPr/>
              <p:nvPr/>
            </p:nvSpPr>
            <p:spPr>
              <a:xfrm>
                <a:off x="-89200" y="5039625"/>
                <a:ext cx="9322500" cy="120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495" name="Google Shape;495;p68"/>
          <p:cNvSpPr txBox="1"/>
          <p:nvPr>
            <p:ph type="title"/>
          </p:nvPr>
        </p:nvSpPr>
        <p:spPr>
          <a:xfrm>
            <a:off x="1388100" y="1307100"/>
            <a:ext cx="6367800" cy="2529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6000"/>
              <a:buNone/>
              <a:defRPr sz="60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
        <p:nvSpPr>
          <p:cNvPr id="496" name="Google Shape;496;p68"/>
          <p:cNvSpPr txBox="1"/>
          <p:nvPr>
            <p:ph idx="12" type="sldNum"/>
          </p:nvPr>
        </p:nvSpPr>
        <p:spPr>
          <a:xfrm>
            <a:off x="725609" y="4669851"/>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200"/>
              <a:buFont typeface="Arial"/>
              <a:buNone/>
              <a:defRPr b="1" i="0" sz="1200" u="none" cap="none" strike="noStrike">
                <a:solidFill>
                  <a:schemeClr val="dk1"/>
                </a:solidFill>
                <a:latin typeface="Cabin"/>
                <a:ea typeface="Cabin"/>
                <a:cs typeface="Cabin"/>
                <a:sym typeface="Cabin"/>
              </a:defRPr>
            </a:lvl1pPr>
            <a:lvl2pPr indent="0" lvl="1" marL="0" marR="0" rtl="0" algn="l">
              <a:lnSpc>
                <a:spcPct val="100000"/>
              </a:lnSpc>
              <a:spcBef>
                <a:spcPts val="0"/>
              </a:spcBef>
              <a:spcAft>
                <a:spcPts val="0"/>
              </a:spcAft>
              <a:buClr>
                <a:srgbClr val="000000"/>
              </a:buClr>
              <a:buSzPts val="1200"/>
              <a:buFont typeface="Arial"/>
              <a:buNone/>
              <a:defRPr b="1" i="0" sz="1200" u="none" cap="none" strike="noStrike">
                <a:solidFill>
                  <a:schemeClr val="dk1"/>
                </a:solidFill>
                <a:latin typeface="Cabin"/>
                <a:ea typeface="Cabin"/>
                <a:cs typeface="Cabin"/>
                <a:sym typeface="Cabin"/>
              </a:defRPr>
            </a:lvl2pPr>
            <a:lvl3pPr indent="0" lvl="2" marL="0" marR="0" rtl="0" algn="l">
              <a:lnSpc>
                <a:spcPct val="100000"/>
              </a:lnSpc>
              <a:spcBef>
                <a:spcPts val="0"/>
              </a:spcBef>
              <a:spcAft>
                <a:spcPts val="0"/>
              </a:spcAft>
              <a:buClr>
                <a:srgbClr val="000000"/>
              </a:buClr>
              <a:buSzPts val="1200"/>
              <a:buFont typeface="Arial"/>
              <a:buNone/>
              <a:defRPr b="1" i="0" sz="1200" u="none" cap="none" strike="noStrike">
                <a:solidFill>
                  <a:schemeClr val="dk1"/>
                </a:solidFill>
                <a:latin typeface="Cabin"/>
                <a:ea typeface="Cabin"/>
                <a:cs typeface="Cabin"/>
                <a:sym typeface="Cabin"/>
              </a:defRPr>
            </a:lvl3pPr>
            <a:lvl4pPr indent="0" lvl="3" marL="0" marR="0" rtl="0" algn="l">
              <a:lnSpc>
                <a:spcPct val="100000"/>
              </a:lnSpc>
              <a:spcBef>
                <a:spcPts val="0"/>
              </a:spcBef>
              <a:spcAft>
                <a:spcPts val="0"/>
              </a:spcAft>
              <a:buClr>
                <a:srgbClr val="000000"/>
              </a:buClr>
              <a:buSzPts val="1200"/>
              <a:buFont typeface="Arial"/>
              <a:buNone/>
              <a:defRPr b="1" i="0" sz="1200" u="none" cap="none" strike="noStrike">
                <a:solidFill>
                  <a:schemeClr val="dk1"/>
                </a:solidFill>
                <a:latin typeface="Cabin"/>
                <a:ea typeface="Cabin"/>
                <a:cs typeface="Cabin"/>
                <a:sym typeface="Cabin"/>
              </a:defRPr>
            </a:lvl4pPr>
            <a:lvl5pPr indent="0" lvl="4" marL="0" marR="0" rtl="0" algn="l">
              <a:lnSpc>
                <a:spcPct val="100000"/>
              </a:lnSpc>
              <a:spcBef>
                <a:spcPts val="0"/>
              </a:spcBef>
              <a:spcAft>
                <a:spcPts val="0"/>
              </a:spcAft>
              <a:buClr>
                <a:srgbClr val="000000"/>
              </a:buClr>
              <a:buSzPts val="1200"/>
              <a:buFont typeface="Arial"/>
              <a:buNone/>
              <a:defRPr b="1" i="0" sz="1200" u="none" cap="none" strike="noStrike">
                <a:solidFill>
                  <a:schemeClr val="dk1"/>
                </a:solidFill>
                <a:latin typeface="Cabin"/>
                <a:ea typeface="Cabin"/>
                <a:cs typeface="Cabin"/>
                <a:sym typeface="Cabin"/>
              </a:defRPr>
            </a:lvl5pPr>
            <a:lvl6pPr indent="0" lvl="5" marL="0" marR="0" rtl="0" algn="l">
              <a:lnSpc>
                <a:spcPct val="100000"/>
              </a:lnSpc>
              <a:spcBef>
                <a:spcPts val="0"/>
              </a:spcBef>
              <a:spcAft>
                <a:spcPts val="0"/>
              </a:spcAft>
              <a:buClr>
                <a:srgbClr val="000000"/>
              </a:buClr>
              <a:buSzPts val="1200"/>
              <a:buFont typeface="Arial"/>
              <a:buNone/>
              <a:defRPr b="1" i="0" sz="1200" u="none" cap="none" strike="noStrike">
                <a:solidFill>
                  <a:schemeClr val="dk1"/>
                </a:solidFill>
                <a:latin typeface="Cabin"/>
                <a:ea typeface="Cabin"/>
                <a:cs typeface="Cabin"/>
                <a:sym typeface="Cabin"/>
              </a:defRPr>
            </a:lvl6pPr>
            <a:lvl7pPr indent="0" lvl="6" marL="0" marR="0" rtl="0" algn="l">
              <a:lnSpc>
                <a:spcPct val="100000"/>
              </a:lnSpc>
              <a:spcBef>
                <a:spcPts val="0"/>
              </a:spcBef>
              <a:spcAft>
                <a:spcPts val="0"/>
              </a:spcAft>
              <a:buClr>
                <a:srgbClr val="000000"/>
              </a:buClr>
              <a:buSzPts val="1200"/>
              <a:buFont typeface="Arial"/>
              <a:buNone/>
              <a:defRPr b="1" i="0" sz="1200" u="none" cap="none" strike="noStrike">
                <a:solidFill>
                  <a:schemeClr val="dk1"/>
                </a:solidFill>
                <a:latin typeface="Cabin"/>
                <a:ea typeface="Cabin"/>
                <a:cs typeface="Cabin"/>
                <a:sym typeface="Cabin"/>
              </a:defRPr>
            </a:lvl7pPr>
            <a:lvl8pPr indent="0" lvl="7" marL="0" marR="0" rtl="0" algn="l">
              <a:lnSpc>
                <a:spcPct val="100000"/>
              </a:lnSpc>
              <a:spcBef>
                <a:spcPts val="0"/>
              </a:spcBef>
              <a:spcAft>
                <a:spcPts val="0"/>
              </a:spcAft>
              <a:buClr>
                <a:srgbClr val="000000"/>
              </a:buClr>
              <a:buSzPts val="1200"/>
              <a:buFont typeface="Arial"/>
              <a:buNone/>
              <a:defRPr b="1" i="0" sz="1200" u="none" cap="none" strike="noStrike">
                <a:solidFill>
                  <a:schemeClr val="dk1"/>
                </a:solidFill>
                <a:latin typeface="Cabin"/>
                <a:ea typeface="Cabin"/>
                <a:cs typeface="Cabin"/>
                <a:sym typeface="Cabin"/>
              </a:defRPr>
            </a:lvl8pPr>
            <a:lvl9pPr indent="0" lvl="8" marL="0" marR="0" rtl="0" algn="l">
              <a:lnSpc>
                <a:spcPct val="100000"/>
              </a:lnSpc>
              <a:spcBef>
                <a:spcPts val="0"/>
              </a:spcBef>
              <a:spcAft>
                <a:spcPts val="0"/>
              </a:spcAft>
              <a:buClr>
                <a:srgbClr val="000000"/>
              </a:buClr>
              <a:buSzPts val="1200"/>
              <a:buFont typeface="Arial"/>
              <a:buNone/>
              <a:defRPr b="1" i="0" sz="1200" u="none" cap="none" strike="noStrike">
                <a:solidFill>
                  <a:schemeClr val="dk1"/>
                </a:solidFill>
                <a:latin typeface="Cabin"/>
                <a:ea typeface="Cabin"/>
                <a:cs typeface="Cabin"/>
                <a:sym typeface="Cabi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97" name="Shape 497"/>
        <p:cNvGrpSpPr/>
        <p:nvPr/>
      </p:nvGrpSpPr>
      <p:grpSpPr>
        <a:xfrm>
          <a:off x="0" y="0"/>
          <a:ext cx="0" cy="0"/>
          <a:chOff x="0" y="0"/>
          <a:chExt cx="0" cy="0"/>
        </a:xfrm>
      </p:grpSpPr>
      <p:grpSp>
        <p:nvGrpSpPr>
          <p:cNvPr id="498" name="Google Shape;498;p69"/>
          <p:cNvGrpSpPr/>
          <p:nvPr/>
        </p:nvGrpSpPr>
        <p:grpSpPr>
          <a:xfrm>
            <a:off x="-89200" y="-45900"/>
            <a:ext cx="9334475" cy="5235300"/>
            <a:chOff x="-89200" y="-45900"/>
            <a:chExt cx="9334475" cy="5235300"/>
          </a:xfrm>
        </p:grpSpPr>
        <p:grpSp>
          <p:nvGrpSpPr>
            <p:cNvPr id="499" name="Google Shape;499;p69"/>
            <p:cNvGrpSpPr/>
            <p:nvPr/>
          </p:nvGrpSpPr>
          <p:grpSpPr>
            <a:xfrm>
              <a:off x="477625" y="-45900"/>
              <a:ext cx="8767650" cy="5235300"/>
              <a:chOff x="477625" y="-45900"/>
              <a:chExt cx="8767650" cy="5235300"/>
            </a:xfrm>
          </p:grpSpPr>
          <p:sp>
            <p:nvSpPr>
              <p:cNvPr id="500" name="Google Shape;500;p69"/>
              <p:cNvSpPr/>
              <p:nvPr/>
            </p:nvSpPr>
            <p:spPr>
              <a:xfrm>
                <a:off x="477625"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1" name="Google Shape;501;p69"/>
              <p:cNvSpPr/>
              <p:nvPr/>
            </p:nvSpPr>
            <p:spPr>
              <a:xfrm>
                <a:off x="964100"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2" name="Google Shape;502;p69"/>
              <p:cNvSpPr/>
              <p:nvPr/>
            </p:nvSpPr>
            <p:spPr>
              <a:xfrm>
                <a:off x="1450575"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3" name="Google Shape;503;p69"/>
              <p:cNvSpPr/>
              <p:nvPr/>
            </p:nvSpPr>
            <p:spPr>
              <a:xfrm>
                <a:off x="1937050"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4" name="Google Shape;504;p69"/>
              <p:cNvSpPr/>
              <p:nvPr/>
            </p:nvSpPr>
            <p:spPr>
              <a:xfrm>
                <a:off x="2423525"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5" name="Google Shape;505;p69"/>
              <p:cNvSpPr/>
              <p:nvPr/>
            </p:nvSpPr>
            <p:spPr>
              <a:xfrm>
                <a:off x="2910000"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6" name="Google Shape;506;p69"/>
              <p:cNvSpPr/>
              <p:nvPr/>
            </p:nvSpPr>
            <p:spPr>
              <a:xfrm>
                <a:off x="3396475"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7" name="Google Shape;507;p69"/>
              <p:cNvSpPr/>
              <p:nvPr/>
            </p:nvSpPr>
            <p:spPr>
              <a:xfrm>
                <a:off x="3882950"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8" name="Google Shape;508;p69"/>
              <p:cNvSpPr/>
              <p:nvPr/>
            </p:nvSpPr>
            <p:spPr>
              <a:xfrm>
                <a:off x="4369425"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9" name="Google Shape;509;p69"/>
              <p:cNvSpPr/>
              <p:nvPr/>
            </p:nvSpPr>
            <p:spPr>
              <a:xfrm>
                <a:off x="4855900"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0" name="Google Shape;510;p69"/>
              <p:cNvSpPr/>
              <p:nvPr/>
            </p:nvSpPr>
            <p:spPr>
              <a:xfrm>
                <a:off x="5342375"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1" name="Google Shape;511;p69"/>
              <p:cNvSpPr/>
              <p:nvPr/>
            </p:nvSpPr>
            <p:spPr>
              <a:xfrm>
                <a:off x="5828850"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2" name="Google Shape;512;p69"/>
              <p:cNvSpPr/>
              <p:nvPr/>
            </p:nvSpPr>
            <p:spPr>
              <a:xfrm>
                <a:off x="6315325"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3" name="Google Shape;513;p69"/>
              <p:cNvSpPr/>
              <p:nvPr/>
            </p:nvSpPr>
            <p:spPr>
              <a:xfrm>
                <a:off x="6801800"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4" name="Google Shape;514;p69"/>
              <p:cNvSpPr/>
              <p:nvPr/>
            </p:nvSpPr>
            <p:spPr>
              <a:xfrm>
                <a:off x="7288275"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5" name="Google Shape;515;p69"/>
              <p:cNvSpPr/>
              <p:nvPr/>
            </p:nvSpPr>
            <p:spPr>
              <a:xfrm>
                <a:off x="7774750"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6" name="Google Shape;516;p69"/>
              <p:cNvSpPr/>
              <p:nvPr/>
            </p:nvSpPr>
            <p:spPr>
              <a:xfrm>
                <a:off x="8261225"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7" name="Google Shape;517;p69"/>
              <p:cNvSpPr/>
              <p:nvPr/>
            </p:nvSpPr>
            <p:spPr>
              <a:xfrm>
                <a:off x="8747700"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8" name="Google Shape;518;p69"/>
              <p:cNvSpPr/>
              <p:nvPr/>
            </p:nvSpPr>
            <p:spPr>
              <a:xfrm>
                <a:off x="9234175"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19" name="Google Shape;519;p69"/>
            <p:cNvGrpSpPr/>
            <p:nvPr/>
          </p:nvGrpSpPr>
          <p:grpSpPr>
            <a:xfrm>
              <a:off x="-89200" y="498000"/>
              <a:ext cx="9322500" cy="4553625"/>
              <a:chOff x="-89200" y="498000"/>
              <a:chExt cx="9322500" cy="4553625"/>
            </a:xfrm>
          </p:grpSpPr>
          <p:sp>
            <p:nvSpPr>
              <p:cNvPr id="520" name="Google Shape;520;p69"/>
              <p:cNvSpPr/>
              <p:nvPr/>
            </p:nvSpPr>
            <p:spPr>
              <a:xfrm>
                <a:off x="-89200" y="498000"/>
                <a:ext cx="9322500" cy="120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1" name="Google Shape;521;p69"/>
              <p:cNvSpPr/>
              <p:nvPr/>
            </p:nvSpPr>
            <p:spPr>
              <a:xfrm>
                <a:off x="-89200" y="1002625"/>
                <a:ext cx="9322500" cy="120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2" name="Google Shape;522;p69"/>
              <p:cNvSpPr/>
              <p:nvPr/>
            </p:nvSpPr>
            <p:spPr>
              <a:xfrm>
                <a:off x="-89200" y="1507250"/>
                <a:ext cx="9322500" cy="120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3" name="Google Shape;523;p69"/>
              <p:cNvSpPr/>
              <p:nvPr/>
            </p:nvSpPr>
            <p:spPr>
              <a:xfrm>
                <a:off x="-89200" y="2011875"/>
                <a:ext cx="9322500" cy="120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4" name="Google Shape;524;p69"/>
              <p:cNvSpPr/>
              <p:nvPr/>
            </p:nvSpPr>
            <p:spPr>
              <a:xfrm>
                <a:off x="-89200" y="2516500"/>
                <a:ext cx="9322500" cy="120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5" name="Google Shape;525;p69"/>
              <p:cNvSpPr/>
              <p:nvPr/>
            </p:nvSpPr>
            <p:spPr>
              <a:xfrm>
                <a:off x="-89200" y="3021125"/>
                <a:ext cx="9322500" cy="120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6" name="Google Shape;526;p69"/>
              <p:cNvSpPr/>
              <p:nvPr/>
            </p:nvSpPr>
            <p:spPr>
              <a:xfrm>
                <a:off x="-89200" y="3525750"/>
                <a:ext cx="9322500" cy="120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7" name="Google Shape;527;p69"/>
              <p:cNvSpPr/>
              <p:nvPr/>
            </p:nvSpPr>
            <p:spPr>
              <a:xfrm>
                <a:off x="-89200" y="4030375"/>
                <a:ext cx="9322500" cy="120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8" name="Google Shape;528;p69"/>
              <p:cNvSpPr/>
              <p:nvPr/>
            </p:nvSpPr>
            <p:spPr>
              <a:xfrm>
                <a:off x="-89200" y="4535000"/>
                <a:ext cx="9322500" cy="120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9" name="Google Shape;529;p69"/>
              <p:cNvSpPr/>
              <p:nvPr/>
            </p:nvSpPr>
            <p:spPr>
              <a:xfrm>
                <a:off x="-89200" y="5039625"/>
                <a:ext cx="9322500" cy="120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530" name="Google Shape;530;p69"/>
          <p:cNvSpPr txBox="1"/>
          <p:nvPr>
            <p:ph type="title"/>
          </p:nvPr>
        </p:nvSpPr>
        <p:spPr>
          <a:xfrm>
            <a:off x="720000" y="367423"/>
            <a:ext cx="7704000" cy="841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600"/>
              <a:buNone/>
              <a:defRPr sz="45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531" name="Google Shape;531;p69"/>
          <p:cNvSpPr txBox="1"/>
          <p:nvPr>
            <p:ph idx="1" type="subTitle"/>
          </p:nvPr>
        </p:nvSpPr>
        <p:spPr>
          <a:xfrm>
            <a:off x="2241550" y="1348750"/>
            <a:ext cx="4661100" cy="168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100"/>
              <a:buNone/>
              <a:defRPr sz="1600"/>
            </a:lvl1pPr>
            <a:lvl2pPr lvl="1" algn="ctr">
              <a:lnSpc>
                <a:spcPct val="100000"/>
              </a:lnSpc>
              <a:spcBef>
                <a:spcPts val="1600"/>
              </a:spcBef>
              <a:spcAft>
                <a:spcPts val="0"/>
              </a:spcAft>
              <a:buSzPts val="1100"/>
              <a:buNone/>
              <a:defRPr/>
            </a:lvl2pPr>
            <a:lvl3pPr lvl="2" algn="ctr">
              <a:lnSpc>
                <a:spcPct val="100000"/>
              </a:lnSpc>
              <a:spcBef>
                <a:spcPts val="1600"/>
              </a:spcBef>
              <a:spcAft>
                <a:spcPts val="0"/>
              </a:spcAft>
              <a:buSzPts val="1100"/>
              <a:buNone/>
              <a:defRPr/>
            </a:lvl3pPr>
            <a:lvl4pPr lvl="3" algn="ctr">
              <a:lnSpc>
                <a:spcPct val="100000"/>
              </a:lnSpc>
              <a:spcBef>
                <a:spcPts val="1600"/>
              </a:spcBef>
              <a:spcAft>
                <a:spcPts val="0"/>
              </a:spcAft>
              <a:buSzPts val="1100"/>
              <a:buNone/>
              <a:defRPr/>
            </a:lvl4pPr>
            <a:lvl5pPr lvl="4" algn="ctr">
              <a:lnSpc>
                <a:spcPct val="100000"/>
              </a:lnSpc>
              <a:spcBef>
                <a:spcPts val="1600"/>
              </a:spcBef>
              <a:spcAft>
                <a:spcPts val="0"/>
              </a:spcAft>
              <a:buSzPts val="1100"/>
              <a:buNone/>
              <a:defRPr/>
            </a:lvl5pPr>
            <a:lvl6pPr lvl="5" algn="ctr">
              <a:lnSpc>
                <a:spcPct val="100000"/>
              </a:lnSpc>
              <a:spcBef>
                <a:spcPts val="1600"/>
              </a:spcBef>
              <a:spcAft>
                <a:spcPts val="0"/>
              </a:spcAft>
              <a:buSzPts val="1100"/>
              <a:buNone/>
              <a:defRPr/>
            </a:lvl6pPr>
            <a:lvl7pPr lvl="6" algn="ctr">
              <a:lnSpc>
                <a:spcPct val="100000"/>
              </a:lnSpc>
              <a:spcBef>
                <a:spcPts val="1600"/>
              </a:spcBef>
              <a:spcAft>
                <a:spcPts val="0"/>
              </a:spcAft>
              <a:buSzPts val="1100"/>
              <a:buNone/>
              <a:defRPr/>
            </a:lvl7pPr>
            <a:lvl8pPr lvl="7" algn="ctr">
              <a:lnSpc>
                <a:spcPct val="100000"/>
              </a:lnSpc>
              <a:spcBef>
                <a:spcPts val="1600"/>
              </a:spcBef>
              <a:spcAft>
                <a:spcPts val="0"/>
              </a:spcAft>
              <a:buSzPts val="1100"/>
              <a:buNone/>
              <a:defRPr/>
            </a:lvl8pPr>
            <a:lvl9pPr lvl="8" algn="ctr">
              <a:lnSpc>
                <a:spcPct val="100000"/>
              </a:lnSpc>
              <a:spcBef>
                <a:spcPts val="1600"/>
              </a:spcBef>
              <a:spcAft>
                <a:spcPts val="1600"/>
              </a:spcAft>
              <a:buSzPts val="1100"/>
              <a:buNone/>
              <a:defRPr/>
            </a:lvl9pPr>
          </a:lstStyle>
          <a:p/>
        </p:txBody>
      </p:sp>
      <p:sp>
        <p:nvSpPr>
          <p:cNvPr id="532" name="Google Shape;532;p69"/>
          <p:cNvSpPr txBox="1"/>
          <p:nvPr>
            <p:ph idx="12" type="sldNum"/>
          </p:nvPr>
        </p:nvSpPr>
        <p:spPr>
          <a:xfrm>
            <a:off x="725609" y="4669851"/>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200"/>
              <a:buFont typeface="Arial"/>
              <a:buNone/>
              <a:defRPr b="1" i="0" sz="1200" u="none" cap="none" strike="noStrike">
                <a:solidFill>
                  <a:schemeClr val="dk1"/>
                </a:solidFill>
                <a:latin typeface="Cabin"/>
                <a:ea typeface="Cabin"/>
                <a:cs typeface="Cabin"/>
                <a:sym typeface="Cabin"/>
              </a:defRPr>
            </a:lvl1pPr>
            <a:lvl2pPr indent="0" lvl="1" marL="0" marR="0" rtl="0" algn="l">
              <a:lnSpc>
                <a:spcPct val="100000"/>
              </a:lnSpc>
              <a:spcBef>
                <a:spcPts val="0"/>
              </a:spcBef>
              <a:spcAft>
                <a:spcPts val="0"/>
              </a:spcAft>
              <a:buClr>
                <a:srgbClr val="000000"/>
              </a:buClr>
              <a:buSzPts val="1200"/>
              <a:buFont typeface="Arial"/>
              <a:buNone/>
              <a:defRPr b="1" i="0" sz="1200" u="none" cap="none" strike="noStrike">
                <a:solidFill>
                  <a:schemeClr val="dk1"/>
                </a:solidFill>
                <a:latin typeface="Cabin"/>
                <a:ea typeface="Cabin"/>
                <a:cs typeface="Cabin"/>
                <a:sym typeface="Cabin"/>
              </a:defRPr>
            </a:lvl2pPr>
            <a:lvl3pPr indent="0" lvl="2" marL="0" marR="0" rtl="0" algn="l">
              <a:lnSpc>
                <a:spcPct val="100000"/>
              </a:lnSpc>
              <a:spcBef>
                <a:spcPts val="0"/>
              </a:spcBef>
              <a:spcAft>
                <a:spcPts val="0"/>
              </a:spcAft>
              <a:buClr>
                <a:srgbClr val="000000"/>
              </a:buClr>
              <a:buSzPts val="1200"/>
              <a:buFont typeface="Arial"/>
              <a:buNone/>
              <a:defRPr b="1" i="0" sz="1200" u="none" cap="none" strike="noStrike">
                <a:solidFill>
                  <a:schemeClr val="dk1"/>
                </a:solidFill>
                <a:latin typeface="Cabin"/>
                <a:ea typeface="Cabin"/>
                <a:cs typeface="Cabin"/>
                <a:sym typeface="Cabin"/>
              </a:defRPr>
            </a:lvl3pPr>
            <a:lvl4pPr indent="0" lvl="3" marL="0" marR="0" rtl="0" algn="l">
              <a:lnSpc>
                <a:spcPct val="100000"/>
              </a:lnSpc>
              <a:spcBef>
                <a:spcPts val="0"/>
              </a:spcBef>
              <a:spcAft>
                <a:spcPts val="0"/>
              </a:spcAft>
              <a:buClr>
                <a:srgbClr val="000000"/>
              </a:buClr>
              <a:buSzPts val="1200"/>
              <a:buFont typeface="Arial"/>
              <a:buNone/>
              <a:defRPr b="1" i="0" sz="1200" u="none" cap="none" strike="noStrike">
                <a:solidFill>
                  <a:schemeClr val="dk1"/>
                </a:solidFill>
                <a:latin typeface="Cabin"/>
                <a:ea typeface="Cabin"/>
                <a:cs typeface="Cabin"/>
                <a:sym typeface="Cabin"/>
              </a:defRPr>
            </a:lvl4pPr>
            <a:lvl5pPr indent="0" lvl="4" marL="0" marR="0" rtl="0" algn="l">
              <a:lnSpc>
                <a:spcPct val="100000"/>
              </a:lnSpc>
              <a:spcBef>
                <a:spcPts val="0"/>
              </a:spcBef>
              <a:spcAft>
                <a:spcPts val="0"/>
              </a:spcAft>
              <a:buClr>
                <a:srgbClr val="000000"/>
              </a:buClr>
              <a:buSzPts val="1200"/>
              <a:buFont typeface="Arial"/>
              <a:buNone/>
              <a:defRPr b="1" i="0" sz="1200" u="none" cap="none" strike="noStrike">
                <a:solidFill>
                  <a:schemeClr val="dk1"/>
                </a:solidFill>
                <a:latin typeface="Cabin"/>
                <a:ea typeface="Cabin"/>
                <a:cs typeface="Cabin"/>
                <a:sym typeface="Cabin"/>
              </a:defRPr>
            </a:lvl5pPr>
            <a:lvl6pPr indent="0" lvl="5" marL="0" marR="0" rtl="0" algn="l">
              <a:lnSpc>
                <a:spcPct val="100000"/>
              </a:lnSpc>
              <a:spcBef>
                <a:spcPts val="0"/>
              </a:spcBef>
              <a:spcAft>
                <a:spcPts val="0"/>
              </a:spcAft>
              <a:buClr>
                <a:srgbClr val="000000"/>
              </a:buClr>
              <a:buSzPts val="1200"/>
              <a:buFont typeface="Arial"/>
              <a:buNone/>
              <a:defRPr b="1" i="0" sz="1200" u="none" cap="none" strike="noStrike">
                <a:solidFill>
                  <a:schemeClr val="dk1"/>
                </a:solidFill>
                <a:latin typeface="Cabin"/>
                <a:ea typeface="Cabin"/>
                <a:cs typeface="Cabin"/>
                <a:sym typeface="Cabin"/>
              </a:defRPr>
            </a:lvl6pPr>
            <a:lvl7pPr indent="0" lvl="6" marL="0" marR="0" rtl="0" algn="l">
              <a:lnSpc>
                <a:spcPct val="100000"/>
              </a:lnSpc>
              <a:spcBef>
                <a:spcPts val="0"/>
              </a:spcBef>
              <a:spcAft>
                <a:spcPts val="0"/>
              </a:spcAft>
              <a:buClr>
                <a:srgbClr val="000000"/>
              </a:buClr>
              <a:buSzPts val="1200"/>
              <a:buFont typeface="Arial"/>
              <a:buNone/>
              <a:defRPr b="1" i="0" sz="1200" u="none" cap="none" strike="noStrike">
                <a:solidFill>
                  <a:schemeClr val="dk1"/>
                </a:solidFill>
                <a:latin typeface="Cabin"/>
                <a:ea typeface="Cabin"/>
                <a:cs typeface="Cabin"/>
                <a:sym typeface="Cabin"/>
              </a:defRPr>
            </a:lvl7pPr>
            <a:lvl8pPr indent="0" lvl="7" marL="0" marR="0" rtl="0" algn="l">
              <a:lnSpc>
                <a:spcPct val="100000"/>
              </a:lnSpc>
              <a:spcBef>
                <a:spcPts val="0"/>
              </a:spcBef>
              <a:spcAft>
                <a:spcPts val="0"/>
              </a:spcAft>
              <a:buClr>
                <a:srgbClr val="000000"/>
              </a:buClr>
              <a:buSzPts val="1200"/>
              <a:buFont typeface="Arial"/>
              <a:buNone/>
              <a:defRPr b="1" i="0" sz="1200" u="none" cap="none" strike="noStrike">
                <a:solidFill>
                  <a:schemeClr val="dk1"/>
                </a:solidFill>
                <a:latin typeface="Cabin"/>
                <a:ea typeface="Cabin"/>
                <a:cs typeface="Cabin"/>
                <a:sym typeface="Cabin"/>
              </a:defRPr>
            </a:lvl8pPr>
            <a:lvl9pPr indent="0" lvl="8" marL="0" marR="0" rtl="0" algn="l">
              <a:lnSpc>
                <a:spcPct val="100000"/>
              </a:lnSpc>
              <a:spcBef>
                <a:spcPts val="0"/>
              </a:spcBef>
              <a:spcAft>
                <a:spcPts val="0"/>
              </a:spcAft>
              <a:buClr>
                <a:srgbClr val="000000"/>
              </a:buClr>
              <a:buSzPts val="1200"/>
              <a:buFont typeface="Arial"/>
              <a:buNone/>
              <a:defRPr b="1" i="0" sz="1200" u="none" cap="none" strike="noStrike">
                <a:solidFill>
                  <a:schemeClr val="dk1"/>
                </a:solidFill>
                <a:latin typeface="Cabin"/>
                <a:ea typeface="Cabin"/>
                <a:cs typeface="Cabin"/>
                <a:sym typeface="Cabi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33" name="Shape 533"/>
        <p:cNvGrpSpPr/>
        <p:nvPr/>
      </p:nvGrpSpPr>
      <p:grpSpPr>
        <a:xfrm>
          <a:off x="0" y="0"/>
          <a:ext cx="0" cy="0"/>
          <a:chOff x="0" y="0"/>
          <a:chExt cx="0" cy="0"/>
        </a:xfrm>
      </p:grpSpPr>
      <p:grpSp>
        <p:nvGrpSpPr>
          <p:cNvPr id="534" name="Google Shape;534;p70"/>
          <p:cNvGrpSpPr/>
          <p:nvPr/>
        </p:nvGrpSpPr>
        <p:grpSpPr>
          <a:xfrm>
            <a:off x="-89200" y="-45900"/>
            <a:ext cx="9334475" cy="5235300"/>
            <a:chOff x="-89200" y="-45900"/>
            <a:chExt cx="9334475" cy="5235300"/>
          </a:xfrm>
        </p:grpSpPr>
        <p:grpSp>
          <p:nvGrpSpPr>
            <p:cNvPr id="535" name="Google Shape;535;p70"/>
            <p:cNvGrpSpPr/>
            <p:nvPr/>
          </p:nvGrpSpPr>
          <p:grpSpPr>
            <a:xfrm>
              <a:off x="477625" y="-45900"/>
              <a:ext cx="8767650" cy="5235300"/>
              <a:chOff x="477625" y="-45900"/>
              <a:chExt cx="8767650" cy="5235300"/>
            </a:xfrm>
          </p:grpSpPr>
          <p:sp>
            <p:nvSpPr>
              <p:cNvPr id="536" name="Google Shape;536;p70"/>
              <p:cNvSpPr/>
              <p:nvPr/>
            </p:nvSpPr>
            <p:spPr>
              <a:xfrm>
                <a:off x="477625"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7" name="Google Shape;537;p70"/>
              <p:cNvSpPr/>
              <p:nvPr/>
            </p:nvSpPr>
            <p:spPr>
              <a:xfrm>
                <a:off x="964100"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8" name="Google Shape;538;p70"/>
              <p:cNvSpPr/>
              <p:nvPr/>
            </p:nvSpPr>
            <p:spPr>
              <a:xfrm>
                <a:off x="1450575"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9" name="Google Shape;539;p70"/>
              <p:cNvSpPr/>
              <p:nvPr/>
            </p:nvSpPr>
            <p:spPr>
              <a:xfrm>
                <a:off x="1937050"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0" name="Google Shape;540;p70"/>
              <p:cNvSpPr/>
              <p:nvPr/>
            </p:nvSpPr>
            <p:spPr>
              <a:xfrm>
                <a:off x="2423525"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1" name="Google Shape;541;p70"/>
              <p:cNvSpPr/>
              <p:nvPr/>
            </p:nvSpPr>
            <p:spPr>
              <a:xfrm>
                <a:off x="2910000"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2" name="Google Shape;542;p70"/>
              <p:cNvSpPr/>
              <p:nvPr/>
            </p:nvSpPr>
            <p:spPr>
              <a:xfrm>
                <a:off x="3396475"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3" name="Google Shape;543;p70"/>
              <p:cNvSpPr/>
              <p:nvPr/>
            </p:nvSpPr>
            <p:spPr>
              <a:xfrm>
                <a:off x="3882950"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4" name="Google Shape;544;p70"/>
              <p:cNvSpPr/>
              <p:nvPr/>
            </p:nvSpPr>
            <p:spPr>
              <a:xfrm>
                <a:off x="4369425"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5" name="Google Shape;545;p70"/>
              <p:cNvSpPr/>
              <p:nvPr/>
            </p:nvSpPr>
            <p:spPr>
              <a:xfrm>
                <a:off x="4855900"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6" name="Google Shape;546;p70"/>
              <p:cNvSpPr/>
              <p:nvPr/>
            </p:nvSpPr>
            <p:spPr>
              <a:xfrm>
                <a:off x="5342375"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7" name="Google Shape;547;p70"/>
              <p:cNvSpPr/>
              <p:nvPr/>
            </p:nvSpPr>
            <p:spPr>
              <a:xfrm>
                <a:off x="5828850"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8" name="Google Shape;548;p70"/>
              <p:cNvSpPr/>
              <p:nvPr/>
            </p:nvSpPr>
            <p:spPr>
              <a:xfrm>
                <a:off x="6315325"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9" name="Google Shape;549;p70"/>
              <p:cNvSpPr/>
              <p:nvPr/>
            </p:nvSpPr>
            <p:spPr>
              <a:xfrm>
                <a:off x="6801800"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0" name="Google Shape;550;p70"/>
              <p:cNvSpPr/>
              <p:nvPr/>
            </p:nvSpPr>
            <p:spPr>
              <a:xfrm>
                <a:off x="7288275"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1" name="Google Shape;551;p70"/>
              <p:cNvSpPr/>
              <p:nvPr/>
            </p:nvSpPr>
            <p:spPr>
              <a:xfrm>
                <a:off x="7774750"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2" name="Google Shape;552;p70"/>
              <p:cNvSpPr/>
              <p:nvPr/>
            </p:nvSpPr>
            <p:spPr>
              <a:xfrm>
                <a:off x="8261225"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3" name="Google Shape;553;p70"/>
              <p:cNvSpPr/>
              <p:nvPr/>
            </p:nvSpPr>
            <p:spPr>
              <a:xfrm>
                <a:off x="8747700"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4" name="Google Shape;554;p70"/>
              <p:cNvSpPr/>
              <p:nvPr/>
            </p:nvSpPr>
            <p:spPr>
              <a:xfrm>
                <a:off x="9234175"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55" name="Google Shape;555;p70"/>
            <p:cNvGrpSpPr/>
            <p:nvPr/>
          </p:nvGrpSpPr>
          <p:grpSpPr>
            <a:xfrm>
              <a:off x="-89200" y="498000"/>
              <a:ext cx="9322500" cy="4553625"/>
              <a:chOff x="-89200" y="498000"/>
              <a:chExt cx="9322500" cy="4553625"/>
            </a:xfrm>
          </p:grpSpPr>
          <p:sp>
            <p:nvSpPr>
              <p:cNvPr id="556" name="Google Shape;556;p70"/>
              <p:cNvSpPr/>
              <p:nvPr/>
            </p:nvSpPr>
            <p:spPr>
              <a:xfrm>
                <a:off x="-89200" y="498000"/>
                <a:ext cx="9322500" cy="120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7" name="Google Shape;557;p70"/>
              <p:cNvSpPr/>
              <p:nvPr/>
            </p:nvSpPr>
            <p:spPr>
              <a:xfrm>
                <a:off x="-89200" y="1002625"/>
                <a:ext cx="9322500" cy="120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8" name="Google Shape;558;p70"/>
              <p:cNvSpPr/>
              <p:nvPr/>
            </p:nvSpPr>
            <p:spPr>
              <a:xfrm>
                <a:off x="-89200" y="1507250"/>
                <a:ext cx="9322500" cy="120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9" name="Google Shape;559;p70"/>
              <p:cNvSpPr/>
              <p:nvPr/>
            </p:nvSpPr>
            <p:spPr>
              <a:xfrm>
                <a:off x="-89200" y="2011875"/>
                <a:ext cx="9322500" cy="120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0" name="Google Shape;560;p70"/>
              <p:cNvSpPr/>
              <p:nvPr/>
            </p:nvSpPr>
            <p:spPr>
              <a:xfrm>
                <a:off x="-89200" y="2516500"/>
                <a:ext cx="9322500" cy="120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1" name="Google Shape;561;p70"/>
              <p:cNvSpPr/>
              <p:nvPr/>
            </p:nvSpPr>
            <p:spPr>
              <a:xfrm>
                <a:off x="-89200" y="3021125"/>
                <a:ext cx="9322500" cy="120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2" name="Google Shape;562;p70"/>
              <p:cNvSpPr/>
              <p:nvPr/>
            </p:nvSpPr>
            <p:spPr>
              <a:xfrm>
                <a:off x="-89200" y="3525750"/>
                <a:ext cx="9322500" cy="120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3" name="Google Shape;563;p70"/>
              <p:cNvSpPr/>
              <p:nvPr/>
            </p:nvSpPr>
            <p:spPr>
              <a:xfrm>
                <a:off x="-89200" y="4030375"/>
                <a:ext cx="9322500" cy="120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4" name="Google Shape;564;p70"/>
              <p:cNvSpPr/>
              <p:nvPr/>
            </p:nvSpPr>
            <p:spPr>
              <a:xfrm>
                <a:off x="-89200" y="4535000"/>
                <a:ext cx="9322500" cy="120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5" name="Google Shape;565;p70"/>
              <p:cNvSpPr/>
              <p:nvPr/>
            </p:nvSpPr>
            <p:spPr>
              <a:xfrm>
                <a:off x="-89200" y="5039625"/>
                <a:ext cx="9322500" cy="120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566" name="Google Shape;566;p70"/>
          <p:cNvSpPr txBox="1"/>
          <p:nvPr>
            <p:ph hasCustomPrompt="1" type="title"/>
          </p:nvPr>
        </p:nvSpPr>
        <p:spPr>
          <a:xfrm>
            <a:off x="1284000" y="1558475"/>
            <a:ext cx="6576000" cy="15111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9600"/>
              <a:buNone/>
              <a:defRPr sz="9600"/>
            </a:lvl1pPr>
            <a:lvl2pPr lvl="1" algn="ctr">
              <a:lnSpc>
                <a:spcPct val="100000"/>
              </a:lnSpc>
              <a:spcBef>
                <a:spcPts val="0"/>
              </a:spcBef>
              <a:spcAft>
                <a:spcPts val="0"/>
              </a:spcAft>
              <a:buSzPts val="9600"/>
              <a:buNone/>
              <a:defRPr sz="9600"/>
            </a:lvl2pPr>
            <a:lvl3pPr lvl="2" algn="ctr">
              <a:lnSpc>
                <a:spcPct val="100000"/>
              </a:lnSpc>
              <a:spcBef>
                <a:spcPts val="0"/>
              </a:spcBef>
              <a:spcAft>
                <a:spcPts val="0"/>
              </a:spcAft>
              <a:buSzPts val="9600"/>
              <a:buNone/>
              <a:defRPr sz="9600"/>
            </a:lvl3pPr>
            <a:lvl4pPr lvl="3" algn="ctr">
              <a:lnSpc>
                <a:spcPct val="100000"/>
              </a:lnSpc>
              <a:spcBef>
                <a:spcPts val="0"/>
              </a:spcBef>
              <a:spcAft>
                <a:spcPts val="0"/>
              </a:spcAft>
              <a:buSzPts val="9600"/>
              <a:buNone/>
              <a:defRPr sz="9600"/>
            </a:lvl4pPr>
            <a:lvl5pPr lvl="4" algn="ctr">
              <a:lnSpc>
                <a:spcPct val="100000"/>
              </a:lnSpc>
              <a:spcBef>
                <a:spcPts val="0"/>
              </a:spcBef>
              <a:spcAft>
                <a:spcPts val="0"/>
              </a:spcAft>
              <a:buSzPts val="9600"/>
              <a:buNone/>
              <a:defRPr sz="9600"/>
            </a:lvl5pPr>
            <a:lvl6pPr lvl="5" algn="ctr">
              <a:lnSpc>
                <a:spcPct val="100000"/>
              </a:lnSpc>
              <a:spcBef>
                <a:spcPts val="0"/>
              </a:spcBef>
              <a:spcAft>
                <a:spcPts val="0"/>
              </a:spcAft>
              <a:buSzPts val="9600"/>
              <a:buNone/>
              <a:defRPr sz="9600"/>
            </a:lvl6pPr>
            <a:lvl7pPr lvl="6" algn="ctr">
              <a:lnSpc>
                <a:spcPct val="100000"/>
              </a:lnSpc>
              <a:spcBef>
                <a:spcPts val="0"/>
              </a:spcBef>
              <a:spcAft>
                <a:spcPts val="0"/>
              </a:spcAft>
              <a:buSzPts val="9600"/>
              <a:buNone/>
              <a:defRPr sz="9600"/>
            </a:lvl7pPr>
            <a:lvl8pPr lvl="7" algn="ctr">
              <a:lnSpc>
                <a:spcPct val="100000"/>
              </a:lnSpc>
              <a:spcBef>
                <a:spcPts val="0"/>
              </a:spcBef>
              <a:spcAft>
                <a:spcPts val="0"/>
              </a:spcAft>
              <a:buSzPts val="9600"/>
              <a:buNone/>
              <a:defRPr sz="9600"/>
            </a:lvl8pPr>
            <a:lvl9pPr lvl="8" algn="ctr">
              <a:lnSpc>
                <a:spcPct val="100000"/>
              </a:lnSpc>
              <a:spcBef>
                <a:spcPts val="0"/>
              </a:spcBef>
              <a:spcAft>
                <a:spcPts val="0"/>
              </a:spcAft>
              <a:buSzPts val="9600"/>
              <a:buNone/>
              <a:defRPr sz="9600"/>
            </a:lvl9pPr>
          </a:lstStyle>
          <a:p>
            <a:r>
              <a:t>xx%</a:t>
            </a:r>
          </a:p>
        </p:txBody>
      </p:sp>
      <p:sp>
        <p:nvSpPr>
          <p:cNvPr id="567" name="Google Shape;567;p70"/>
          <p:cNvSpPr txBox="1"/>
          <p:nvPr>
            <p:ph idx="1" type="subTitle"/>
          </p:nvPr>
        </p:nvSpPr>
        <p:spPr>
          <a:xfrm>
            <a:off x="1284000" y="3069625"/>
            <a:ext cx="6576000" cy="713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sp>
        <p:nvSpPr>
          <p:cNvPr id="568" name="Google Shape;568;p70"/>
          <p:cNvSpPr txBox="1"/>
          <p:nvPr>
            <p:ph idx="12" type="sldNum"/>
          </p:nvPr>
        </p:nvSpPr>
        <p:spPr>
          <a:xfrm>
            <a:off x="725609" y="4669851"/>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200"/>
              <a:buFont typeface="Arial"/>
              <a:buNone/>
              <a:defRPr b="1" i="0" sz="1200" u="none" cap="none" strike="noStrike">
                <a:solidFill>
                  <a:schemeClr val="dk1"/>
                </a:solidFill>
                <a:latin typeface="Cabin"/>
                <a:ea typeface="Cabin"/>
                <a:cs typeface="Cabin"/>
                <a:sym typeface="Cabin"/>
              </a:defRPr>
            </a:lvl1pPr>
            <a:lvl2pPr indent="0" lvl="1" marL="0" marR="0" rtl="0" algn="l">
              <a:lnSpc>
                <a:spcPct val="100000"/>
              </a:lnSpc>
              <a:spcBef>
                <a:spcPts val="0"/>
              </a:spcBef>
              <a:spcAft>
                <a:spcPts val="0"/>
              </a:spcAft>
              <a:buClr>
                <a:srgbClr val="000000"/>
              </a:buClr>
              <a:buSzPts val="1200"/>
              <a:buFont typeface="Arial"/>
              <a:buNone/>
              <a:defRPr b="1" i="0" sz="1200" u="none" cap="none" strike="noStrike">
                <a:solidFill>
                  <a:schemeClr val="dk1"/>
                </a:solidFill>
                <a:latin typeface="Cabin"/>
                <a:ea typeface="Cabin"/>
                <a:cs typeface="Cabin"/>
                <a:sym typeface="Cabin"/>
              </a:defRPr>
            </a:lvl2pPr>
            <a:lvl3pPr indent="0" lvl="2" marL="0" marR="0" rtl="0" algn="l">
              <a:lnSpc>
                <a:spcPct val="100000"/>
              </a:lnSpc>
              <a:spcBef>
                <a:spcPts val="0"/>
              </a:spcBef>
              <a:spcAft>
                <a:spcPts val="0"/>
              </a:spcAft>
              <a:buClr>
                <a:srgbClr val="000000"/>
              </a:buClr>
              <a:buSzPts val="1200"/>
              <a:buFont typeface="Arial"/>
              <a:buNone/>
              <a:defRPr b="1" i="0" sz="1200" u="none" cap="none" strike="noStrike">
                <a:solidFill>
                  <a:schemeClr val="dk1"/>
                </a:solidFill>
                <a:latin typeface="Cabin"/>
                <a:ea typeface="Cabin"/>
                <a:cs typeface="Cabin"/>
                <a:sym typeface="Cabin"/>
              </a:defRPr>
            </a:lvl3pPr>
            <a:lvl4pPr indent="0" lvl="3" marL="0" marR="0" rtl="0" algn="l">
              <a:lnSpc>
                <a:spcPct val="100000"/>
              </a:lnSpc>
              <a:spcBef>
                <a:spcPts val="0"/>
              </a:spcBef>
              <a:spcAft>
                <a:spcPts val="0"/>
              </a:spcAft>
              <a:buClr>
                <a:srgbClr val="000000"/>
              </a:buClr>
              <a:buSzPts val="1200"/>
              <a:buFont typeface="Arial"/>
              <a:buNone/>
              <a:defRPr b="1" i="0" sz="1200" u="none" cap="none" strike="noStrike">
                <a:solidFill>
                  <a:schemeClr val="dk1"/>
                </a:solidFill>
                <a:latin typeface="Cabin"/>
                <a:ea typeface="Cabin"/>
                <a:cs typeface="Cabin"/>
                <a:sym typeface="Cabin"/>
              </a:defRPr>
            </a:lvl4pPr>
            <a:lvl5pPr indent="0" lvl="4" marL="0" marR="0" rtl="0" algn="l">
              <a:lnSpc>
                <a:spcPct val="100000"/>
              </a:lnSpc>
              <a:spcBef>
                <a:spcPts val="0"/>
              </a:spcBef>
              <a:spcAft>
                <a:spcPts val="0"/>
              </a:spcAft>
              <a:buClr>
                <a:srgbClr val="000000"/>
              </a:buClr>
              <a:buSzPts val="1200"/>
              <a:buFont typeface="Arial"/>
              <a:buNone/>
              <a:defRPr b="1" i="0" sz="1200" u="none" cap="none" strike="noStrike">
                <a:solidFill>
                  <a:schemeClr val="dk1"/>
                </a:solidFill>
                <a:latin typeface="Cabin"/>
                <a:ea typeface="Cabin"/>
                <a:cs typeface="Cabin"/>
                <a:sym typeface="Cabin"/>
              </a:defRPr>
            </a:lvl5pPr>
            <a:lvl6pPr indent="0" lvl="5" marL="0" marR="0" rtl="0" algn="l">
              <a:lnSpc>
                <a:spcPct val="100000"/>
              </a:lnSpc>
              <a:spcBef>
                <a:spcPts val="0"/>
              </a:spcBef>
              <a:spcAft>
                <a:spcPts val="0"/>
              </a:spcAft>
              <a:buClr>
                <a:srgbClr val="000000"/>
              </a:buClr>
              <a:buSzPts val="1200"/>
              <a:buFont typeface="Arial"/>
              <a:buNone/>
              <a:defRPr b="1" i="0" sz="1200" u="none" cap="none" strike="noStrike">
                <a:solidFill>
                  <a:schemeClr val="dk1"/>
                </a:solidFill>
                <a:latin typeface="Cabin"/>
                <a:ea typeface="Cabin"/>
                <a:cs typeface="Cabin"/>
                <a:sym typeface="Cabin"/>
              </a:defRPr>
            </a:lvl6pPr>
            <a:lvl7pPr indent="0" lvl="6" marL="0" marR="0" rtl="0" algn="l">
              <a:lnSpc>
                <a:spcPct val="100000"/>
              </a:lnSpc>
              <a:spcBef>
                <a:spcPts val="0"/>
              </a:spcBef>
              <a:spcAft>
                <a:spcPts val="0"/>
              </a:spcAft>
              <a:buClr>
                <a:srgbClr val="000000"/>
              </a:buClr>
              <a:buSzPts val="1200"/>
              <a:buFont typeface="Arial"/>
              <a:buNone/>
              <a:defRPr b="1" i="0" sz="1200" u="none" cap="none" strike="noStrike">
                <a:solidFill>
                  <a:schemeClr val="dk1"/>
                </a:solidFill>
                <a:latin typeface="Cabin"/>
                <a:ea typeface="Cabin"/>
                <a:cs typeface="Cabin"/>
                <a:sym typeface="Cabin"/>
              </a:defRPr>
            </a:lvl7pPr>
            <a:lvl8pPr indent="0" lvl="7" marL="0" marR="0" rtl="0" algn="l">
              <a:lnSpc>
                <a:spcPct val="100000"/>
              </a:lnSpc>
              <a:spcBef>
                <a:spcPts val="0"/>
              </a:spcBef>
              <a:spcAft>
                <a:spcPts val="0"/>
              </a:spcAft>
              <a:buClr>
                <a:srgbClr val="000000"/>
              </a:buClr>
              <a:buSzPts val="1200"/>
              <a:buFont typeface="Arial"/>
              <a:buNone/>
              <a:defRPr b="1" i="0" sz="1200" u="none" cap="none" strike="noStrike">
                <a:solidFill>
                  <a:schemeClr val="dk1"/>
                </a:solidFill>
                <a:latin typeface="Cabin"/>
                <a:ea typeface="Cabin"/>
                <a:cs typeface="Cabin"/>
                <a:sym typeface="Cabin"/>
              </a:defRPr>
            </a:lvl8pPr>
            <a:lvl9pPr indent="0" lvl="8" marL="0" marR="0" rtl="0" algn="l">
              <a:lnSpc>
                <a:spcPct val="100000"/>
              </a:lnSpc>
              <a:spcBef>
                <a:spcPts val="0"/>
              </a:spcBef>
              <a:spcAft>
                <a:spcPts val="0"/>
              </a:spcAft>
              <a:buClr>
                <a:srgbClr val="000000"/>
              </a:buClr>
              <a:buSzPts val="1200"/>
              <a:buFont typeface="Arial"/>
              <a:buNone/>
              <a:defRPr b="1" i="0" sz="1200" u="none" cap="none" strike="noStrike">
                <a:solidFill>
                  <a:schemeClr val="dk1"/>
                </a:solidFill>
                <a:latin typeface="Cabin"/>
                <a:ea typeface="Cabin"/>
                <a:cs typeface="Cabin"/>
                <a:sym typeface="Cabi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lt1"/>
        </a:solidFill>
      </p:bgPr>
    </p:bg>
    <p:spTree>
      <p:nvGrpSpPr>
        <p:cNvPr id="569" name="Shape 569"/>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
    <p:spTree>
      <p:nvGrpSpPr>
        <p:cNvPr id="570" name="Shape 570"/>
        <p:cNvGrpSpPr/>
        <p:nvPr/>
      </p:nvGrpSpPr>
      <p:grpSpPr>
        <a:xfrm>
          <a:off x="0" y="0"/>
          <a:ext cx="0" cy="0"/>
          <a:chOff x="0" y="0"/>
          <a:chExt cx="0" cy="0"/>
        </a:xfrm>
      </p:grpSpPr>
      <p:grpSp>
        <p:nvGrpSpPr>
          <p:cNvPr id="571" name="Google Shape;571;p72"/>
          <p:cNvGrpSpPr/>
          <p:nvPr/>
        </p:nvGrpSpPr>
        <p:grpSpPr>
          <a:xfrm>
            <a:off x="-89200" y="-45900"/>
            <a:ext cx="9334475" cy="5235300"/>
            <a:chOff x="-89200" y="-45900"/>
            <a:chExt cx="9334475" cy="5235300"/>
          </a:xfrm>
        </p:grpSpPr>
        <p:grpSp>
          <p:nvGrpSpPr>
            <p:cNvPr id="572" name="Google Shape;572;p72"/>
            <p:cNvGrpSpPr/>
            <p:nvPr/>
          </p:nvGrpSpPr>
          <p:grpSpPr>
            <a:xfrm>
              <a:off x="477625" y="-45900"/>
              <a:ext cx="8767650" cy="5235300"/>
              <a:chOff x="477625" y="-45900"/>
              <a:chExt cx="8767650" cy="5235300"/>
            </a:xfrm>
          </p:grpSpPr>
          <p:sp>
            <p:nvSpPr>
              <p:cNvPr id="573" name="Google Shape;573;p72"/>
              <p:cNvSpPr/>
              <p:nvPr/>
            </p:nvSpPr>
            <p:spPr>
              <a:xfrm>
                <a:off x="477625"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4" name="Google Shape;574;p72"/>
              <p:cNvSpPr/>
              <p:nvPr/>
            </p:nvSpPr>
            <p:spPr>
              <a:xfrm>
                <a:off x="964100"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5" name="Google Shape;575;p72"/>
              <p:cNvSpPr/>
              <p:nvPr/>
            </p:nvSpPr>
            <p:spPr>
              <a:xfrm>
                <a:off x="1450575"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6" name="Google Shape;576;p72"/>
              <p:cNvSpPr/>
              <p:nvPr/>
            </p:nvSpPr>
            <p:spPr>
              <a:xfrm>
                <a:off x="1937050"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7" name="Google Shape;577;p72"/>
              <p:cNvSpPr/>
              <p:nvPr/>
            </p:nvSpPr>
            <p:spPr>
              <a:xfrm>
                <a:off x="2423525"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8" name="Google Shape;578;p72"/>
              <p:cNvSpPr/>
              <p:nvPr/>
            </p:nvSpPr>
            <p:spPr>
              <a:xfrm>
                <a:off x="2910000"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9" name="Google Shape;579;p72"/>
              <p:cNvSpPr/>
              <p:nvPr/>
            </p:nvSpPr>
            <p:spPr>
              <a:xfrm>
                <a:off x="3396475"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0" name="Google Shape;580;p72"/>
              <p:cNvSpPr/>
              <p:nvPr/>
            </p:nvSpPr>
            <p:spPr>
              <a:xfrm>
                <a:off x="3882950"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1" name="Google Shape;581;p72"/>
              <p:cNvSpPr/>
              <p:nvPr/>
            </p:nvSpPr>
            <p:spPr>
              <a:xfrm>
                <a:off x="4369425"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2" name="Google Shape;582;p72"/>
              <p:cNvSpPr/>
              <p:nvPr/>
            </p:nvSpPr>
            <p:spPr>
              <a:xfrm>
                <a:off x="4855900"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3" name="Google Shape;583;p72"/>
              <p:cNvSpPr/>
              <p:nvPr/>
            </p:nvSpPr>
            <p:spPr>
              <a:xfrm>
                <a:off x="5342375"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4" name="Google Shape;584;p72"/>
              <p:cNvSpPr/>
              <p:nvPr/>
            </p:nvSpPr>
            <p:spPr>
              <a:xfrm>
                <a:off x="5828850"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5" name="Google Shape;585;p72"/>
              <p:cNvSpPr/>
              <p:nvPr/>
            </p:nvSpPr>
            <p:spPr>
              <a:xfrm>
                <a:off x="6315325"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6" name="Google Shape;586;p72"/>
              <p:cNvSpPr/>
              <p:nvPr/>
            </p:nvSpPr>
            <p:spPr>
              <a:xfrm>
                <a:off x="6801800"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7" name="Google Shape;587;p72"/>
              <p:cNvSpPr/>
              <p:nvPr/>
            </p:nvSpPr>
            <p:spPr>
              <a:xfrm>
                <a:off x="7288275"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8" name="Google Shape;588;p72"/>
              <p:cNvSpPr/>
              <p:nvPr/>
            </p:nvSpPr>
            <p:spPr>
              <a:xfrm>
                <a:off x="7774750"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9" name="Google Shape;589;p72"/>
              <p:cNvSpPr/>
              <p:nvPr/>
            </p:nvSpPr>
            <p:spPr>
              <a:xfrm>
                <a:off x="8261225"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0" name="Google Shape;590;p72"/>
              <p:cNvSpPr/>
              <p:nvPr/>
            </p:nvSpPr>
            <p:spPr>
              <a:xfrm>
                <a:off x="8747700"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1" name="Google Shape;591;p72"/>
              <p:cNvSpPr/>
              <p:nvPr/>
            </p:nvSpPr>
            <p:spPr>
              <a:xfrm>
                <a:off x="9234175"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92" name="Google Shape;592;p72"/>
            <p:cNvGrpSpPr/>
            <p:nvPr/>
          </p:nvGrpSpPr>
          <p:grpSpPr>
            <a:xfrm>
              <a:off x="-89200" y="498000"/>
              <a:ext cx="9322500" cy="4553625"/>
              <a:chOff x="-89200" y="498000"/>
              <a:chExt cx="9322500" cy="4553625"/>
            </a:xfrm>
          </p:grpSpPr>
          <p:sp>
            <p:nvSpPr>
              <p:cNvPr id="593" name="Google Shape;593;p72"/>
              <p:cNvSpPr/>
              <p:nvPr/>
            </p:nvSpPr>
            <p:spPr>
              <a:xfrm>
                <a:off x="-89200" y="498000"/>
                <a:ext cx="9322500" cy="120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4" name="Google Shape;594;p72"/>
              <p:cNvSpPr/>
              <p:nvPr/>
            </p:nvSpPr>
            <p:spPr>
              <a:xfrm>
                <a:off x="-89200" y="1002625"/>
                <a:ext cx="9322500" cy="120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5" name="Google Shape;595;p72"/>
              <p:cNvSpPr/>
              <p:nvPr/>
            </p:nvSpPr>
            <p:spPr>
              <a:xfrm>
                <a:off x="-89200" y="1507250"/>
                <a:ext cx="9322500" cy="120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6" name="Google Shape;596;p72"/>
              <p:cNvSpPr/>
              <p:nvPr/>
            </p:nvSpPr>
            <p:spPr>
              <a:xfrm>
                <a:off x="-89200" y="2011875"/>
                <a:ext cx="9322500" cy="120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7" name="Google Shape;597;p72"/>
              <p:cNvSpPr/>
              <p:nvPr/>
            </p:nvSpPr>
            <p:spPr>
              <a:xfrm>
                <a:off x="-89200" y="2516500"/>
                <a:ext cx="9322500" cy="120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8" name="Google Shape;598;p72"/>
              <p:cNvSpPr/>
              <p:nvPr/>
            </p:nvSpPr>
            <p:spPr>
              <a:xfrm>
                <a:off x="-89200" y="3021125"/>
                <a:ext cx="9322500" cy="120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9" name="Google Shape;599;p72"/>
              <p:cNvSpPr/>
              <p:nvPr/>
            </p:nvSpPr>
            <p:spPr>
              <a:xfrm>
                <a:off x="-89200" y="3525750"/>
                <a:ext cx="9322500" cy="120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0" name="Google Shape;600;p72"/>
              <p:cNvSpPr/>
              <p:nvPr/>
            </p:nvSpPr>
            <p:spPr>
              <a:xfrm>
                <a:off x="-89200" y="4030375"/>
                <a:ext cx="9322500" cy="120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1" name="Google Shape;601;p72"/>
              <p:cNvSpPr/>
              <p:nvPr/>
            </p:nvSpPr>
            <p:spPr>
              <a:xfrm>
                <a:off x="-89200" y="4535000"/>
                <a:ext cx="9322500" cy="120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2" name="Google Shape;602;p72"/>
              <p:cNvSpPr/>
              <p:nvPr/>
            </p:nvSpPr>
            <p:spPr>
              <a:xfrm>
                <a:off x="-89200" y="5039625"/>
                <a:ext cx="9322500" cy="120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cxnSp>
        <p:nvCxnSpPr>
          <p:cNvPr id="603" name="Google Shape;603;p72"/>
          <p:cNvCxnSpPr/>
          <p:nvPr/>
        </p:nvCxnSpPr>
        <p:spPr>
          <a:xfrm>
            <a:off x="725600" y="535010"/>
            <a:ext cx="7704000" cy="0"/>
          </a:xfrm>
          <a:prstGeom prst="straightConnector1">
            <a:avLst/>
          </a:prstGeom>
          <a:noFill/>
          <a:ln cap="flat" cmpd="sng" w="9525">
            <a:solidFill>
              <a:schemeClr val="dk1"/>
            </a:solidFill>
            <a:prstDash val="solid"/>
            <a:round/>
            <a:headEnd len="sm" w="sm" type="none"/>
            <a:tailEnd len="sm" w="sm" type="none"/>
          </a:ln>
        </p:spPr>
      </p:cxnSp>
      <p:sp>
        <p:nvSpPr>
          <p:cNvPr id="604" name="Google Shape;604;p72"/>
          <p:cNvSpPr txBox="1"/>
          <p:nvPr>
            <p:ph idx="12" type="sldNum"/>
          </p:nvPr>
        </p:nvSpPr>
        <p:spPr>
          <a:xfrm>
            <a:off x="715109" y="4669851"/>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200"/>
              <a:buFont typeface="Arial"/>
              <a:buNone/>
              <a:defRPr b="1" i="0" sz="1200" u="none" cap="none" strike="noStrike">
                <a:solidFill>
                  <a:schemeClr val="dk1"/>
                </a:solidFill>
                <a:latin typeface="Cabin"/>
                <a:ea typeface="Cabin"/>
                <a:cs typeface="Cabin"/>
                <a:sym typeface="Cabin"/>
              </a:defRPr>
            </a:lvl1pPr>
            <a:lvl2pPr indent="0" lvl="1" marL="0" marR="0" rtl="0" algn="l">
              <a:lnSpc>
                <a:spcPct val="100000"/>
              </a:lnSpc>
              <a:spcBef>
                <a:spcPts val="0"/>
              </a:spcBef>
              <a:spcAft>
                <a:spcPts val="0"/>
              </a:spcAft>
              <a:buClr>
                <a:srgbClr val="000000"/>
              </a:buClr>
              <a:buSzPts val="1200"/>
              <a:buFont typeface="Arial"/>
              <a:buNone/>
              <a:defRPr b="1" i="0" sz="1200" u="none" cap="none" strike="noStrike">
                <a:solidFill>
                  <a:schemeClr val="dk1"/>
                </a:solidFill>
                <a:latin typeface="Cabin"/>
                <a:ea typeface="Cabin"/>
                <a:cs typeface="Cabin"/>
                <a:sym typeface="Cabin"/>
              </a:defRPr>
            </a:lvl2pPr>
            <a:lvl3pPr indent="0" lvl="2" marL="0" marR="0" rtl="0" algn="l">
              <a:lnSpc>
                <a:spcPct val="100000"/>
              </a:lnSpc>
              <a:spcBef>
                <a:spcPts val="0"/>
              </a:spcBef>
              <a:spcAft>
                <a:spcPts val="0"/>
              </a:spcAft>
              <a:buClr>
                <a:srgbClr val="000000"/>
              </a:buClr>
              <a:buSzPts val="1200"/>
              <a:buFont typeface="Arial"/>
              <a:buNone/>
              <a:defRPr b="1" i="0" sz="1200" u="none" cap="none" strike="noStrike">
                <a:solidFill>
                  <a:schemeClr val="dk1"/>
                </a:solidFill>
                <a:latin typeface="Cabin"/>
                <a:ea typeface="Cabin"/>
                <a:cs typeface="Cabin"/>
                <a:sym typeface="Cabin"/>
              </a:defRPr>
            </a:lvl3pPr>
            <a:lvl4pPr indent="0" lvl="3" marL="0" marR="0" rtl="0" algn="l">
              <a:lnSpc>
                <a:spcPct val="100000"/>
              </a:lnSpc>
              <a:spcBef>
                <a:spcPts val="0"/>
              </a:spcBef>
              <a:spcAft>
                <a:spcPts val="0"/>
              </a:spcAft>
              <a:buClr>
                <a:srgbClr val="000000"/>
              </a:buClr>
              <a:buSzPts val="1200"/>
              <a:buFont typeface="Arial"/>
              <a:buNone/>
              <a:defRPr b="1" i="0" sz="1200" u="none" cap="none" strike="noStrike">
                <a:solidFill>
                  <a:schemeClr val="dk1"/>
                </a:solidFill>
                <a:latin typeface="Cabin"/>
                <a:ea typeface="Cabin"/>
                <a:cs typeface="Cabin"/>
                <a:sym typeface="Cabin"/>
              </a:defRPr>
            </a:lvl4pPr>
            <a:lvl5pPr indent="0" lvl="4" marL="0" marR="0" rtl="0" algn="l">
              <a:lnSpc>
                <a:spcPct val="100000"/>
              </a:lnSpc>
              <a:spcBef>
                <a:spcPts val="0"/>
              </a:spcBef>
              <a:spcAft>
                <a:spcPts val="0"/>
              </a:spcAft>
              <a:buClr>
                <a:srgbClr val="000000"/>
              </a:buClr>
              <a:buSzPts val="1200"/>
              <a:buFont typeface="Arial"/>
              <a:buNone/>
              <a:defRPr b="1" i="0" sz="1200" u="none" cap="none" strike="noStrike">
                <a:solidFill>
                  <a:schemeClr val="dk1"/>
                </a:solidFill>
                <a:latin typeface="Cabin"/>
                <a:ea typeface="Cabin"/>
                <a:cs typeface="Cabin"/>
                <a:sym typeface="Cabin"/>
              </a:defRPr>
            </a:lvl5pPr>
            <a:lvl6pPr indent="0" lvl="5" marL="0" marR="0" rtl="0" algn="l">
              <a:lnSpc>
                <a:spcPct val="100000"/>
              </a:lnSpc>
              <a:spcBef>
                <a:spcPts val="0"/>
              </a:spcBef>
              <a:spcAft>
                <a:spcPts val="0"/>
              </a:spcAft>
              <a:buClr>
                <a:srgbClr val="000000"/>
              </a:buClr>
              <a:buSzPts val="1200"/>
              <a:buFont typeface="Arial"/>
              <a:buNone/>
              <a:defRPr b="1" i="0" sz="1200" u="none" cap="none" strike="noStrike">
                <a:solidFill>
                  <a:schemeClr val="dk1"/>
                </a:solidFill>
                <a:latin typeface="Cabin"/>
                <a:ea typeface="Cabin"/>
                <a:cs typeface="Cabin"/>
                <a:sym typeface="Cabin"/>
              </a:defRPr>
            </a:lvl6pPr>
            <a:lvl7pPr indent="0" lvl="6" marL="0" marR="0" rtl="0" algn="l">
              <a:lnSpc>
                <a:spcPct val="100000"/>
              </a:lnSpc>
              <a:spcBef>
                <a:spcPts val="0"/>
              </a:spcBef>
              <a:spcAft>
                <a:spcPts val="0"/>
              </a:spcAft>
              <a:buClr>
                <a:srgbClr val="000000"/>
              </a:buClr>
              <a:buSzPts val="1200"/>
              <a:buFont typeface="Arial"/>
              <a:buNone/>
              <a:defRPr b="1" i="0" sz="1200" u="none" cap="none" strike="noStrike">
                <a:solidFill>
                  <a:schemeClr val="dk1"/>
                </a:solidFill>
                <a:latin typeface="Cabin"/>
                <a:ea typeface="Cabin"/>
                <a:cs typeface="Cabin"/>
                <a:sym typeface="Cabin"/>
              </a:defRPr>
            </a:lvl7pPr>
            <a:lvl8pPr indent="0" lvl="7" marL="0" marR="0" rtl="0" algn="l">
              <a:lnSpc>
                <a:spcPct val="100000"/>
              </a:lnSpc>
              <a:spcBef>
                <a:spcPts val="0"/>
              </a:spcBef>
              <a:spcAft>
                <a:spcPts val="0"/>
              </a:spcAft>
              <a:buClr>
                <a:srgbClr val="000000"/>
              </a:buClr>
              <a:buSzPts val="1200"/>
              <a:buFont typeface="Arial"/>
              <a:buNone/>
              <a:defRPr b="1" i="0" sz="1200" u="none" cap="none" strike="noStrike">
                <a:solidFill>
                  <a:schemeClr val="dk1"/>
                </a:solidFill>
                <a:latin typeface="Cabin"/>
                <a:ea typeface="Cabin"/>
                <a:cs typeface="Cabin"/>
                <a:sym typeface="Cabin"/>
              </a:defRPr>
            </a:lvl8pPr>
            <a:lvl9pPr indent="0" lvl="8" marL="0" marR="0" rtl="0" algn="l">
              <a:lnSpc>
                <a:spcPct val="100000"/>
              </a:lnSpc>
              <a:spcBef>
                <a:spcPts val="0"/>
              </a:spcBef>
              <a:spcAft>
                <a:spcPts val="0"/>
              </a:spcAft>
              <a:buClr>
                <a:srgbClr val="000000"/>
              </a:buClr>
              <a:buSzPts val="1200"/>
              <a:buFont typeface="Arial"/>
              <a:buNone/>
              <a:defRPr b="1" i="0" sz="1200" u="none" cap="none" strike="noStrike">
                <a:solidFill>
                  <a:schemeClr val="dk1"/>
                </a:solidFill>
                <a:latin typeface="Cabin"/>
                <a:ea typeface="Cabin"/>
                <a:cs typeface="Cabin"/>
                <a:sym typeface="Cabi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1">
  <p:cSld name="BLANK_1_2">
    <p:spTree>
      <p:nvGrpSpPr>
        <p:cNvPr id="605" name="Shape 605"/>
        <p:cNvGrpSpPr/>
        <p:nvPr/>
      </p:nvGrpSpPr>
      <p:grpSpPr>
        <a:xfrm>
          <a:off x="0" y="0"/>
          <a:ext cx="0" cy="0"/>
          <a:chOff x="0" y="0"/>
          <a:chExt cx="0" cy="0"/>
        </a:xfrm>
      </p:grpSpPr>
      <p:grpSp>
        <p:nvGrpSpPr>
          <p:cNvPr id="606" name="Google Shape;606;g1d1044728da_4_1898"/>
          <p:cNvGrpSpPr/>
          <p:nvPr/>
        </p:nvGrpSpPr>
        <p:grpSpPr>
          <a:xfrm>
            <a:off x="-89200" y="-45900"/>
            <a:ext cx="9334475" cy="5235300"/>
            <a:chOff x="-89200" y="-45900"/>
            <a:chExt cx="9334475" cy="5235300"/>
          </a:xfrm>
        </p:grpSpPr>
        <p:grpSp>
          <p:nvGrpSpPr>
            <p:cNvPr id="607" name="Google Shape;607;g1d1044728da_4_1898"/>
            <p:cNvGrpSpPr/>
            <p:nvPr/>
          </p:nvGrpSpPr>
          <p:grpSpPr>
            <a:xfrm>
              <a:off x="477625" y="-45900"/>
              <a:ext cx="8767650" cy="5235300"/>
              <a:chOff x="477625" y="-45900"/>
              <a:chExt cx="8767650" cy="5235300"/>
            </a:xfrm>
          </p:grpSpPr>
          <p:sp>
            <p:nvSpPr>
              <p:cNvPr id="608" name="Google Shape;608;g1d1044728da_4_1898"/>
              <p:cNvSpPr/>
              <p:nvPr/>
            </p:nvSpPr>
            <p:spPr>
              <a:xfrm>
                <a:off x="47762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g1d1044728da_4_1898"/>
              <p:cNvSpPr/>
              <p:nvPr/>
            </p:nvSpPr>
            <p:spPr>
              <a:xfrm>
                <a:off x="964100"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g1d1044728da_4_1898"/>
              <p:cNvSpPr/>
              <p:nvPr/>
            </p:nvSpPr>
            <p:spPr>
              <a:xfrm>
                <a:off x="145057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g1d1044728da_4_1898"/>
              <p:cNvSpPr/>
              <p:nvPr/>
            </p:nvSpPr>
            <p:spPr>
              <a:xfrm>
                <a:off x="1937050"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g1d1044728da_4_1898"/>
              <p:cNvSpPr/>
              <p:nvPr/>
            </p:nvSpPr>
            <p:spPr>
              <a:xfrm>
                <a:off x="242352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g1d1044728da_4_1898"/>
              <p:cNvSpPr/>
              <p:nvPr/>
            </p:nvSpPr>
            <p:spPr>
              <a:xfrm>
                <a:off x="2910000"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g1d1044728da_4_1898"/>
              <p:cNvSpPr/>
              <p:nvPr/>
            </p:nvSpPr>
            <p:spPr>
              <a:xfrm>
                <a:off x="339647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g1d1044728da_4_1898"/>
              <p:cNvSpPr/>
              <p:nvPr/>
            </p:nvSpPr>
            <p:spPr>
              <a:xfrm>
                <a:off x="3882950"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g1d1044728da_4_1898"/>
              <p:cNvSpPr/>
              <p:nvPr/>
            </p:nvSpPr>
            <p:spPr>
              <a:xfrm>
                <a:off x="436942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g1d1044728da_4_1898"/>
              <p:cNvSpPr/>
              <p:nvPr/>
            </p:nvSpPr>
            <p:spPr>
              <a:xfrm>
                <a:off x="4855900"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g1d1044728da_4_1898"/>
              <p:cNvSpPr/>
              <p:nvPr/>
            </p:nvSpPr>
            <p:spPr>
              <a:xfrm>
                <a:off x="534237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g1d1044728da_4_1898"/>
              <p:cNvSpPr/>
              <p:nvPr/>
            </p:nvSpPr>
            <p:spPr>
              <a:xfrm>
                <a:off x="5828850"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g1d1044728da_4_1898"/>
              <p:cNvSpPr/>
              <p:nvPr/>
            </p:nvSpPr>
            <p:spPr>
              <a:xfrm>
                <a:off x="631532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g1d1044728da_4_1898"/>
              <p:cNvSpPr/>
              <p:nvPr/>
            </p:nvSpPr>
            <p:spPr>
              <a:xfrm>
                <a:off x="6801800"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g1d1044728da_4_1898"/>
              <p:cNvSpPr/>
              <p:nvPr/>
            </p:nvSpPr>
            <p:spPr>
              <a:xfrm>
                <a:off x="728827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g1d1044728da_4_1898"/>
              <p:cNvSpPr/>
              <p:nvPr/>
            </p:nvSpPr>
            <p:spPr>
              <a:xfrm>
                <a:off x="7774750"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g1d1044728da_4_1898"/>
              <p:cNvSpPr/>
              <p:nvPr/>
            </p:nvSpPr>
            <p:spPr>
              <a:xfrm>
                <a:off x="826122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g1d1044728da_4_1898"/>
              <p:cNvSpPr/>
              <p:nvPr/>
            </p:nvSpPr>
            <p:spPr>
              <a:xfrm>
                <a:off x="8747700"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g1d1044728da_4_1898"/>
              <p:cNvSpPr/>
              <p:nvPr/>
            </p:nvSpPr>
            <p:spPr>
              <a:xfrm>
                <a:off x="923417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27" name="Google Shape;627;g1d1044728da_4_1898"/>
            <p:cNvGrpSpPr/>
            <p:nvPr/>
          </p:nvGrpSpPr>
          <p:grpSpPr>
            <a:xfrm>
              <a:off x="-89200" y="498000"/>
              <a:ext cx="9322500" cy="4553625"/>
              <a:chOff x="-89200" y="498000"/>
              <a:chExt cx="9322500" cy="4553625"/>
            </a:xfrm>
          </p:grpSpPr>
          <p:sp>
            <p:nvSpPr>
              <p:cNvPr id="628" name="Google Shape;628;g1d1044728da_4_1898"/>
              <p:cNvSpPr/>
              <p:nvPr/>
            </p:nvSpPr>
            <p:spPr>
              <a:xfrm>
                <a:off x="-89200" y="498000"/>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g1d1044728da_4_1898"/>
              <p:cNvSpPr/>
              <p:nvPr/>
            </p:nvSpPr>
            <p:spPr>
              <a:xfrm>
                <a:off x="-89200" y="1002625"/>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g1d1044728da_4_1898"/>
              <p:cNvSpPr/>
              <p:nvPr/>
            </p:nvSpPr>
            <p:spPr>
              <a:xfrm>
                <a:off x="-89200" y="1507250"/>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g1d1044728da_4_1898"/>
              <p:cNvSpPr/>
              <p:nvPr/>
            </p:nvSpPr>
            <p:spPr>
              <a:xfrm>
                <a:off x="-89200" y="2011875"/>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g1d1044728da_4_1898"/>
              <p:cNvSpPr/>
              <p:nvPr/>
            </p:nvSpPr>
            <p:spPr>
              <a:xfrm>
                <a:off x="-89200" y="2516500"/>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g1d1044728da_4_1898"/>
              <p:cNvSpPr/>
              <p:nvPr/>
            </p:nvSpPr>
            <p:spPr>
              <a:xfrm>
                <a:off x="-89200" y="3021125"/>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g1d1044728da_4_1898"/>
              <p:cNvSpPr/>
              <p:nvPr/>
            </p:nvSpPr>
            <p:spPr>
              <a:xfrm>
                <a:off x="-89200" y="3525750"/>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g1d1044728da_4_1898"/>
              <p:cNvSpPr/>
              <p:nvPr/>
            </p:nvSpPr>
            <p:spPr>
              <a:xfrm>
                <a:off x="-89200" y="4030375"/>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g1d1044728da_4_1898"/>
              <p:cNvSpPr/>
              <p:nvPr/>
            </p:nvSpPr>
            <p:spPr>
              <a:xfrm>
                <a:off x="-89200" y="4535000"/>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g1d1044728da_4_1898"/>
              <p:cNvSpPr/>
              <p:nvPr/>
            </p:nvSpPr>
            <p:spPr>
              <a:xfrm>
                <a:off x="-89200" y="5039625"/>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638" name="Google Shape;638;g1d1044728da_4_1898"/>
          <p:cNvSpPr txBox="1"/>
          <p:nvPr>
            <p:ph hasCustomPrompt="1" type="title"/>
          </p:nvPr>
        </p:nvSpPr>
        <p:spPr>
          <a:xfrm>
            <a:off x="1487950" y="2043313"/>
            <a:ext cx="800700" cy="6639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3000"/>
              <a:buNone/>
              <a:defRPr sz="26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39" name="Google Shape;639;g1d1044728da_4_1898"/>
          <p:cNvSpPr txBox="1"/>
          <p:nvPr>
            <p:ph idx="1" type="subTitle"/>
          </p:nvPr>
        </p:nvSpPr>
        <p:spPr>
          <a:xfrm>
            <a:off x="720000" y="3232362"/>
            <a:ext cx="2336400" cy="10242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nSpc>
                <a:spcPct val="100000"/>
              </a:lnSpc>
              <a:spcBef>
                <a:spcPts val="1600"/>
              </a:spcBef>
              <a:spcAft>
                <a:spcPts val="0"/>
              </a:spcAft>
              <a:buSzPts val="1100"/>
              <a:buNone/>
              <a:defRPr/>
            </a:lvl2pPr>
            <a:lvl3pPr lvl="2" rtl="0">
              <a:lnSpc>
                <a:spcPct val="100000"/>
              </a:lnSpc>
              <a:spcBef>
                <a:spcPts val="1600"/>
              </a:spcBef>
              <a:spcAft>
                <a:spcPts val="0"/>
              </a:spcAft>
              <a:buSzPts val="1100"/>
              <a:buNone/>
              <a:defRPr/>
            </a:lvl3pPr>
            <a:lvl4pPr lvl="3" rtl="0">
              <a:lnSpc>
                <a:spcPct val="100000"/>
              </a:lnSpc>
              <a:spcBef>
                <a:spcPts val="1600"/>
              </a:spcBef>
              <a:spcAft>
                <a:spcPts val="0"/>
              </a:spcAft>
              <a:buSzPts val="1100"/>
              <a:buNone/>
              <a:defRPr/>
            </a:lvl4pPr>
            <a:lvl5pPr lvl="4" rtl="0">
              <a:lnSpc>
                <a:spcPct val="100000"/>
              </a:lnSpc>
              <a:spcBef>
                <a:spcPts val="1600"/>
              </a:spcBef>
              <a:spcAft>
                <a:spcPts val="0"/>
              </a:spcAft>
              <a:buSzPts val="1100"/>
              <a:buNone/>
              <a:defRPr/>
            </a:lvl5pPr>
            <a:lvl6pPr lvl="5" rtl="0">
              <a:lnSpc>
                <a:spcPct val="100000"/>
              </a:lnSpc>
              <a:spcBef>
                <a:spcPts val="1600"/>
              </a:spcBef>
              <a:spcAft>
                <a:spcPts val="0"/>
              </a:spcAft>
              <a:buSzPts val="1100"/>
              <a:buNone/>
              <a:defRPr/>
            </a:lvl6pPr>
            <a:lvl7pPr lvl="6" rtl="0">
              <a:lnSpc>
                <a:spcPct val="100000"/>
              </a:lnSpc>
              <a:spcBef>
                <a:spcPts val="1600"/>
              </a:spcBef>
              <a:spcAft>
                <a:spcPts val="0"/>
              </a:spcAft>
              <a:buSzPts val="1100"/>
              <a:buNone/>
              <a:defRPr/>
            </a:lvl7pPr>
            <a:lvl8pPr lvl="7" rtl="0">
              <a:lnSpc>
                <a:spcPct val="100000"/>
              </a:lnSpc>
              <a:spcBef>
                <a:spcPts val="1600"/>
              </a:spcBef>
              <a:spcAft>
                <a:spcPts val="0"/>
              </a:spcAft>
              <a:buSzPts val="1100"/>
              <a:buNone/>
              <a:defRPr/>
            </a:lvl8pPr>
            <a:lvl9pPr lvl="8" rtl="0">
              <a:lnSpc>
                <a:spcPct val="100000"/>
              </a:lnSpc>
              <a:spcBef>
                <a:spcPts val="1600"/>
              </a:spcBef>
              <a:spcAft>
                <a:spcPts val="0"/>
              </a:spcAft>
              <a:buSzPts val="1100"/>
              <a:buNone/>
              <a:defRPr/>
            </a:lvl9pPr>
          </a:lstStyle>
          <a:p/>
        </p:txBody>
      </p:sp>
      <p:sp>
        <p:nvSpPr>
          <p:cNvPr id="640" name="Google Shape;640;g1d1044728da_4_1898"/>
          <p:cNvSpPr txBox="1"/>
          <p:nvPr>
            <p:ph hasCustomPrompt="1" idx="2" type="title"/>
          </p:nvPr>
        </p:nvSpPr>
        <p:spPr>
          <a:xfrm>
            <a:off x="4171650" y="2043313"/>
            <a:ext cx="800700" cy="6639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3000"/>
              <a:buNone/>
              <a:defRPr sz="26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41" name="Google Shape;641;g1d1044728da_4_1898"/>
          <p:cNvSpPr txBox="1"/>
          <p:nvPr>
            <p:ph idx="3" type="subTitle"/>
          </p:nvPr>
        </p:nvSpPr>
        <p:spPr>
          <a:xfrm>
            <a:off x="3403800" y="3232362"/>
            <a:ext cx="2336400" cy="10242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nSpc>
                <a:spcPct val="100000"/>
              </a:lnSpc>
              <a:spcBef>
                <a:spcPts val="1600"/>
              </a:spcBef>
              <a:spcAft>
                <a:spcPts val="0"/>
              </a:spcAft>
              <a:buSzPts val="1100"/>
              <a:buNone/>
              <a:defRPr/>
            </a:lvl2pPr>
            <a:lvl3pPr lvl="2" rtl="0">
              <a:lnSpc>
                <a:spcPct val="100000"/>
              </a:lnSpc>
              <a:spcBef>
                <a:spcPts val="1600"/>
              </a:spcBef>
              <a:spcAft>
                <a:spcPts val="0"/>
              </a:spcAft>
              <a:buSzPts val="1100"/>
              <a:buNone/>
              <a:defRPr/>
            </a:lvl3pPr>
            <a:lvl4pPr lvl="3" rtl="0">
              <a:lnSpc>
                <a:spcPct val="100000"/>
              </a:lnSpc>
              <a:spcBef>
                <a:spcPts val="1600"/>
              </a:spcBef>
              <a:spcAft>
                <a:spcPts val="0"/>
              </a:spcAft>
              <a:buSzPts val="1100"/>
              <a:buNone/>
              <a:defRPr/>
            </a:lvl4pPr>
            <a:lvl5pPr lvl="4" rtl="0">
              <a:lnSpc>
                <a:spcPct val="100000"/>
              </a:lnSpc>
              <a:spcBef>
                <a:spcPts val="1600"/>
              </a:spcBef>
              <a:spcAft>
                <a:spcPts val="0"/>
              </a:spcAft>
              <a:buSzPts val="1100"/>
              <a:buNone/>
              <a:defRPr/>
            </a:lvl5pPr>
            <a:lvl6pPr lvl="5" rtl="0">
              <a:lnSpc>
                <a:spcPct val="100000"/>
              </a:lnSpc>
              <a:spcBef>
                <a:spcPts val="1600"/>
              </a:spcBef>
              <a:spcAft>
                <a:spcPts val="0"/>
              </a:spcAft>
              <a:buSzPts val="1100"/>
              <a:buNone/>
              <a:defRPr/>
            </a:lvl6pPr>
            <a:lvl7pPr lvl="6" rtl="0">
              <a:lnSpc>
                <a:spcPct val="100000"/>
              </a:lnSpc>
              <a:spcBef>
                <a:spcPts val="1600"/>
              </a:spcBef>
              <a:spcAft>
                <a:spcPts val="0"/>
              </a:spcAft>
              <a:buSzPts val="1100"/>
              <a:buNone/>
              <a:defRPr/>
            </a:lvl7pPr>
            <a:lvl8pPr lvl="7" rtl="0">
              <a:lnSpc>
                <a:spcPct val="100000"/>
              </a:lnSpc>
              <a:spcBef>
                <a:spcPts val="1600"/>
              </a:spcBef>
              <a:spcAft>
                <a:spcPts val="0"/>
              </a:spcAft>
              <a:buSzPts val="1100"/>
              <a:buNone/>
              <a:defRPr/>
            </a:lvl8pPr>
            <a:lvl9pPr lvl="8" rtl="0">
              <a:lnSpc>
                <a:spcPct val="100000"/>
              </a:lnSpc>
              <a:spcBef>
                <a:spcPts val="1600"/>
              </a:spcBef>
              <a:spcAft>
                <a:spcPts val="0"/>
              </a:spcAft>
              <a:buSzPts val="1100"/>
              <a:buNone/>
              <a:defRPr/>
            </a:lvl9pPr>
          </a:lstStyle>
          <a:p/>
        </p:txBody>
      </p:sp>
      <p:sp>
        <p:nvSpPr>
          <p:cNvPr id="642" name="Google Shape;642;g1d1044728da_4_1898"/>
          <p:cNvSpPr txBox="1"/>
          <p:nvPr>
            <p:ph hasCustomPrompt="1" idx="4" type="title"/>
          </p:nvPr>
        </p:nvSpPr>
        <p:spPr>
          <a:xfrm>
            <a:off x="6855450" y="2043313"/>
            <a:ext cx="800700" cy="6639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3000"/>
              <a:buNone/>
              <a:defRPr sz="26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43" name="Google Shape;643;g1d1044728da_4_1898"/>
          <p:cNvSpPr txBox="1"/>
          <p:nvPr>
            <p:ph idx="5" type="subTitle"/>
          </p:nvPr>
        </p:nvSpPr>
        <p:spPr>
          <a:xfrm>
            <a:off x="6087600" y="3232362"/>
            <a:ext cx="2336400" cy="10242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nSpc>
                <a:spcPct val="100000"/>
              </a:lnSpc>
              <a:spcBef>
                <a:spcPts val="1600"/>
              </a:spcBef>
              <a:spcAft>
                <a:spcPts val="0"/>
              </a:spcAft>
              <a:buSzPts val="1100"/>
              <a:buNone/>
              <a:defRPr/>
            </a:lvl2pPr>
            <a:lvl3pPr lvl="2" rtl="0">
              <a:lnSpc>
                <a:spcPct val="100000"/>
              </a:lnSpc>
              <a:spcBef>
                <a:spcPts val="1600"/>
              </a:spcBef>
              <a:spcAft>
                <a:spcPts val="0"/>
              </a:spcAft>
              <a:buSzPts val="1100"/>
              <a:buNone/>
              <a:defRPr/>
            </a:lvl3pPr>
            <a:lvl4pPr lvl="3" rtl="0">
              <a:lnSpc>
                <a:spcPct val="100000"/>
              </a:lnSpc>
              <a:spcBef>
                <a:spcPts val="1600"/>
              </a:spcBef>
              <a:spcAft>
                <a:spcPts val="0"/>
              </a:spcAft>
              <a:buSzPts val="1100"/>
              <a:buNone/>
              <a:defRPr/>
            </a:lvl4pPr>
            <a:lvl5pPr lvl="4" rtl="0">
              <a:lnSpc>
                <a:spcPct val="100000"/>
              </a:lnSpc>
              <a:spcBef>
                <a:spcPts val="1600"/>
              </a:spcBef>
              <a:spcAft>
                <a:spcPts val="0"/>
              </a:spcAft>
              <a:buSzPts val="1100"/>
              <a:buNone/>
              <a:defRPr/>
            </a:lvl5pPr>
            <a:lvl6pPr lvl="5" rtl="0">
              <a:lnSpc>
                <a:spcPct val="100000"/>
              </a:lnSpc>
              <a:spcBef>
                <a:spcPts val="1600"/>
              </a:spcBef>
              <a:spcAft>
                <a:spcPts val="0"/>
              </a:spcAft>
              <a:buSzPts val="1100"/>
              <a:buNone/>
              <a:defRPr/>
            </a:lvl6pPr>
            <a:lvl7pPr lvl="6" rtl="0">
              <a:lnSpc>
                <a:spcPct val="100000"/>
              </a:lnSpc>
              <a:spcBef>
                <a:spcPts val="1600"/>
              </a:spcBef>
              <a:spcAft>
                <a:spcPts val="0"/>
              </a:spcAft>
              <a:buSzPts val="1100"/>
              <a:buNone/>
              <a:defRPr/>
            </a:lvl7pPr>
            <a:lvl8pPr lvl="7" rtl="0">
              <a:lnSpc>
                <a:spcPct val="100000"/>
              </a:lnSpc>
              <a:spcBef>
                <a:spcPts val="1600"/>
              </a:spcBef>
              <a:spcAft>
                <a:spcPts val="0"/>
              </a:spcAft>
              <a:buSzPts val="1100"/>
              <a:buNone/>
              <a:defRPr/>
            </a:lvl8pPr>
            <a:lvl9pPr lvl="8" rtl="0">
              <a:lnSpc>
                <a:spcPct val="100000"/>
              </a:lnSpc>
              <a:spcBef>
                <a:spcPts val="1600"/>
              </a:spcBef>
              <a:spcAft>
                <a:spcPts val="0"/>
              </a:spcAft>
              <a:buSzPts val="1100"/>
              <a:buNone/>
              <a:defRPr/>
            </a:lvl9pPr>
          </a:lstStyle>
          <a:p/>
        </p:txBody>
      </p:sp>
      <p:sp>
        <p:nvSpPr>
          <p:cNvPr id="644" name="Google Shape;644;g1d1044728da_4_1898"/>
          <p:cNvSpPr txBox="1"/>
          <p:nvPr>
            <p:ph idx="12" type="sldNum"/>
          </p:nvPr>
        </p:nvSpPr>
        <p:spPr>
          <a:xfrm>
            <a:off x="715109" y="4669851"/>
            <a:ext cx="548700" cy="393600"/>
          </a:xfrm>
          <a:prstGeom prst="rect">
            <a:avLst/>
          </a:prstGeom>
          <a:noFill/>
          <a:ln>
            <a:noFill/>
          </a:ln>
        </p:spPr>
        <p:txBody>
          <a:bodyPr anchorCtr="0" anchor="ctr" bIns="91425" lIns="91425" spcFirstLastPara="1" rIns="91425" wrap="square" tIns="91425">
            <a:noAutofit/>
          </a:bodyPr>
          <a:lstStyle>
            <a:lvl1pPr lvl="0" rtl="0">
              <a:spcAft>
                <a:spcPts val="0"/>
              </a:spcAft>
              <a:buNone/>
              <a:defRPr b="1" sz="1200">
                <a:solidFill>
                  <a:schemeClr val="dk1"/>
                </a:solidFill>
                <a:latin typeface="Cabin"/>
                <a:ea typeface="Cabin"/>
                <a:cs typeface="Cabin"/>
                <a:sym typeface="Cabin"/>
              </a:defRPr>
            </a:lvl1pPr>
            <a:lvl2pPr lvl="1" rtl="0">
              <a:spcAft>
                <a:spcPts val="0"/>
              </a:spcAft>
              <a:buNone/>
              <a:defRPr b="1" sz="1200">
                <a:solidFill>
                  <a:schemeClr val="dk1"/>
                </a:solidFill>
                <a:latin typeface="Cabin"/>
                <a:ea typeface="Cabin"/>
                <a:cs typeface="Cabin"/>
                <a:sym typeface="Cabin"/>
              </a:defRPr>
            </a:lvl2pPr>
            <a:lvl3pPr lvl="2" rtl="0">
              <a:spcAft>
                <a:spcPts val="0"/>
              </a:spcAft>
              <a:buNone/>
              <a:defRPr b="1" sz="1200">
                <a:solidFill>
                  <a:schemeClr val="dk1"/>
                </a:solidFill>
                <a:latin typeface="Cabin"/>
                <a:ea typeface="Cabin"/>
                <a:cs typeface="Cabin"/>
                <a:sym typeface="Cabin"/>
              </a:defRPr>
            </a:lvl3pPr>
            <a:lvl4pPr lvl="3" rtl="0">
              <a:spcAft>
                <a:spcPts val="0"/>
              </a:spcAft>
              <a:buNone/>
              <a:defRPr b="1" sz="1200">
                <a:solidFill>
                  <a:schemeClr val="dk1"/>
                </a:solidFill>
                <a:latin typeface="Cabin"/>
                <a:ea typeface="Cabin"/>
                <a:cs typeface="Cabin"/>
                <a:sym typeface="Cabin"/>
              </a:defRPr>
            </a:lvl4pPr>
            <a:lvl5pPr lvl="4" rtl="0">
              <a:spcAft>
                <a:spcPts val="0"/>
              </a:spcAft>
              <a:buNone/>
              <a:defRPr b="1" sz="1200">
                <a:solidFill>
                  <a:schemeClr val="dk1"/>
                </a:solidFill>
                <a:latin typeface="Cabin"/>
                <a:ea typeface="Cabin"/>
                <a:cs typeface="Cabin"/>
                <a:sym typeface="Cabin"/>
              </a:defRPr>
            </a:lvl5pPr>
            <a:lvl6pPr lvl="5" rtl="0">
              <a:spcAft>
                <a:spcPts val="0"/>
              </a:spcAft>
              <a:buNone/>
              <a:defRPr b="1" sz="1200">
                <a:solidFill>
                  <a:schemeClr val="dk1"/>
                </a:solidFill>
                <a:latin typeface="Cabin"/>
                <a:ea typeface="Cabin"/>
                <a:cs typeface="Cabin"/>
                <a:sym typeface="Cabin"/>
              </a:defRPr>
            </a:lvl6pPr>
            <a:lvl7pPr lvl="6" rtl="0">
              <a:spcAft>
                <a:spcPts val="0"/>
              </a:spcAft>
              <a:buNone/>
              <a:defRPr b="1" sz="1200">
                <a:solidFill>
                  <a:schemeClr val="dk1"/>
                </a:solidFill>
                <a:latin typeface="Cabin"/>
                <a:ea typeface="Cabin"/>
                <a:cs typeface="Cabin"/>
                <a:sym typeface="Cabin"/>
              </a:defRPr>
            </a:lvl7pPr>
            <a:lvl8pPr lvl="7" rtl="0">
              <a:spcAft>
                <a:spcPts val="0"/>
              </a:spcAft>
              <a:buNone/>
              <a:defRPr b="1" sz="1200">
                <a:solidFill>
                  <a:schemeClr val="dk1"/>
                </a:solidFill>
                <a:latin typeface="Cabin"/>
                <a:ea typeface="Cabin"/>
                <a:cs typeface="Cabin"/>
                <a:sym typeface="Cabin"/>
              </a:defRPr>
            </a:lvl8pPr>
            <a:lvl9pPr lvl="8" rtl="0">
              <a:spcAft>
                <a:spcPts val="0"/>
              </a:spcAft>
              <a:buNone/>
              <a:defRPr b="1" sz="1200">
                <a:solidFill>
                  <a:schemeClr val="dk1"/>
                </a:solidFill>
                <a:latin typeface="Cabin"/>
                <a:ea typeface="Cabin"/>
                <a:cs typeface="Cabin"/>
                <a:sym typeface="Cabin"/>
              </a:defRPr>
            </a:lvl9pPr>
          </a:lstStyle>
          <a:p>
            <a:pPr indent="0" lvl="0" marL="0" rtl="0" algn="l">
              <a:spcBef>
                <a:spcPts val="0"/>
              </a:spcBef>
              <a:spcAft>
                <a:spcPts val="0"/>
              </a:spcAft>
              <a:buNone/>
            </a:pPr>
            <a:fld id="{00000000-1234-1234-1234-123412341234}" type="slidenum">
              <a:rPr lang="en-US"/>
              <a:t>‹#›</a:t>
            </a:fld>
            <a:endParaRPr/>
          </a:p>
        </p:txBody>
      </p:sp>
      <p:sp>
        <p:nvSpPr>
          <p:cNvPr id="645" name="Google Shape;645;g1d1044728da_4_1898"/>
          <p:cNvSpPr txBox="1"/>
          <p:nvPr>
            <p:ph idx="6" type="title"/>
          </p:nvPr>
        </p:nvSpPr>
        <p:spPr>
          <a:xfrm>
            <a:off x="720000" y="544410"/>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646" name="Google Shape;646;g1d1044728da_4_1898"/>
          <p:cNvSpPr txBox="1"/>
          <p:nvPr>
            <p:ph idx="7" type="subTitle"/>
          </p:nvPr>
        </p:nvSpPr>
        <p:spPr>
          <a:xfrm>
            <a:off x="715100" y="2754293"/>
            <a:ext cx="2336400" cy="5358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2200">
                <a:solidFill>
                  <a:schemeClr val="dk1"/>
                </a:solidFill>
                <a:latin typeface="Days One"/>
                <a:ea typeface="Days One"/>
                <a:cs typeface="Days One"/>
                <a:sym typeface="Days One"/>
              </a:defRPr>
            </a:lvl1pPr>
            <a:lvl2pPr lvl="1" rtl="0">
              <a:lnSpc>
                <a:spcPct val="100000"/>
              </a:lnSpc>
              <a:spcBef>
                <a:spcPts val="160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160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160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160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160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160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160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160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647" name="Google Shape;647;g1d1044728da_4_1898"/>
          <p:cNvSpPr txBox="1"/>
          <p:nvPr>
            <p:ph idx="8" type="subTitle"/>
          </p:nvPr>
        </p:nvSpPr>
        <p:spPr>
          <a:xfrm>
            <a:off x="3403800" y="2754293"/>
            <a:ext cx="2336400" cy="5358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2200">
                <a:solidFill>
                  <a:schemeClr val="dk1"/>
                </a:solidFill>
                <a:latin typeface="Days One"/>
                <a:ea typeface="Days One"/>
                <a:cs typeface="Days One"/>
                <a:sym typeface="Days One"/>
              </a:defRPr>
            </a:lvl1pPr>
            <a:lvl2pPr lvl="1" rtl="0">
              <a:lnSpc>
                <a:spcPct val="100000"/>
              </a:lnSpc>
              <a:spcBef>
                <a:spcPts val="160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160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160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160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160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160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160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160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648" name="Google Shape;648;g1d1044728da_4_1898"/>
          <p:cNvSpPr txBox="1"/>
          <p:nvPr>
            <p:ph idx="9" type="subTitle"/>
          </p:nvPr>
        </p:nvSpPr>
        <p:spPr>
          <a:xfrm>
            <a:off x="6092500" y="2754293"/>
            <a:ext cx="2336400" cy="5358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2200">
                <a:solidFill>
                  <a:schemeClr val="dk1"/>
                </a:solidFill>
                <a:latin typeface="Days One"/>
                <a:ea typeface="Days One"/>
                <a:cs typeface="Days One"/>
                <a:sym typeface="Days One"/>
              </a:defRPr>
            </a:lvl1pPr>
            <a:lvl2pPr lvl="1" rtl="0">
              <a:lnSpc>
                <a:spcPct val="100000"/>
              </a:lnSpc>
              <a:spcBef>
                <a:spcPts val="160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160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160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160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160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160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160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160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cxnSp>
        <p:nvCxnSpPr>
          <p:cNvPr id="649" name="Google Shape;649;g1d1044728da_4_1898"/>
          <p:cNvCxnSpPr/>
          <p:nvPr/>
        </p:nvCxnSpPr>
        <p:spPr>
          <a:xfrm>
            <a:off x="725600" y="535010"/>
            <a:ext cx="77040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_HEADER_1">
  <p:cSld name="SECTION_HEADER_1">
    <p:spTree>
      <p:nvGrpSpPr>
        <p:cNvPr id="650" name="Shape 650"/>
        <p:cNvGrpSpPr/>
        <p:nvPr/>
      </p:nvGrpSpPr>
      <p:grpSpPr>
        <a:xfrm>
          <a:off x="0" y="0"/>
          <a:ext cx="0" cy="0"/>
          <a:chOff x="0" y="0"/>
          <a:chExt cx="0" cy="0"/>
        </a:xfrm>
      </p:grpSpPr>
      <p:grpSp>
        <p:nvGrpSpPr>
          <p:cNvPr id="651" name="Google Shape;651;g1d1044728da_4_1943"/>
          <p:cNvGrpSpPr/>
          <p:nvPr/>
        </p:nvGrpSpPr>
        <p:grpSpPr>
          <a:xfrm>
            <a:off x="-89200" y="-45900"/>
            <a:ext cx="9334475" cy="5235300"/>
            <a:chOff x="-89200" y="-45900"/>
            <a:chExt cx="9334475" cy="5235300"/>
          </a:xfrm>
        </p:grpSpPr>
        <p:grpSp>
          <p:nvGrpSpPr>
            <p:cNvPr id="652" name="Google Shape;652;g1d1044728da_4_1943"/>
            <p:cNvGrpSpPr/>
            <p:nvPr/>
          </p:nvGrpSpPr>
          <p:grpSpPr>
            <a:xfrm>
              <a:off x="477625" y="-45900"/>
              <a:ext cx="8767650" cy="5235300"/>
              <a:chOff x="477625" y="-45900"/>
              <a:chExt cx="8767650" cy="5235300"/>
            </a:xfrm>
          </p:grpSpPr>
          <p:sp>
            <p:nvSpPr>
              <p:cNvPr id="653" name="Google Shape;653;g1d1044728da_4_1943"/>
              <p:cNvSpPr/>
              <p:nvPr/>
            </p:nvSpPr>
            <p:spPr>
              <a:xfrm>
                <a:off x="47762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g1d1044728da_4_1943"/>
              <p:cNvSpPr/>
              <p:nvPr/>
            </p:nvSpPr>
            <p:spPr>
              <a:xfrm>
                <a:off x="964100"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g1d1044728da_4_1943"/>
              <p:cNvSpPr/>
              <p:nvPr/>
            </p:nvSpPr>
            <p:spPr>
              <a:xfrm>
                <a:off x="145057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g1d1044728da_4_1943"/>
              <p:cNvSpPr/>
              <p:nvPr/>
            </p:nvSpPr>
            <p:spPr>
              <a:xfrm>
                <a:off x="1937050"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g1d1044728da_4_1943"/>
              <p:cNvSpPr/>
              <p:nvPr/>
            </p:nvSpPr>
            <p:spPr>
              <a:xfrm>
                <a:off x="242352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g1d1044728da_4_1943"/>
              <p:cNvSpPr/>
              <p:nvPr/>
            </p:nvSpPr>
            <p:spPr>
              <a:xfrm>
                <a:off x="2910000"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g1d1044728da_4_1943"/>
              <p:cNvSpPr/>
              <p:nvPr/>
            </p:nvSpPr>
            <p:spPr>
              <a:xfrm>
                <a:off x="339647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g1d1044728da_4_1943"/>
              <p:cNvSpPr/>
              <p:nvPr/>
            </p:nvSpPr>
            <p:spPr>
              <a:xfrm>
                <a:off x="3882950"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g1d1044728da_4_1943"/>
              <p:cNvSpPr/>
              <p:nvPr/>
            </p:nvSpPr>
            <p:spPr>
              <a:xfrm>
                <a:off x="436942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g1d1044728da_4_1943"/>
              <p:cNvSpPr/>
              <p:nvPr/>
            </p:nvSpPr>
            <p:spPr>
              <a:xfrm>
                <a:off x="4855900"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g1d1044728da_4_1943"/>
              <p:cNvSpPr/>
              <p:nvPr/>
            </p:nvSpPr>
            <p:spPr>
              <a:xfrm>
                <a:off x="534237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g1d1044728da_4_1943"/>
              <p:cNvSpPr/>
              <p:nvPr/>
            </p:nvSpPr>
            <p:spPr>
              <a:xfrm>
                <a:off x="5828850"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g1d1044728da_4_1943"/>
              <p:cNvSpPr/>
              <p:nvPr/>
            </p:nvSpPr>
            <p:spPr>
              <a:xfrm>
                <a:off x="631532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g1d1044728da_4_1943"/>
              <p:cNvSpPr/>
              <p:nvPr/>
            </p:nvSpPr>
            <p:spPr>
              <a:xfrm>
                <a:off x="6801800"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g1d1044728da_4_1943"/>
              <p:cNvSpPr/>
              <p:nvPr/>
            </p:nvSpPr>
            <p:spPr>
              <a:xfrm>
                <a:off x="728827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g1d1044728da_4_1943"/>
              <p:cNvSpPr/>
              <p:nvPr/>
            </p:nvSpPr>
            <p:spPr>
              <a:xfrm>
                <a:off x="7774750"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g1d1044728da_4_1943"/>
              <p:cNvSpPr/>
              <p:nvPr/>
            </p:nvSpPr>
            <p:spPr>
              <a:xfrm>
                <a:off x="826122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g1d1044728da_4_1943"/>
              <p:cNvSpPr/>
              <p:nvPr/>
            </p:nvSpPr>
            <p:spPr>
              <a:xfrm>
                <a:off x="8747700"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g1d1044728da_4_1943"/>
              <p:cNvSpPr/>
              <p:nvPr/>
            </p:nvSpPr>
            <p:spPr>
              <a:xfrm>
                <a:off x="923417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2" name="Google Shape;672;g1d1044728da_4_1943"/>
            <p:cNvGrpSpPr/>
            <p:nvPr/>
          </p:nvGrpSpPr>
          <p:grpSpPr>
            <a:xfrm>
              <a:off x="-89200" y="498000"/>
              <a:ext cx="9322500" cy="4553625"/>
              <a:chOff x="-89200" y="498000"/>
              <a:chExt cx="9322500" cy="4553625"/>
            </a:xfrm>
          </p:grpSpPr>
          <p:sp>
            <p:nvSpPr>
              <p:cNvPr id="673" name="Google Shape;673;g1d1044728da_4_1943"/>
              <p:cNvSpPr/>
              <p:nvPr/>
            </p:nvSpPr>
            <p:spPr>
              <a:xfrm>
                <a:off x="-89200" y="498000"/>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g1d1044728da_4_1943"/>
              <p:cNvSpPr/>
              <p:nvPr/>
            </p:nvSpPr>
            <p:spPr>
              <a:xfrm>
                <a:off x="-89200" y="1002625"/>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g1d1044728da_4_1943"/>
              <p:cNvSpPr/>
              <p:nvPr/>
            </p:nvSpPr>
            <p:spPr>
              <a:xfrm>
                <a:off x="-89200" y="1507250"/>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g1d1044728da_4_1943"/>
              <p:cNvSpPr/>
              <p:nvPr/>
            </p:nvSpPr>
            <p:spPr>
              <a:xfrm>
                <a:off x="-89200" y="2011875"/>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g1d1044728da_4_1943"/>
              <p:cNvSpPr/>
              <p:nvPr/>
            </p:nvSpPr>
            <p:spPr>
              <a:xfrm>
                <a:off x="-89200" y="2516500"/>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g1d1044728da_4_1943"/>
              <p:cNvSpPr/>
              <p:nvPr/>
            </p:nvSpPr>
            <p:spPr>
              <a:xfrm>
                <a:off x="-89200" y="3021125"/>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g1d1044728da_4_1943"/>
              <p:cNvSpPr/>
              <p:nvPr/>
            </p:nvSpPr>
            <p:spPr>
              <a:xfrm>
                <a:off x="-89200" y="3525750"/>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g1d1044728da_4_1943"/>
              <p:cNvSpPr/>
              <p:nvPr/>
            </p:nvSpPr>
            <p:spPr>
              <a:xfrm>
                <a:off x="-89200" y="4030375"/>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g1d1044728da_4_1943"/>
              <p:cNvSpPr/>
              <p:nvPr/>
            </p:nvSpPr>
            <p:spPr>
              <a:xfrm>
                <a:off x="-89200" y="4535000"/>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g1d1044728da_4_1943"/>
              <p:cNvSpPr/>
              <p:nvPr/>
            </p:nvSpPr>
            <p:spPr>
              <a:xfrm>
                <a:off x="-89200" y="5039625"/>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683" name="Google Shape;683;g1d1044728da_4_1943"/>
          <p:cNvSpPr txBox="1"/>
          <p:nvPr>
            <p:ph type="title"/>
          </p:nvPr>
        </p:nvSpPr>
        <p:spPr>
          <a:xfrm>
            <a:off x="3976550" y="1705238"/>
            <a:ext cx="3798600" cy="1533900"/>
          </a:xfrm>
          <a:prstGeom prst="rect">
            <a:avLst/>
          </a:prstGeom>
        </p:spPr>
        <p:txBody>
          <a:bodyPr anchorCtr="0" anchor="b" bIns="91425" lIns="91425" spcFirstLastPara="1" rIns="91425" wrap="square" tIns="91425">
            <a:noAutofit/>
          </a:bodyPr>
          <a:lstStyle>
            <a:lvl1pPr lvl="0" rtl="0">
              <a:spcBef>
                <a:spcPts val="0"/>
              </a:spcBef>
              <a:spcAft>
                <a:spcPts val="0"/>
              </a:spcAft>
              <a:buSzPts val="3600"/>
              <a:buNone/>
              <a:defRPr sz="45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84" name="Google Shape;684;g1d1044728da_4_1943"/>
          <p:cNvSpPr txBox="1"/>
          <p:nvPr>
            <p:ph hasCustomPrompt="1" idx="2" type="title"/>
          </p:nvPr>
        </p:nvSpPr>
        <p:spPr>
          <a:xfrm>
            <a:off x="1567400" y="1454925"/>
            <a:ext cx="1528800" cy="13302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6000"/>
              <a:buNone/>
              <a:defRPr sz="72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685" name="Google Shape;685;g1d1044728da_4_1943"/>
          <p:cNvSpPr txBox="1"/>
          <p:nvPr>
            <p:ph idx="1" type="subTitle"/>
          </p:nvPr>
        </p:nvSpPr>
        <p:spPr>
          <a:xfrm>
            <a:off x="3976550" y="3932550"/>
            <a:ext cx="4167600" cy="459000"/>
          </a:xfrm>
          <a:prstGeom prst="rect">
            <a:avLst/>
          </a:prstGeom>
          <a:solidFill>
            <a:schemeClr val="lt1"/>
          </a:solid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lvl1pPr lvl="0" rtl="0">
              <a:lnSpc>
                <a:spcPct val="100000"/>
              </a:lnSpc>
              <a:spcBef>
                <a:spcPts val="0"/>
              </a:spcBef>
              <a:spcAft>
                <a:spcPts val="0"/>
              </a:spcAft>
              <a:buSzPts val="1100"/>
              <a:buNone/>
              <a:defRPr sz="1600"/>
            </a:lvl1pPr>
            <a:lvl2pPr lvl="1" rtl="0" algn="ctr">
              <a:lnSpc>
                <a:spcPct val="100000"/>
              </a:lnSpc>
              <a:spcBef>
                <a:spcPts val="1600"/>
              </a:spcBef>
              <a:spcAft>
                <a:spcPts val="0"/>
              </a:spcAft>
              <a:buSzPts val="1100"/>
              <a:buNone/>
              <a:defRPr/>
            </a:lvl2pPr>
            <a:lvl3pPr lvl="2" rtl="0" algn="ctr">
              <a:lnSpc>
                <a:spcPct val="100000"/>
              </a:lnSpc>
              <a:spcBef>
                <a:spcPts val="1600"/>
              </a:spcBef>
              <a:spcAft>
                <a:spcPts val="0"/>
              </a:spcAft>
              <a:buSzPts val="1100"/>
              <a:buNone/>
              <a:defRPr/>
            </a:lvl3pPr>
            <a:lvl4pPr lvl="3" rtl="0" algn="ctr">
              <a:lnSpc>
                <a:spcPct val="100000"/>
              </a:lnSpc>
              <a:spcBef>
                <a:spcPts val="1600"/>
              </a:spcBef>
              <a:spcAft>
                <a:spcPts val="0"/>
              </a:spcAft>
              <a:buSzPts val="1100"/>
              <a:buNone/>
              <a:defRPr/>
            </a:lvl4pPr>
            <a:lvl5pPr lvl="4" rtl="0" algn="ctr">
              <a:lnSpc>
                <a:spcPct val="100000"/>
              </a:lnSpc>
              <a:spcBef>
                <a:spcPts val="1600"/>
              </a:spcBef>
              <a:spcAft>
                <a:spcPts val="0"/>
              </a:spcAft>
              <a:buSzPts val="1100"/>
              <a:buNone/>
              <a:defRPr/>
            </a:lvl5pPr>
            <a:lvl6pPr lvl="5" rtl="0" algn="ctr">
              <a:lnSpc>
                <a:spcPct val="100000"/>
              </a:lnSpc>
              <a:spcBef>
                <a:spcPts val="1600"/>
              </a:spcBef>
              <a:spcAft>
                <a:spcPts val="0"/>
              </a:spcAft>
              <a:buSzPts val="1100"/>
              <a:buNone/>
              <a:defRPr/>
            </a:lvl6pPr>
            <a:lvl7pPr lvl="6" rtl="0" algn="ctr">
              <a:lnSpc>
                <a:spcPct val="100000"/>
              </a:lnSpc>
              <a:spcBef>
                <a:spcPts val="1600"/>
              </a:spcBef>
              <a:spcAft>
                <a:spcPts val="0"/>
              </a:spcAft>
              <a:buSzPts val="1100"/>
              <a:buNone/>
              <a:defRPr/>
            </a:lvl7pPr>
            <a:lvl8pPr lvl="7" rtl="0" algn="ctr">
              <a:lnSpc>
                <a:spcPct val="100000"/>
              </a:lnSpc>
              <a:spcBef>
                <a:spcPts val="1600"/>
              </a:spcBef>
              <a:spcAft>
                <a:spcPts val="0"/>
              </a:spcAft>
              <a:buSzPts val="1100"/>
              <a:buNone/>
              <a:defRPr/>
            </a:lvl8pPr>
            <a:lvl9pPr lvl="8" rtl="0" algn="ctr">
              <a:lnSpc>
                <a:spcPct val="100000"/>
              </a:lnSpc>
              <a:spcBef>
                <a:spcPts val="1600"/>
              </a:spcBef>
              <a:spcAft>
                <a:spcPts val="0"/>
              </a:spcAft>
              <a:buSzPts val="1100"/>
              <a:buNone/>
              <a:defRPr/>
            </a:lvl9pPr>
          </a:lstStyle>
          <a:p/>
        </p:txBody>
      </p:sp>
      <p:sp>
        <p:nvSpPr>
          <p:cNvPr id="686" name="Google Shape;686;g1d1044728da_4_1943"/>
          <p:cNvSpPr txBox="1"/>
          <p:nvPr>
            <p:ph idx="12" type="sldNum"/>
          </p:nvPr>
        </p:nvSpPr>
        <p:spPr>
          <a:xfrm>
            <a:off x="725609" y="4666051"/>
            <a:ext cx="548700" cy="393600"/>
          </a:xfrm>
          <a:prstGeom prst="rect">
            <a:avLst/>
          </a:prstGeom>
          <a:noFill/>
          <a:ln>
            <a:noFill/>
          </a:ln>
        </p:spPr>
        <p:txBody>
          <a:bodyPr anchorCtr="0" anchor="ctr" bIns="91425" lIns="91425" spcFirstLastPara="1" rIns="91425" wrap="square" tIns="91425">
            <a:noAutofit/>
          </a:bodyPr>
          <a:lstStyle>
            <a:lvl1pPr lvl="0" rtl="0">
              <a:spcAft>
                <a:spcPts val="0"/>
              </a:spcAft>
              <a:buNone/>
              <a:defRPr b="1" sz="1200">
                <a:solidFill>
                  <a:schemeClr val="dk1"/>
                </a:solidFill>
                <a:latin typeface="Cabin"/>
                <a:ea typeface="Cabin"/>
                <a:cs typeface="Cabin"/>
                <a:sym typeface="Cabin"/>
              </a:defRPr>
            </a:lvl1pPr>
            <a:lvl2pPr lvl="1" rtl="0">
              <a:spcAft>
                <a:spcPts val="0"/>
              </a:spcAft>
              <a:buNone/>
              <a:defRPr b="1" sz="1200">
                <a:solidFill>
                  <a:schemeClr val="dk1"/>
                </a:solidFill>
                <a:latin typeface="Cabin"/>
                <a:ea typeface="Cabin"/>
                <a:cs typeface="Cabin"/>
                <a:sym typeface="Cabin"/>
              </a:defRPr>
            </a:lvl2pPr>
            <a:lvl3pPr lvl="2" rtl="0">
              <a:spcAft>
                <a:spcPts val="0"/>
              </a:spcAft>
              <a:buNone/>
              <a:defRPr b="1" sz="1200">
                <a:solidFill>
                  <a:schemeClr val="dk1"/>
                </a:solidFill>
                <a:latin typeface="Cabin"/>
                <a:ea typeface="Cabin"/>
                <a:cs typeface="Cabin"/>
                <a:sym typeface="Cabin"/>
              </a:defRPr>
            </a:lvl3pPr>
            <a:lvl4pPr lvl="3" rtl="0">
              <a:spcAft>
                <a:spcPts val="0"/>
              </a:spcAft>
              <a:buNone/>
              <a:defRPr b="1" sz="1200">
                <a:solidFill>
                  <a:schemeClr val="dk1"/>
                </a:solidFill>
                <a:latin typeface="Cabin"/>
                <a:ea typeface="Cabin"/>
                <a:cs typeface="Cabin"/>
                <a:sym typeface="Cabin"/>
              </a:defRPr>
            </a:lvl4pPr>
            <a:lvl5pPr lvl="4" rtl="0">
              <a:spcAft>
                <a:spcPts val="0"/>
              </a:spcAft>
              <a:buNone/>
              <a:defRPr b="1" sz="1200">
                <a:solidFill>
                  <a:schemeClr val="dk1"/>
                </a:solidFill>
                <a:latin typeface="Cabin"/>
                <a:ea typeface="Cabin"/>
                <a:cs typeface="Cabin"/>
                <a:sym typeface="Cabin"/>
              </a:defRPr>
            </a:lvl5pPr>
            <a:lvl6pPr lvl="5" rtl="0">
              <a:spcAft>
                <a:spcPts val="0"/>
              </a:spcAft>
              <a:buNone/>
              <a:defRPr b="1" sz="1200">
                <a:solidFill>
                  <a:schemeClr val="dk1"/>
                </a:solidFill>
                <a:latin typeface="Cabin"/>
                <a:ea typeface="Cabin"/>
                <a:cs typeface="Cabin"/>
                <a:sym typeface="Cabin"/>
              </a:defRPr>
            </a:lvl6pPr>
            <a:lvl7pPr lvl="6" rtl="0">
              <a:spcAft>
                <a:spcPts val="0"/>
              </a:spcAft>
              <a:buNone/>
              <a:defRPr b="1" sz="1200">
                <a:solidFill>
                  <a:schemeClr val="dk1"/>
                </a:solidFill>
                <a:latin typeface="Cabin"/>
                <a:ea typeface="Cabin"/>
                <a:cs typeface="Cabin"/>
                <a:sym typeface="Cabin"/>
              </a:defRPr>
            </a:lvl7pPr>
            <a:lvl8pPr lvl="7" rtl="0">
              <a:spcAft>
                <a:spcPts val="0"/>
              </a:spcAft>
              <a:buNone/>
              <a:defRPr b="1" sz="1200">
                <a:solidFill>
                  <a:schemeClr val="dk1"/>
                </a:solidFill>
                <a:latin typeface="Cabin"/>
                <a:ea typeface="Cabin"/>
                <a:cs typeface="Cabin"/>
                <a:sym typeface="Cabin"/>
              </a:defRPr>
            </a:lvl8pPr>
            <a:lvl9pPr lvl="8" rtl="0">
              <a:spcAft>
                <a:spcPts val="0"/>
              </a:spcAft>
              <a:buNone/>
              <a:defRPr b="1" sz="1200">
                <a:solidFill>
                  <a:schemeClr val="dk1"/>
                </a:solidFill>
                <a:latin typeface="Cabin"/>
                <a:ea typeface="Cabin"/>
                <a:cs typeface="Cabin"/>
                <a:sym typeface="Cabi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spTree>
      <p:nvGrpSpPr>
        <p:cNvPr id="44" name="Shape 44"/>
        <p:cNvGrpSpPr/>
        <p:nvPr/>
      </p:nvGrpSpPr>
      <p:grpSpPr>
        <a:xfrm>
          <a:off x="0" y="0"/>
          <a:ext cx="0" cy="0"/>
          <a:chOff x="0" y="0"/>
          <a:chExt cx="0" cy="0"/>
        </a:xfrm>
      </p:grpSpPr>
      <p:grpSp>
        <p:nvGrpSpPr>
          <p:cNvPr id="45" name="Google Shape;45;p54"/>
          <p:cNvGrpSpPr/>
          <p:nvPr/>
        </p:nvGrpSpPr>
        <p:grpSpPr>
          <a:xfrm>
            <a:off x="-89200" y="-45900"/>
            <a:ext cx="9334475" cy="5235300"/>
            <a:chOff x="-89200" y="-45900"/>
            <a:chExt cx="9334475" cy="5235300"/>
          </a:xfrm>
        </p:grpSpPr>
        <p:grpSp>
          <p:nvGrpSpPr>
            <p:cNvPr id="46" name="Google Shape;46;p54"/>
            <p:cNvGrpSpPr/>
            <p:nvPr/>
          </p:nvGrpSpPr>
          <p:grpSpPr>
            <a:xfrm>
              <a:off x="477625" y="-45900"/>
              <a:ext cx="8767650" cy="5235300"/>
              <a:chOff x="477625" y="-45900"/>
              <a:chExt cx="8767650" cy="5235300"/>
            </a:xfrm>
          </p:grpSpPr>
          <p:sp>
            <p:nvSpPr>
              <p:cNvPr id="47" name="Google Shape;47;p54"/>
              <p:cNvSpPr/>
              <p:nvPr/>
            </p:nvSpPr>
            <p:spPr>
              <a:xfrm>
                <a:off x="477625"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54"/>
              <p:cNvSpPr/>
              <p:nvPr/>
            </p:nvSpPr>
            <p:spPr>
              <a:xfrm>
                <a:off x="964100"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54"/>
              <p:cNvSpPr/>
              <p:nvPr/>
            </p:nvSpPr>
            <p:spPr>
              <a:xfrm>
                <a:off x="1450575"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p54"/>
              <p:cNvSpPr/>
              <p:nvPr/>
            </p:nvSpPr>
            <p:spPr>
              <a:xfrm>
                <a:off x="1937050"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54"/>
              <p:cNvSpPr/>
              <p:nvPr/>
            </p:nvSpPr>
            <p:spPr>
              <a:xfrm>
                <a:off x="2423525"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54"/>
              <p:cNvSpPr/>
              <p:nvPr/>
            </p:nvSpPr>
            <p:spPr>
              <a:xfrm>
                <a:off x="2910000"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54"/>
              <p:cNvSpPr/>
              <p:nvPr/>
            </p:nvSpPr>
            <p:spPr>
              <a:xfrm>
                <a:off x="3396475"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p54"/>
              <p:cNvSpPr/>
              <p:nvPr/>
            </p:nvSpPr>
            <p:spPr>
              <a:xfrm>
                <a:off x="3882950"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54"/>
              <p:cNvSpPr/>
              <p:nvPr/>
            </p:nvSpPr>
            <p:spPr>
              <a:xfrm>
                <a:off x="4369425"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54"/>
              <p:cNvSpPr/>
              <p:nvPr/>
            </p:nvSpPr>
            <p:spPr>
              <a:xfrm>
                <a:off x="4855900"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54"/>
              <p:cNvSpPr/>
              <p:nvPr/>
            </p:nvSpPr>
            <p:spPr>
              <a:xfrm>
                <a:off x="5342375"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54"/>
              <p:cNvSpPr/>
              <p:nvPr/>
            </p:nvSpPr>
            <p:spPr>
              <a:xfrm>
                <a:off x="5828850"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54"/>
              <p:cNvSpPr/>
              <p:nvPr/>
            </p:nvSpPr>
            <p:spPr>
              <a:xfrm>
                <a:off x="6315325"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54"/>
              <p:cNvSpPr/>
              <p:nvPr/>
            </p:nvSpPr>
            <p:spPr>
              <a:xfrm>
                <a:off x="6801800"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54"/>
              <p:cNvSpPr/>
              <p:nvPr/>
            </p:nvSpPr>
            <p:spPr>
              <a:xfrm>
                <a:off x="7288275"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54"/>
              <p:cNvSpPr/>
              <p:nvPr/>
            </p:nvSpPr>
            <p:spPr>
              <a:xfrm>
                <a:off x="7774750"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54"/>
              <p:cNvSpPr/>
              <p:nvPr/>
            </p:nvSpPr>
            <p:spPr>
              <a:xfrm>
                <a:off x="8261225"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54"/>
              <p:cNvSpPr/>
              <p:nvPr/>
            </p:nvSpPr>
            <p:spPr>
              <a:xfrm>
                <a:off x="8747700"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54"/>
              <p:cNvSpPr/>
              <p:nvPr/>
            </p:nvSpPr>
            <p:spPr>
              <a:xfrm>
                <a:off x="9234175"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6" name="Google Shape;66;p54"/>
            <p:cNvGrpSpPr/>
            <p:nvPr/>
          </p:nvGrpSpPr>
          <p:grpSpPr>
            <a:xfrm>
              <a:off x="-89200" y="498000"/>
              <a:ext cx="9322500" cy="4553625"/>
              <a:chOff x="-89200" y="498000"/>
              <a:chExt cx="9322500" cy="4553625"/>
            </a:xfrm>
          </p:grpSpPr>
          <p:sp>
            <p:nvSpPr>
              <p:cNvPr id="67" name="Google Shape;67;p54"/>
              <p:cNvSpPr/>
              <p:nvPr/>
            </p:nvSpPr>
            <p:spPr>
              <a:xfrm>
                <a:off x="-89200" y="498000"/>
                <a:ext cx="9322500" cy="120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54"/>
              <p:cNvSpPr/>
              <p:nvPr/>
            </p:nvSpPr>
            <p:spPr>
              <a:xfrm>
                <a:off x="-89200" y="1002625"/>
                <a:ext cx="9322500" cy="120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54"/>
              <p:cNvSpPr/>
              <p:nvPr/>
            </p:nvSpPr>
            <p:spPr>
              <a:xfrm>
                <a:off x="-89200" y="1507250"/>
                <a:ext cx="9322500" cy="120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54"/>
              <p:cNvSpPr/>
              <p:nvPr/>
            </p:nvSpPr>
            <p:spPr>
              <a:xfrm>
                <a:off x="-89200" y="2011875"/>
                <a:ext cx="9322500" cy="120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54"/>
              <p:cNvSpPr/>
              <p:nvPr/>
            </p:nvSpPr>
            <p:spPr>
              <a:xfrm>
                <a:off x="-89200" y="2516500"/>
                <a:ext cx="9322500" cy="120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54"/>
              <p:cNvSpPr/>
              <p:nvPr/>
            </p:nvSpPr>
            <p:spPr>
              <a:xfrm>
                <a:off x="-89200" y="3021125"/>
                <a:ext cx="9322500" cy="120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54"/>
              <p:cNvSpPr/>
              <p:nvPr/>
            </p:nvSpPr>
            <p:spPr>
              <a:xfrm>
                <a:off x="-89200" y="3525750"/>
                <a:ext cx="9322500" cy="120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54"/>
              <p:cNvSpPr/>
              <p:nvPr/>
            </p:nvSpPr>
            <p:spPr>
              <a:xfrm>
                <a:off x="-89200" y="4030375"/>
                <a:ext cx="9322500" cy="120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54"/>
              <p:cNvSpPr/>
              <p:nvPr/>
            </p:nvSpPr>
            <p:spPr>
              <a:xfrm>
                <a:off x="-89200" y="4535000"/>
                <a:ext cx="9322500" cy="120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54"/>
              <p:cNvSpPr/>
              <p:nvPr/>
            </p:nvSpPr>
            <p:spPr>
              <a:xfrm>
                <a:off x="-89200" y="5039625"/>
                <a:ext cx="9322500" cy="120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77" name="Google Shape;77;p54"/>
          <p:cNvSpPr txBox="1"/>
          <p:nvPr>
            <p:ph type="title"/>
          </p:nvPr>
        </p:nvSpPr>
        <p:spPr>
          <a:xfrm>
            <a:off x="1487950" y="2043313"/>
            <a:ext cx="800700" cy="6639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26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78" name="Google Shape;78;p54"/>
          <p:cNvSpPr txBox="1"/>
          <p:nvPr>
            <p:ph idx="1" type="subTitle"/>
          </p:nvPr>
        </p:nvSpPr>
        <p:spPr>
          <a:xfrm>
            <a:off x="720000" y="3232362"/>
            <a:ext cx="2336400" cy="1024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9" name="Google Shape;79;p54"/>
          <p:cNvSpPr txBox="1"/>
          <p:nvPr>
            <p:ph idx="2" type="title"/>
          </p:nvPr>
        </p:nvSpPr>
        <p:spPr>
          <a:xfrm>
            <a:off x="4171650" y="2043313"/>
            <a:ext cx="800700" cy="6639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26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80" name="Google Shape;80;p54"/>
          <p:cNvSpPr txBox="1"/>
          <p:nvPr>
            <p:ph idx="3" type="subTitle"/>
          </p:nvPr>
        </p:nvSpPr>
        <p:spPr>
          <a:xfrm>
            <a:off x="3403800" y="3232362"/>
            <a:ext cx="2336400" cy="1024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1" name="Google Shape;81;p54"/>
          <p:cNvSpPr txBox="1"/>
          <p:nvPr>
            <p:ph idx="4" type="title"/>
          </p:nvPr>
        </p:nvSpPr>
        <p:spPr>
          <a:xfrm>
            <a:off x="6855450" y="2043313"/>
            <a:ext cx="800700" cy="6639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26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82" name="Google Shape;82;p54"/>
          <p:cNvSpPr txBox="1"/>
          <p:nvPr>
            <p:ph idx="5" type="subTitle"/>
          </p:nvPr>
        </p:nvSpPr>
        <p:spPr>
          <a:xfrm>
            <a:off x="6087600" y="3232362"/>
            <a:ext cx="2336400" cy="1024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3" name="Google Shape;83;p54"/>
          <p:cNvSpPr txBox="1"/>
          <p:nvPr>
            <p:ph idx="12" type="sldNum"/>
          </p:nvPr>
        </p:nvSpPr>
        <p:spPr>
          <a:xfrm>
            <a:off x="715109" y="4669851"/>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200"/>
              <a:buFont typeface="Arial"/>
              <a:buNone/>
              <a:defRPr b="1" i="0" sz="1200" u="none" cap="none" strike="noStrike">
                <a:solidFill>
                  <a:schemeClr val="dk1"/>
                </a:solidFill>
                <a:latin typeface="Cabin"/>
                <a:ea typeface="Cabin"/>
                <a:cs typeface="Cabin"/>
                <a:sym typeface="Cabin"/>
              </a:defRPr>
            </a:lvl1pPr>
            <a:lvl2pPr indent="0" lvl="1" marL="0" marR="0" rtl="0" algn="l">
              <a:lnSpc>
                <a:spcPct val="100000"/>
              </a:lnSpc>
              <a:spcBef>
                <a:spcPts val="0"/>
              </a:spcBef>
              <a:spcAft>
                <a:spcPts val="0"/>
              </a:spcAft>
              <a:buClr>
                <a:srgbClr val="000000"/>
              </a:buClr>
              <a:buSzPts val="1200"/>
              <a:buFont typeface="Arial"/>
              <a:buNone/>
              <a:defRPr b="1" i="0" sz="1200" u="none" cap="none" strike="noStrike">
                <a:solidFill>
                  <a:schemeClr val="dk1"/>
                </a:solidFill>
                <a:latin typeface="Cabin"/>
                <a:ea typeface="Cabin"/>
                <a:cs typeface="Cabin"/>
                <a:sym typeface="Cabin"/>
              </a:defRPr>
            </a:lvl2pPr>
            <a:lvl3pPr indent="0" lvl="2" marL="0" marR="0" rtl="0" algn="l">
              <a:lnSpc>
                <a:spcPct val="100000"/>
              </a:lnSpc>
              <a:spcBef>
                <a:spcPts val="0"/>
              </a:spcBef>
              <a:spcAft>
                <a:spcPts val="0"/>
              </a:spcAft>
              <a:buClr>
                <a:srgbClr val="000000"/>
              </a:buClr>
              <a:buSzPts val="1200"/>
              <a:buFont typeface="Arial"/>
              <a:buNone/>
              <a:defRPr b="1" i="0" sz="1200" u="none" cap="none" strike="noStrike">
                <a:solidFill>
                  <a:schemeClr val="dk1"/>
                </a:solidFill>
                <a:latin typeface="Cabin"/>
                <a:ea typeface="Cabin"/>
                <a:cs typeface="Cabin"/>
                <a:sym typeface="Cabin"/>
              </a:defRPr>
            </a:lvl3pPr>
            <a:lvl4pPr indent="0" lvl="3" marL="0" marR="0" rtl="0" algn="l">
              <a:lnSpc>
                <a:spcPct val="100000"/>
              </a:lnSpc>
              <a:spcBef>
                <a:spcPts val="0"/>
              </a:spcBef>
              <a:spcAft>
                <a:spcPts val="0"/>
              </a:spcAft>
              <a:buClr>
                <a:srgbClr val="000000"/>
              </a:buClr>
              <a:buSzPts val="1200"/>
              <a:buFont typeface="Arial"/>
              <a:buNone/>
              <a:defRPr b="1" i="0" sz="1200" u="none" cap="none" strike="noStrike">
                <a:solidFill>
                  <a:schemeClr val="dk1"/>
                </a:solidFill>
                <a:latin typeface="Cabin"/>
                <a:ea typeface="Cabin"/>
                <a:cs typeface="Cabin"/>
                <a:sym typeface="Cabin"/>
              </a:defRPr>
            </a:lvl4pPr>
            <a:lvl5pPr indent="0" lvl="4" marL="0" marR="0" rtl="0" algn="l">
              <a:lnSpc>
                <a:spcPct val="100000"/>
              </a:lnSpc>
              <a:spcBef>
                <a:spcPts val="0"/>
              </a:spcBef>
              <a:spcAft>
                <a:spcPts val="0"/>
              </a:spcAft>
              <a:buClr>
                <a:srgbClr val="000000"/>
              </a:buClr>
              <a:buSzPts val="1200"/>
              <a:buFont typeface="Arial"/>
              <a:buNone/>
              <a:defRPr b="1" i="0" sz="1200" u="none" cap="none" strike="noStrike">
                <a:solidFill>
                  <a:schemeClr val="dk1"/>
                </a:solidFill>
                <a:latin typeface="Cabin"/>
                <a:ea typeface="Cabin"/>
                <a:cs typeface="Cabin"/>
                <a:sym typeface="Cabin"/>
              </a:defRPr>
            </a:lvl5pPr>
            <a:lvl6pPr indent="0" lvl="5" marL="0" marR="0" rtl="0" algn="l">
              <a:lnSpc>
                <a:spcPct val="100000"/>
              </a:lnSpc>
              <a:spcBef>
                <a:spcPts val="0"/>
              </a:spcBef>
              <a:spcAft>
                <a:spcPts val="0"/>
              </a:spcAft>
              <a:buClr>
                <a:srgbClr val="000000"/>
              </a:buClr>
              <a:buSzPts val="1200"/>
              <a:buFont typeface="Arial"/>
              <a:buNone/>
              <a:defRPr b="1" i="0" sz="1200" u="none" cap="none" strike="noStrike">
                <a:solidFill>
                  <a:schemeClr val="dk1"/>
                </a:solidFill>
                <a:latin typeface="Cabin"/>
                <a:ea typeface="Cabin"/>
                <a:cs typeface="Cabin"/>
                <a:sym typeface="Cabin"/>
              </a:defRPr>
            </a:lvl6pPr>
            <a:lvl7pPr indent="0" lvl="6" marL="0" marR="0" rtl="0" algn="l">
              <a:lnSpc>
                <a:spcPct val="100000"/>
              </a:lnSpc>
              <a:spcBef>
                <a:spcPts val="0"/>
              </a:spcBef>
              <a:spcAft>
                <a:spcPts val="0"/>
              </a:spcAft>
              <a:buClr>
                <a:srgbClr val="000000"/>
              </a:buClr>
              <a:buSzPts val="1200"/>
              <a:buFont typeface="Arial"/>
              <a:buNone/>
              <a:defRPr b="1" i="0" sz="1200" u="none" cap="none" strike="noStrike">
                <a:solidFill>
                  <a:schemeClr val="dk1"/>
                </a:solidFill>
                <a:latin typeface="Cabin"/>
                <a:ea typeface="Cabin"/>
                <a:cs typeface="Cabin"/>
                <a:sym typeface="Cabin"/>
              </a:defRPr>
            </a:lvl7pPr>
            <a:lvl8pPr indent="0" lvl="7" marL="0" marR="0" rtl="0" algn="l">
              <a:lnSpc>
                <a:spcPct val="100000"/>
              </a:lnSpc>
              <a:spcBef>
                <a:spcPts val="0"/>
              </a:spcBef>
              <a:spcAft>
                <a:spcPts val="0"/>
              </a:spcAft>
              <a:buClr>
                <a:srgbClr val="000000"/>
              </a:buClr>
              <a:buSzPts val="1200"/>
              <a:buFont typeface="Arial"/>
              <a:buNone/>
              <a:defRPr b="1" i="0" sz="1200" u="none" cap="none" strike="noStrike">
                <a:solidFill>
                  <a:schemeClr val="dk1"/>
                </a:solidFill>
                <a:latin typeface="Cabin"/>
                <a:ea typeface="Cabin"/>
                <a:cs typeface="Cabin"/>
                <a:sym typeface="Cabin"/>
              </a:defRPr>
            </a:lvl8pPr>
            <a:lvl9pPr indent="0" lvl="8" marL="0" marR="0" rtl="0" algn="l">
              <a:lnSpc>
                <a:spcPct val="100000"/>
              </a:lnSpc>
              <a:spcBef>
                <a:spcPts val="0"/>
              </a:spcBef>
              <a:spcAft>
                <a:spcPts val="0"/>
              </a:spcAft>
              <a:buClr>
                <a:srgbClr val="000000"/>
              </a:buClr>
              <a:buSzPts val="1200"/>
              <a:buFont typeface="Arial"/>
              <a:buNone/>
              <a:defRPr b="1" i="0" sz="1200" u="none" cap="none" strike="noStrike">
                <a:solidFill>
                  <a:schemeClr val="dk1"/>
                </a:solidFill>
                <a:latin typeface="Cabin"/>
                <a:ea typeface="Cabin"/>
                <a:cs typeface="Cabin"/>
                <a:sym typeface="Cabin"/>
              </a:defRPr>
            </a:lvl9pPr>
          </a:lstStyle>
          <a:p>
            <a:pPr indent="0" lvl="0" marL="0" rtl="0" algn="l">
              <a:spcBef>
                <a:spcPts val="0"/>
              </a:spcBef>
              <a:spcAft>
                <a:spcPts val="0"/>
              </a:spcAft>
              <a:buNone/>
            </a:pPr>
            <a:fld id="{00000000-1234-1234-1234-123412341234}" type="slidenum">
              <a:rPr lang="en-US"/>
              <a:t>‹#›</a:t>
            </a:fld>
            <a:endParaRPr/>
          </a:p>
        </p:txBody>
      </p:sp>
      <p:sp>
        <p:nvSpPr>
          <p:cNvPr id="84" name="Google Shape;84;p54"/>
          <p:cNvSpPr txBox="1"/>
          <p:nvPr>
            <p:ph idx="6" type="title"/>
          </p:nvPr>
        </p:nvSpPr>
        <p:spPr>
          <a:xfrm>
            <a:off x="720000" y="544410"/>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85" name="Google Shape;85;p54"/>
          <p:cNvSpPr txBox="1"/>
          <p:nvPr>
            <p:ph idx="7" type="subTitle"/>
          </p:nvPr>
        </p:nvSpPr>
        <p:spPr>
          <a:xfrm>
            <a:off x="715100" y="2754293"/>
            <a:ext cx="2336400" cy="535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1"/>
              </a:buClr>
              <a:buSzPts val="2400"/>
              <a:buFont typeface="Bebas Neue"/>
              <a:buNone/>
              <a:defRPr sz="2200">
                <a:solidFill>
                  <a:schemeClr val="dk1"/>
                </a:solidFill>
                <a:latin typeface="Days One"/>
                <a:ea typeface="Days One"/>
                <a:cs typeface="Days One"/>
                <a:sym typeface="Days One"/>
              </a:defRPr>
            </a:lvl1pPr>
            <a:lvl2pPr lvl="1"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86" name="Google Shape;86;p54"/>
          <p:cNvSpPr txBox="1"/>
          <p:nvPr>
            <p:ph idx="8" type="subTitle"/>
          </p:nvPr>
        </p:nvSpPr>
        <p:spPr>
          <a:xfrm>
            <a:off x="3403800" y="2754293"/>
            <a:ext cx="2336400" cy="535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1"/>
              </a:buClr>
              <a:buSzPts val="2400"/>
              <a:buFont typeface="Bebas Neue"/>
              <a:buNone/>
              <a:defRPr sz="2200">
                <a:solidFill>
                  <a:schemeClr val="dk1"/>
                </a:solidFill>
                <a:latin typeface="Days One"/>
                <a:ea typeface="Days One"/>
                <a:cs typeface="Days One"/>
                <a:sym typeface="Days One"/>
              </a:defRPr>
            </a:lvl1pPr>
            <a:lvl2pPr lvl="1"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87" name="Google Shape;87;p54"/>
          <p:cNvSpPr txBox="1"/>
          <p:nvPr>
            <p:ph idx="9" type="subTitle"/>
          </p:nvPr>
        </p:nvSpPr>
        <p:spPr>
          <a:xfrm>
            <a:off x="6092500" y="2754293"/>
            <a:ext cx="2336400" cy="535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1"/>
              </a:buClr>
              <a:buSzPts val="2400"/>
              <a:buFont typeface="Bebas Neue"/>
              <a:buNone/>
              <a:defRPr sz="2200">
                <a:solidFill>
                  <a:schemeClr val="dk1"/>
                </a:solidFill>
                <a:latin typeface="Days One"/>
                <a:ea typeface="Days One"/>
                <a:cs typeface="Days One"/>
                <a:sym typeface="Days One"/>
              </a:defRPr>
            </a:lvl1pPr>
            <a:lvl2pPr lvl="1"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cxnSp>
        <p:nvCxnSpPr>
          <p:cNvPr id="88" name="Google Shape;88;p54"/>
          <p:cNvCxnSpPr/>
          <p:nvPr/>
        </p:nvCxnSpPr>
        <p:spPr>
          <a:xfrm>
            <a:off x="725600" y="535010"/>
            <a:ext cx="7704000" cy="0"/>
          </a:xfrm>
          <a:prstGeom prst="straightConnector1">
            <a:avLst/>
          </a:prstGeom>
          <a:noFill/>
          <a:ln cap="flat" cmpd="sng" w="9525">
            <a:solidFill>
              <a:schemeClr val="dk1"/>
            </a:solidFill>
            <a:prstDash val="solid"/>
            <a:round/>
            <a:headEnd len="sm" w="sm" type="none"/>
            <a:tailEnd len="sm" w="sm" type="none"/>
          </a:ln>
        </p:spPr>
      </p:cxn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_HEADER_2">
  <p:cSld name="SECTION_HEADER_2">
    <p:spTree>
      <p:nvGrpSpPr>
        <p:cNvPr id="687" name="Shape 687"/>
        <p:cNvGrpSpPr/>
        <p:nvPr/>
      </p:nvGrpSpPr>
      <p:grpSpPr>
        <a:xfrm>
          <a:off x="0" y="0"/>
          <a:ext cx="0" cy="0"/>
          <a:chOff x="0" y="0"/>
          <a:chExt cx="0" cy="0"/>
        </a:xfrm>
      </p:grpSpPr>
      <p:grpSp>
        <p:nvGrpSpPr>
          <p:cNvPr id="688" name="Google Shape;688;g1d1044728da_4_2593"/>
          <p:cNvGrpSpPr/>
          <p:nvPr/>
        </p:nvGrpSpPr>
        <p:grpSpPr>
          <a:xfrm>
            <a:off x="-89200" y="-45900"/>
            <a:ext cx="9334475" cy="5235300"/>
            <a:chOff x="-89200" y="-45900"/>
            <a:chExt cx="9334475" cy="5235300"/>
          </a:xfrm>
        </p:grpSpPr>
        <p:grpSp>
          <p:nvGrpSpPr>
            <p:cNvPr id="689" name="Google Shape;689;g1d1044728da_4_2593"/>
            <p:cNvGrpSpPr/>
            <p:nvPr/>
          </p:nvGrpSpPr>
          <p:grpSpPr>
            <a:xfrm>
              <a:off x="477625" y="-45900"/>
              <a:ext cx="8767650" cy="5235300"/>
              <a:chOff x="477625" y="-45900"/>
              <a:chExt cx="8767650" cy="5235300"/>
            </a:xfrm>
          </p:grpSpPr>
          <p:sp>
            <p:nvSpPr>
              <p:cNvPr id="690" name="Google Shape;690;g1d1044728da_4_2593"/>
              <p:cNvSpPr/>
              <p:nvPr/>
            </p:nvSpPr>
            <p:spPr>
              <a:xfrm>
                <a:off x="47762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g1d1044728da_4_2593"/>
              <p:cNvSpPr/>
              <p:nvPr/>
            </p:nvSpPr>
            <p:spPr>
              <a:xfrm>
                <a:off x="964100"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g1d1044728da_4_2593"/>
              <p:cNvSpPr/>
              <p:nvPr/>
            </p:nvSpPr>
            <p:spPr>
              <a:xfrm>
                <a:off x="145057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g1d1044728da_4_2593"/>
              <p:cNvSpPr/>
              <p:nvPr/>
            </p:nvSpPr>
            <p:spPr>
              <a:xfrm>
                <a:off x="1937050"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g1d1044728da_4_2593"/>
              <p:cNvSpPr/>
              <p:nvPr/>
            </p:nvSpPr>
            <p:spPr>
              <a:xfrm>
                <a:off x="242352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g1d1044728da_4_2593"/>
              <p:cNvSpPr/>
              <p:nvPr/>
            </p:nvSpPr>
            <p:spPr>
              <a:xfrm>
                <a:off x="2910000"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g1d1044728da_4_2593"/>
              <p:cNvSpPr/>
              <p:nvPr/>
            </p:nvSpPr>
            <p:spPr>
              <a:xfrm>
                <a:off x="339647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g1d1044728da_4_2593"/>
              <p:cNvSpPr/>
              <p:nvPr/>
            </p:nvSpPr>
            <p:spPr>
              <a:xfrm>
                <a:off x="3882950"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g1d1044728da_4_2593"/>
              <p:cNvSpPr/>
              <p:nvPr/>
            </p:nvSpPr>
            <p:spPr>
              <a:xfrm>
                <a:off x="436942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g1d1044728da_4_2593"/>
              <p:cNvSpPr/>
              <p:nvPr/>
            </p:nvSpPr>
            <p:spPr>
              <a:xfrm>
                <a:off x="4855900"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g1d1044728da_4_2593"/>
              <p:cNvSpPr/>
              <p:nvPr/>
            </p:nvSpPr>
            <p:spPr>
              <a:xfrm>
                <a:off x="534237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g1d1044728da_4_2593"/>
              <p:cNvSpPr/>
              <p:nvPr/>
            </p:nvSpPr>
            <p:spPr>
              <a:xfrm>
                <a:off x="5828850"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g1d1044728da_4_2593"/>
              <p:cNvSpPr/>
              <p:nvPr/>
            </p:nvSpPr>
            <p:spPr>
              <a:xfrm>
                <a:off x="631532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g1d1044728da_4_2593"/>
              <p:cNvSpPr/>
              <p:nvPr/>
            </p:nvSpPr>
            <p:spPr>
              <a:xfrm>
                <a:off x="6801800"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g1d1044728da_4_2593"/>
              <p:cNvSpPr/>
              <p:nvPr/>
            </p:nvSpPr>
            <p:spPr>
              <a:xfrm>
                <a:off x="728827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g1d1044728da_4_2593"/>
              <p:cNvSpPr/>
              <p:nvPr/>
            </p:nvSpPr>
            <p:spPr>
              <a:xfrm>
                <a:off x="7774750"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g1d1044728da_4_2593"/>
              <p:cNvSpPr/>
              <p:nvPr/>
            </p:nvSpPr>
            <p:spPr>
              <a:xfrm>
                <a:off x="826122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g1d1044728da_4_2593"/>
              <p:cNvSpPr/>
              <p:nvPr/>
            </p:nvSpPr>
            <p:spPr>
              <a:xfrm>
                <a:off x="8747700"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g1d1044728da_4_2593"/>
              <p:cNvSpPr/>
              <p:nvPr/>
            </p:nvSpPr>
            <p:spPr>
              <a:xfrm>
                <a:off x="923417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9" name="Google Shape;709;g1d1044728da_4_2593"/>
            <p:cNvGrpSpPr/>
            <p:nvPr/>
          </p:nvGrpSpPr>
          <p:grpSpPr>
            <a:xfrm>
              <a:off x="-89200" y="498000"/>
              <a:ext cx="9322500" cy="4553625"/>
              <a:chOff x="-89200" y="498000"/>
              <a:chExt cx="9322500" cy="4553625"/>
            </a:xfrm>
          </p:grpSpPr>
          <p:sp>
            <p:nvSpPr>
              <p:cNvPr id="710" name="Google Shape;710;g1d1044728da_4_2593"/>
              <p:cNvSpPr/>
              <p:nvPr/>
            </p:nvSpPr>
            <p:spPr>
              <a:xfrm>
                <a:off x="-89200" y="498000"/>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g1d1044728da_4_2593"/>
              <p:cNvSpPr/>
              <p:nvPr/>
            </p:nvSpPr>
            <p:spPr>
              <a:xfrm>
                <a:off x="-89200" y="1002625"/>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g1d1044728da_4_2593"/>
              <p:cNvSpPr/>
              <p:nvPr/>
            </p:nvSpPr>
            <p:spPr>
              <a:xfrm>
                <a:off x="-89200" y="1507250"/>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g1d1044728da_4_2593"/>
              <p:cNvSpPr/>
              <p:nvPr/>
            </p:nvSpPr>
            <p:spPr>
              <a:xfrm>
                <a:off x="-89200" y="2011875"/>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g1d1044728da_4_2593"/>
              <p:cNvSpPr/>
              <p:nvPr/>
            </p:nvSpPr>
            <p:spPr>
              <a:xfrm>
                <a:off x="-89200" y="2516500"/>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g1d1044728da_4_2593"/>
              <p:cNvSpPr/>
              <p:nvPr/>
            </p:nvSpPr>
            <p:spPr>
              <a:xfrm>
                <a:off x="-89200" y="3021125"/>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g1d1044728da_4_2593"/>
              <p:cNvSpPr/>
              <p:nvPr/>
            </p:nvSpPr>
            <p:spPr>
              <a:xfrm>
                <a:off x="-89200" y="3525750"/>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g1d1044728da_4_2593"/>
              <p:cNvSpPr/>
              <p:nvPr/>
            </p:nvSpPr>
            <p:spPr>
              <a:xfrm>
                <a:off x="-89200" y="4030375"/>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g1d1044728da_4_2593"/>
              <p:cNvSpPr/>
              <p:nvPr/>
            </p:nvSpPr>
            <p:spPr>
              <a:xfrm>
                <a:off x="-89200" y="4535000"/>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g1d1044728da_4_2593"/>
              <p:cNvSpPr/>
              <p:nvPr/>
            </p:nvSpPr>
            <p:spPr>
              <a:xfrm>
                <a:off x="-89200" y="5039625"/>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720" name="Google Shape;720;g1d1044728da_4_2593"/>
          <p:cNvSpPr txBox="1"/>
          <p:nvPr>
            <p:ph type="title"/>
          </p:nvPr>
        </p:nvSpPr>
        <p:spPr>
          <a:xfrm>
            <a:off x="3976550" y="1705238"/>
            <a:ext cx="3798600" cy="1533900"/>
          </a:xfrm>
          <a:prstGeom prst="rect">
            <a:avLst/>
          </a:prstGeom>
        </p:spPr>
        <p:txBody>
          <a:bodyPr anchorCtr="0" anchor="b" bIns="91425" lIns="91425" spcFirstLastPara="1" rIns="91425" wrap="square" tIns="91425">
            <a:noAutofit/>
          </a:bodyPr>
          <a:lstStyle>
            <a:lvl1pPr lvl="0" rtl="0">
              <a:spcBef>
                <a:spcPts val="0"/>
              </a:spcBef>
              <a:spcAft>
                <a:spcPts val="0"/>
              </a:spcAft>
              <a:buSzPts val="3600"/>
              <a:buNone/>
              <a:defRPr sz="45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721" name="Google Shape;721;g1d1044728da_4_2593"/>
          <p:cNvSpPr txBox="1"/>
          <p:nvPr>
            <p:ph hasCustomPrompt="1" idx="2" type="title"/>
          </p:nvPr>
        </p:nvSpPr>
        <p:spPr>
          <a:xfrm>
            <a:off x="1567400" y="1454925"/>
            <a:ext cx="1528800" cy="13302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6000"/>
              <a:buNone/>
              <a:defRPr sz="72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722" name="Google Shape;722;g1d1044728da_4_2593"/>
          <p:cNvSpPr txBox="1"/>
          <p:nvPr>
            <p:ph idx="1" type="subTitle"/>
          </p:nvPr>
        </p:nvSpPr>
        <p:spPr>
          <a:xfrm>
            <a:off x="3976550" y="3932550"/>
            <a:ext cx="4167600" cy="459000"/>
          </a:xfrm>
          <a:prstGeom prst="rect">
            <a:avLst/>
          </a:prstGeom>
          <a:solidFill>
            <a:schemeClr val="lt1"/>
          </a:solid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lvl1pPr lvl="0" rtl="0">
              <a:lnSpc>
                <a:spcPct val="100000"/>
              </a:lnSpc>
              <a:spcBef>
                <a:spcPts val="0"/>
              </a:spcBef>
              <a:spcAft>
                <a:spcPts val="0"/>
              </a:spcAft>
              <a:buSzPts val="1100"/>
              <a:buNone/>
              <a:defRPr sz="1600"/>
            </a:lvl1pPr>
            <a:lvl2pPr lvl="1" rtl="0" algn="ctr">
              <a:lnSpc>
                <a:spcPct val="100000"/>
              </a:lnSpc>
              <a:spcBef>
                <a:spcPts val="1600"/>
              </a:spcBef>
              <a:spcAft>
                <a:spcPts val="0"/>
              </a:spcAft>
              <a:buSzPts val="1100"/>
              <a:buNone/>
              <a:defRPr/>
            </a:lvl2pPr>
            <a:lvl3pPr lvl="2" rtl="0" algn="ctr">
              <a:lnSpc>
                <a:spcPct val="100000"/>
              </a:lnSpc>
              <a:spcBef>
                <a:spcPts val="1600"/>
              </a:spcBef>
              <a:spcAft>
                <a:spcPts val="0"/>
              </a:spcAft>
              <a:buSzPts val="1100"/>
              <a:buNone/>
              <a:defRPr/>
            </a:lvl3pPr>
            <a:lvl4pPr lvl="3" rtl="0" algn="ctr">
              <a:lnSpc>
                <a:spcPct val="100000"/>
              </a:lnSpc>
              <a:spcBef>
                <a:spcPts val="1600"/>
              </a:spcBef>
              <a:spcAft>
                <a:spcPts val="0"/>
              </a:spcAft>
              <a:buSzPts val="1100"/>
              <a:buNone/>
              <a:defRPr/>
            </a:lvl4pPr>
            <a:lvl5pPr lvl="4" rtl="0" algn="ctr">
              <a:lnSpc>
                <a:spcPct val="100000"/>
              </a:lnSpc>
              <a:spcBef>
                <a:spcPts val="1600"/>
              </a:spcBef>
              <a:spcAft>
                <a:spcPts val="0"/>
              </a:spcAft>
              <a:buSzPts val="1100"/>
              <a:buNone/>
              <a:defRPr/>
            </a:lvl5pPr>
            <a:lvl6pPr lvl="5" rtl="0" algn="ctr">
              <a:lnSpc>
                <a:spcPct val="100000"/>
              </a:lnSpc>
              <a:spcBef>
                <a:spcPts val="1600"/>
              </a:spcBef>
              <a:spcAft>
                <a:spcPts val="0"/>
              </a:spcAft>
              <a:buSzPts val="1100"/>
              <a:buNone/>
              <a:defRPr/>
            </a:lvl6pPr>
            <a:lvl7pPr lvl="6" rtl="0" algn="ctr">
              <a:lnSpc>
                <a:spcPct val="100000"/>
              </a:lnSpc>
              <a:spcBef>
                <a:spcPts val="1600"/>
              </a:spcBef>
              <a:spcAft>
                <a:spcPts val="0"/>
              </a:spcAft>
              <a:buSzPts val="1100"/>
              <a:buNone/>
              <a:defRPr/>
            </a:lvl7pPr>
            <a:lvl8pPr lvl="7" rtl="0" algn="ctr">
              <a:lnSpc>
                <a:spcPct val="100000"/>
              </a:lnSpc>
              <a:spcBef>
                <a:spcPts val="1600"/>
              </a:spcBef>
              <a:spcAft>
                <a:spcPts val="0"/>
              </a:spcAft>
              <a:buSzPts val="1100"/>
              <a:buNone/>
              <a:defRPr/>
            </a:lvl8pPr>
            <a:lvl9pPr lvl="8" rtl="0" algn="ctr">
              <a:lnSpc>
                <a:spcPct val="100000"/>
              </a:lnSpc>
              <a:spcBef>
                <a:spcPts val="1600"/>
              </a:spcBef>
              <a:spcAft>
                <a:spcPts val="0"/>
              </a:spcAft>
              <a:buSzPts val="1100"/>
              <a:buNone/>
              <a:defRPr/>
            </a:lvl9pPr>
          </a:lstStyle>
          <a:p/>
        </p:txBody>
      </p:sp>
      <p:sp>
        <p:nvSpPr>
          <p:cNvPr id="723" name="Google Shape;723;g1d1044728da_4_2593"/>
          <p:cNvSpPr txBox="1"/>
          <p:nvPr>
            <p:ph idx="12" type="sldNum"/>
          </p:nvPr>
        </p:nvSpPr>
        <p:spPr>
          <a:xfrm>
            <a:off x="725609" y="4666051"/>
            <a:ext cx="548700" cy="393600"/>
          </a:xfrm>
          <a:prstGeom prst="rect">
            <a:avLst/>
          </a:prstGeom>
          <a:noFill/>
          <a:ln>
            <a:noFill/>
          </a:ln>
        </p:spPr>
        <p:txBody>
          <a:bodyPr anchorCtr="0" anchor="ctr" bIns="91425" lIns="91425" spcFirstLastPara="1" rIns="91425" wrap="square" tIns="91425">
            <a:noAutofit/>
          </a:bodyPr>
          <a:lstStyle>
            <a:lvl1pPr lvl="0" rtl="0">
              <a:spcAft>
                <a:spcPts val="0"/>
              </a:spcAft>
              <a:buNone/>
              <a:defRPr b="1" sz="1200">
                <a:solidFill>
                  <a:schemeClr val="dk1"/>
                </a:solidFill>
                <a:latin typeface="Cabin"/>
                <a:ea typeface="Cabin"/>
                <a:cs typeface="Cabin"/>
                <a:sym typeface="Cabin"/>
              </a:defRPr>
            </a:lvl1pPr>
            <a:lvl2pPr lvl="1" rtl="0">
              <a:spcAft>
                <a:spcPts val="0"/>
              </a:spcAft>
              <a:buNone/>
              <a:defRPr b="1" sz="1200">
                <a:solidFill>
                  <a:schemeClr val="dk1"/>
                </a:solidFill>
                <a:latin typeface="Cabin"/>
                <a:ea typeface="Cabin"/>
                <a:cs typeface="Cabin"/>
                <a:sym typeface="Cabin"/>
              </a:defRPr>
            </a:lvl2pPr>
            <a:lvl3pPr lvl="2" rtl="0">
              <a:spcAft>
                <a:spcPts val="0"/>
              </a:spcAft>
              <a:buNone/>
              <a:defRPr b="1" sz="1200">
                <a:solidFill>
                  <a:schemeClr val="dk1"/>
                </a:solidFill>
                <a:latin typeface="Cabin"/>
                <a:ea typeface="Cabin"/>
                <a:cs typeface="Cabin"/>
                <a:sym typeface="Cabin"/>
              </a:defRPr>
            </a:lvl3pPr>
            <a:lvl4pPr lvl="3" rtl="0">
              <a:spcAft>
                <a:spcPts val="0"/>
              </a:spcAft>
              <a:buNone/>
              <a:defRPr b="1" sz="1200">
                <a:solidFill>
                  <a:schemeClr val="dk1"/>
                </a:solidFill>
                <a:latin typeface="Cabin"/>
                <a:ea typeface="Cabin"/>
                <a:cs typeface="Cabin"/>
                <a:sym typeface="Cabin"/>
              </a:defRPr>
            </a:lvl4pPr>
            <a:lvl5pPr lvl="4" rtl="0">
              <a:spcAft>
                <a:spcPts val="0"/>
              </a:spcAft>
              <a:buNone/>
              <a:defRPr b="1" sz="1200">
                <a:solidFill>
                  <a:schemeClr val="dk1"/>
                </a:solidFill>
                <a:latin typeface="Cabin"/>
                <a:ea typeface="Cabin"/>
                <a:cs typeface="Cabin"/>
                <a:sym typeface="Cabin"/>
              </a:defRPr>
            </a:lvl5pPr>
            <a:lvl6pPr lvl="5" rtl="0">
              <a:spcAft>
                <a:spcPts val="0"/>
              </a:spcAft>
              <a:buNone/>
              <a:defRPr b="1" sz="1200">
                <a:solidFill>
                  <a:schemeClr val="dk1"/>
                </a:solidFill>
                <a:latin typeface="Cabin"/>
                <a:ea typeface="Cabin"/>
                <a:cs typeface="Cabin"/>
                <a:sym typeface="Cabin"/>
              </a:defRPr>
            </a:lvl6pPr>
            <a:lvl7pPr lvl="6" rtl="0">
              <a:spcAft>
                <a:spcPts val="0"/>
              </a:spcAft>
              <a:buNone/>
              <a:defRPr b="1" sz="1200">
                <a:solidFill>
                  <a:schemeClr val="dk1"/>
                </a:solidFill>
                <a:latin typeface="Cabin"/>
                <a:ea typeface="Cabin"/>
                <a:cs typeface="Cabin"/>
                <a:sym typeface="Cabin"/>
              </a:defRPr>
            </a:lvl7pPr>
            <a:lvl8pPr lvl="7" rtl="0">
              <a:spcAft>
                <a:spcPts val="0"/>
              </a:spcAft>
              <a:buNone/>
              <a:defRPr b="1" sz="1200">
                <a:solidFill>
                  <a:schemeClr val="dk1"/>
                </a:solidFill>
                <a:latin typeface="Cabin"/>
                <a:ea typeface="Cabin"/>
                <a:cs typeface="Cabin"/>
                <a:sym typeface="Cabin"/>
              </a:defRPr>
            </a:lvl8pPr>
            <a:lvl9pPr lvl="8" rtl="0">
              <a:spcAft>
                <a:spcPts val="0"/>
              </a:spcAft>
              <a:buNone/>
              <a:defRPr b="1" sz="1200">
                <a:solidFill>
                  <a:schemeClr val="dk1"/>
                </a:solidFill>
                <a:latin typeface="Cabin"/>
                <a:ea typeface="Cabin"/>
                <a:cs typeface="Cabin"/>
                <a:sym typeface="Cabi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_HEADER_3">
  <p:cSld name="SECTION_HEADER_3">
    <p:spTree>
      <p:nvGrpSpPr>
        <p:cNvPr id="724" name="Shape 724"/>
        <p:cNvGrpSpPr/>
        <p:nvPr/>
      </p:nvGrpSpPr>
      <p:grpSpPr>
        <a:xfrm>
          <a:off x="0" y="0"/>
          <a:ext cx="0" cy="0"/>
          <a:chOff x="0" y="0"/>
          <a:chExt cx="0" cy="0"/>
        </a:xfrm>
      </p:grpSpPr>
      <p:grpSp>
        <p:nvGrpSpPr>
          <p:cNvPr id="725" name="Google Shape;725;g1d1044728da_4_3256"/>
          <p:cNvGrpSpPr/>
          <p:nvPr/>
        </p:nvGrpSpPr>
        <p:grpSpPr>
          <a:xfrm>
            <a:off x="-89200" y="-45900"/>
            <a:ext cx="9334475" cy="5235300"/>
            <a:chOff x="-89200" y="-45900"/>
            <a:chExt cx="9334475" cy="5235300"/>
          </a:xfrm>
        </p:grpSpPr>
        <p:grpSp>
          <p:nvGrpSpPr>
            <p:cNvPr id="726" name="Google Shape;726;g1d1044728da_4_3256"/>
            <p:cNvGrpSpPr/>
            <p:nvPr/>
          </p:nvGrpSpPr>
          <p:grpSpPr>
            <a:xfrm>
              <a:off x="477625" y="-45900"/>
              <a:ext cx="8767650" cy="5235300"/>
              <a:chOff x="477625" y="-45900"/>
              <a:chExt cx="8767650" cy="5235300"/>
            </a:xfrm>
          </p:grpSpPr>
          <p:sp>
            <p:nvSpPr>
              <p:cNvPr id="727" name="Google Shape;727;g1d1044728da_4_3256"/>
              <p:cNvSpPr/>
              <p:nvPr/>
            </p:nvSpPr>
            <p:spPr>
              <a:xfrm>
                <a:off x="47762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g1d1044728da_4_3256"/>
              <p:cNvSpPr/>
              <p:nvPr/>
            </p:nvSpPr>
            <p:spPr>
              <a:xfrm>
                <a:off x="964100"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g1d1044728da_4_3256"/>
              <p:cNvSpPr/>
              <p:nvPr/>
            </p:nvSpPr>
            <p:spPr>
              <a:xfrm>
                <a:off x="145057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g1d1044728da_4_3256"/>
              <p:cNvSpPr/>
              <p:nvPr/>
            </p:nvSpPr>
            <p:spPr>
              <a:xfrm>
                <a:off x="1937050"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g1d1044728da_4_3256"/>
              <p:cNvSpPr/>
              <p:nvPr/>
            </p:nvSpPr>
            <p:spPr>
              <a:xfrm>
                <a:off x="242352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g1d1044728da_4_3256"/>
              <p:cNvSpPr/>
              <p:nvPr/>
            </p:nvSpPr>
            <p:spPr>
              <a:xfrm>
                <a:off x="2910000"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g1d1044728da_4_3256"/>
              <p:cNvSpPr/>
              <p:nvPr/>
            </p:nvSpPr>
            <p:spPr>
              <a:xfrm>
                <a:off x="339647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g1d1044728da_4_3256"/>
              <p:cNvSpPr/>
              <p:nvPr/>
            </p:nvSpPr>
            <p:spPr>
              <a:xfrm>
                <a:off x="3882950"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g1d1044728da_4_3256"/>
              <p:cNvSpPr/>
              <p:nvPr/>
            </p:nvSpPr>
            <p:spPr>
              <a:xfrm>
                <a:off x="436942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g1d1044728da_4_3256"/>
              <p:cNvSpPr/>
              <p:nvPr/>
            </p:nvSpPr>
            <p:spPr>
              <a:xfrm>
                <a:off x="4855900"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g1d1044728da_4_3256"/>
              <p:cNvSpPr/>
              <p:nvPr/>
            </p:nvSpPr>
            <p:spPr>
              <a:xfrm>
                <a:off x="534237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g1d1044728da_4_3256"/>
              <p:cNvSpPr/>
              <p:nvPr/>
            </p:nvSpPr>
            <p:spPr>
              <a:xfrm>
                <a:off x="5828850"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g1d1044728da_4_3256"/>
              <p:cNvSpPr/>
              <p:nvPr/>
            </p:nvSpPr>
            <p:spPr>
              <a:xfrm>
                <a:off x="631532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g1d1044728da_4_3256"/>
              <p:cNvSpPr/>
              <p:nvPr/>
            </p:nvSpPr>
            <p:spPr>
              <a:xfrm>
                <a:off x="6801800"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g1d1044728da_4_3256"/>
              <p:cNvSpPr/>
              <p:nvPr/>
            </p:nvSpPr>
            <p:spPr>
              <a:xfrm>
                <a:off x="728827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g1d1044728da_4_3256"/>
              <p:cNvSpPr/>
              <p:nvPr/>
            </p:nvSpPr>
            <p:spPr>
              <a:xfrm>
                <a:off x="7774750"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g1d1044728da_4_3256"/>
              <p:cNvSpPr/>
              <p:nvPr/>
            </p:nvSpPr>
            <p:spPr>
              <a:xfrm>
                <a:off x="826122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g1d1044728da_4_3256"/>
              <p:cNvSpPr/>
              <p:nvPr/>
            </p:nvSpPr>
            <p:spPr>
              <a:xfrm>
                <a:off x="8747700"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g1d1044728da_4_3256"/>
              <p:cNvSpPr/>
              <p:nvPr/>
            </p:nvSpPr>
            <p:spPr>
              <a:xfrm>
                <a:off x="923417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46" name="Google Shape;746;g1d1044728da_4_3256"/>
            <p:cNvGrpSpPr/>
            <p:nvPr/>
          </p:nvGrpSpPr>
          <p:grpSpPr>
            <a:xfrm>
              <a:off x="-89200" y="498000"/>
              <a:ext cx="9322500" cy="4553625"/>
              <a:chOff x="-89200" y="498000"/>
              <a:chExt cx="9322500" cy="4553625"/>
            </a:xfrm>
          </p:grpSpPr>
          <p:sp>
            <p:nvSpPr>
              <p:cNvPr id="747" name="Google Shape;747;g1d1044728da_4_3256"/>
              <p:cNvSpPr/>
              <p:nvPr/>
            </p:nvSpPr>
            <p:spPr>
              <a:xfrm>
                <a:off x="-89200" y="498000"/>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g1d1044728da_4_3256"/>
              <p:cNvSpPr/>
              <p:nvPr/>
            </p:nvSpPr>
            <p:spPr>
              <a:xfrm>
                <a:off x="-89200" y="1002625"/>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g1d1044728da_4_3256"/>
              <p:cNvSpPr/>
              <p:nvPr/>
            </p:nvSpPr>
            <p:spPr>
              <a:xfrm>
                <a:off x="-89200" y="1507250"/>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g1d1044728da_4_3256"/>
              <p:cNvSpPr/>
              <p:nvPr/>
            </p:nvSpPr>
            <p:spPr>
              <a:xfrm>
                <a:off x="-89200" y="2011875"/>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g1d1044728da_4_3256"/>
              <p:cNvSpPr/>
              <p:nvPr/>
            </p:nvSpPr>
            <p:spPr>
              <a:xfrm>
                <a:off x="-89200" y="2516500"/>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g1d1044728da_4_3256"/>
              <p:cNvSpPr/>
              <p:nvPr/>
            </p:nvSpPr>
            <p:spPr>
              <a:xfrm>
                <a:off x="-89200" y="3021125"/>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g1d1044728da_4_3256"/>
              <p:cNvSpPr/>
              <p:nvPr/>
            </p:nvSpPr>
            <p:spPr>
              <a:xfrm>
                <a:off x="-89200" y="3525750"/>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g1d1044728da_4_3256"/>
              <p:cNvSpPr/>
              <p:nvPr/>
            </p:nvSpPr>
            <p:spPr>
              <a:xfrm>
                <a:off x="-89200" y="4030375"/>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g1d1044728da_4_3256"/>
              <p:cNvSpPr/>
              <p:nvPr/>
            </p:nvSpPr>
            <p:spPr>
              <a:xfrm>
                <a:off x="-89200" y="4535000"/>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g1d1044728da_4_3256"/>
              <p:cNvSpPr/>
              <p:nvPr/>
            </p:nvSpPr>
            <p:spPr>
              <a:xfrm>
                <a:off x="-89200" y="5039625"/>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757" name="Google Shape;757;g1d1044728da_4_3256"/>
          <p:cNvSpPr txBox="1"/>
          <p:nvPr>
            <p:ph type="title"/>
          </p:nvPr>
        </p:nvSpPr>
        <p:spPr>
          <a:xfrm>
            <a:off x="3976550" y="1705238"/>
            <a:ext cx="3798600" cy="1533900"/>
          </a:xfrm>
          <a:prstGeom prst="rect">
            <a:avLst/>
          </a:prstGeom>
        </p:spPr>
        <p:txBody>
          <a:bodyPr anchorCtr="0" anchor="b" bIns="91425" lIns="91425" spcFirstLastPara="1" rIns="91425" wrap="square" tIns="91425">
            <a:noAutofit/>
          </a:bodyPr>
          <a:lstStyle>
            <a:lvl1pPr lvl="0" rtl="0">
              <a:spcBef>
                <a:spcPts val="0"/>
              </a:spcBef>
              <a:spcAft>
                <a:spcPts val="0"/>
              </a:spcAft>
              <a:buSzPts val="3600"/>
              <a:buNone/>
              <a:defRPr sz="45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758" name="Google Shape;758;g1d1044728da_4_3256"/>
          <p:cNvSpPr txBox="1"/>
          <p:nvPr>
            <p:ph hasCustomPrompt="1" idx="2" type="title"/>
          </p:nvPr>
        </p:nvSpPr>
        <p:spPr>
          <a:xfrm>
            <a:off x="1567400" y="1454925"/>
            <a:ext cx="1528800" cy="13302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6000"/>
              <a:buNone/>
              <a:defRPr sz="72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759" name="Google Shape;759;g1d1044728da_4_3256"/>
          <p:cNvSpPr txBox="1"/>
          <p:nvPr>
            <p:ph idx="1" type="subTitle"/>
          </p:nvPr>
        </p:nvSpPr>
        <p:spPr>
          <a:xfrm>
            <a:off x="3976550" y="3932550"/>
            <a:ext cx="4167600" cy="459000"/>
          </a:xfrm>
          <a:prstGeom prst="rect">
            <a:avLst/>
          </a:prstGeom>
          <a:solidFill>
            <a:schemeClr val="lt1"/>
          </a:solid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lvl1pPr lvl="0" rtl="0">
              <a:lnSpc>
                <a:spcPct val="100000"/>
              </a:lnSpc>
              <a:spcBef>
                <a:spcPts val="0"/>
              </a:spcBef>
              <a:spcAft>
                <a:spcPts val="0"/>
              </a:spcAft>
              <a:buSzPts val="1100"/>
              <a:buNone/>
              <a:defRPr sz="1600"/>
            </a:lvl1pPr>
            <a:lvl2pPr lvl="1" rtl="0" algn="ctr">
              <a:lnSpc>
                <a:spcPct val="100000"/>
              </a:lnSpc>
              <a:spcBef>
                <a:spcPts val="1600"/>
              </a:spcBef>
              <a:spcAft>
                <a:spcPts val="0"/>
              </a:spcAft>
              <a:buSzPts val="1100"/>
              <a:buNone/>
              <a:defRPr/>
            </a:lvl2pPr>
            <a:lvl3pPr lvl="2" rtl="0" algn="ctr">
              <a:lnSpc>
                <a:spcPct val="100000"/>
              </a:lnSpc>
              <a:spcBef>
                <a:spcPts val="1600"/>
              </a:spcBef>
              <a:spcAft>
                <a:spcPts val="0"/>
              </a:spcAft>
              <a:buSzPts val="1100"/>
              <a:buNone/>
              <a:defRPr/>
            </a:lvl3pPr>
            <a:lvl4pPr lvl="3" rtl="0" algn="ctr">
              <a:lnSpc>
                <a:spcPct val="100000"/>
              </a:lnSpc>
              <a:spcBef>
                <a:spcPts val="1600"/>
              </a:spcBef>
              <a:spcAft>
                <a:spcPts val="0"/>
              </a:spcAft>
              <a:buSzPts val="1100"/>
              <a:buNone/>
              <a:defRPr/>
            </a:lvl4pPr>
            <a:lvl5pPr lvl="4" rtl="0" algn="ctr">
              <a:lnSpc>
                <a:spcPct val="100000"/>
              </a:lnSpc>
              <a:spcBef>
                <a:spcPts val="1600"/>
              </a:spcBef>
              <a:spcAft>
                <a:spcPts val="0"/>
              </a:spcAft>
              <a:buSzPts val="1100"/>
              <a:buNone/>
              <a:defRPr/>
            </a:lvl5pPr>
            <a:lvl6pPr lvl="5" rtl="0" algn="ctr">
              <a:lnSpc>
                <a:spcPct val="100000"/>
              </a:lnSpc>
              <a:spcBef>
                <a:spcPts val="1600"/>
              </a:spcBef>
              <a:spcAft>
                <a:spcPts val="0"/>
              </a:spcAft>
              <a:buSzPts val="1100"/>
              <a:buNone/>
              <a:defRPr/>
            </a:lvl6pPr>
            <a:lvl7pPr lvl="6" rtl="0" algn="ctr">
              <a:lnSpc>
                <a:spcPct val="100000"/>
              </a:lnSpc>
              <a:spcBef>
                <a:spcPts val="1600"/>
              </a:spcBef>
              <a:spcAft>
                <a:spcPts val="0"/>
              </a:spcAft>
              <a:buSzPts val="1100"/>
              <a:buNone/>
              <a:defRPr/>
            </a:lvl7pPr>
            <a:lvl8pPr lvl="7" rtl="0" algn="ctr">
              <a:lnSpc>
                <a:spcPct val="100000"/>
              </a:lnSpc>
              <a:spcBef>
                <a:spcPts val="1600"/>
              </a:spcBef>
              <a:spcAft>
                <a:spcPts val="0"/>
              </a:spcAft>
              <a:buSzPts val="1100"/>
              <a:buNone/>
              <a:defRPr/>
            </a:lvl8pPr>
            <a:lvl9pPr lvl="8" rtl="0" algn="ctr">
              <a:lnSpc>
                <a:spcPct val="100000"/>
              </a:lnSpc>
              <a:spcBef>
                <a:spcPts val="1600"/>
              </a:spcBef>
              <a:spcAft>
                <a:spcPts val="0"/>
              </a:spcAft>
              <a:buSzPts val="1100"/>
              <a:buNone/>
              <a:defRPr/>
            </a:lvl9pPr>
          </a:lstStyle>
          <a:p/>
        </p:txBody>
      </p:sp>
      <p:sp>
        <p:nvSpPr>
          <p:cNvPr id="760" name="Google Shape;760;g1d1044728da_4_3256"/>
          <p:cNvSpPr txBox="1"/>
          <p:nvPr>
            <p:ph idx="12" type="sldNum"/>
          </p:nvPr>
        </p:nvSpPr>
        <p:spPr>
          <a:xfrm>
            <a:off x="725609" y="4666051"/>
            <a:ext cx="548700" cy="393600"/>
          </a:xfrm>
          <a:prstGeom prst="rect">
            <a:avLst/>
          </a:prstGeom>
          <a:noFill/>
          <a:ln>
            <a:noFill/>
          </a:ln>
        </p:spPr>
        <p:txBody>
          <a:bodyPr anchorCtr="0" anchor="ctr" bIns="91425" lIns="91425" spcFirstLastPara="1" rIns="91425" wrap="square" tIns="91425">
            <a:noAutofit/>
          </a:bodyPr>
          <a:lstStyle>
            <a:lvl1pPr lvl="0" rtl="0">
              <a:spcAft>
                <a:spcPts val="0"/>
              </a:spcAft>
              <a:buNone/>
              <a:defRPr b="1" sz="1200">
                <a:solidFill>
                  <a:schemeClr val="dk1"/>
                </a:solidFill>
                <a:latin typeface="Cabin"/>
                <a:ea typeface="Cabin"/>
                <a:cs typeface="Cabin"/>
                <a:sym typeface="Cabin"/>
              </a:defRPr>
            </a:lvl1pPr>
            <a:lvl2pPr lvl="1" rtl="0">
              <a:spcAft>
                <a:spcPts val="0"/>
              </a:spcAft>
              <a:buNone/>
              <a:defRPr b="1" sz="1200">
                <a:solidFill>
                  <a:schemeClr val="dk1"/>
                </a:solidFill>
                <a:latin typeface="Cabin"/>
                <a:ea typeface="Cabin"/>
                <a:cs typeface="Cabin"/>
                <a:sym typeface="Cabin"/>
              </a:defRPr>
            </a:lvl2pPr>
            <a:lvl3pPr lvl="2" rtl="0">
              <a:spcAft>
                <a:spcPts val="0"/>
              </a:spcAft>
              <a:buNone/>
              <a:defRPr b="1" sz="1200">
                <a:solidFill>
                  <a:schemeClr val="dk1"/>
                </a:solidFill>
                <a:latin typeface="Cabin"/>
                <a:ea typeface="Cabin"/>
                <a:cs typeface="Cabin"/>
                <a:sym typeface="Cabin"/>
              </a:defRPr>
            </a:lvl3pPr>
            <a:lvl4pPr lvl="3" rtl="0">
              <a:spcAft>
                <a:spcPts val="0"/>
              </a:spcAft>
              <a:buNone/>
              <a:defRPr b="1" sz="1200">
                <a:solidFill>
                  <a:schemeClr val="dk1"/>
                </a:solidFill>
                <a:latin typeface="Cabin"/>
                <a:ea typeface="Cabin"/>
                <a:cs typeface="Cabin"/>
                <a:sym typeface="Cabin"/>
              </a:defRPr>
            </a:lvl4pPr>
            <a:lvl5pPr lvl="4" rtl="0">
              <a:spcAft>
                <a:spcPts val="0"/>
              </a:spcAft>
              <a:buNone/>
              <a:defRPr b="1" sz="1200">
                <a:solidFill>
                  <a:schemeClr val="dk1"/>
                </a:solidFill>
                <a:latin typeface="Cabin"/>
                <a:ea typeface="Cabin"/>
                <a:cs typeface="Cabin"/>
                <a:sym typeface="Cabin"/>
              </a:defRPr>
            </a:lvl5pPr>
            <a:lvl6pPr lvl="5" rtl="0">
              <a:spcAft>
                <a:spcPts val="0"/>
              </a:spcAft>
              <a:buNone/>
              <a:defRPr b="1" sz="1200">
                <a:solidFill>
                  <a:schemeClr val="dk1"/>
                </a:solidFill>
                <a:latin typeface="Cabin"/>
                <a:ea typeface="Cabin"/>
                <a:cs typeface="Cabin"/>
                <a:sym typeface="Cabin"/>
              </a:defRPr>
            </a:lvl6pPr>
            <a:lvl7pPr lvl="6" rtl="0">
              <a:spcAft>
                <a:spcPts val="0"/>
              </a:spcAft>
              <a:buNone/>
              <a:defRPr b="1" sz="1200">
                <a:solidFill>
                  <a:schemeClr val="dk1"/>
                </a:solidFill>
                <a:latin typeface="Cabin"/>
                <a:ea typeface="Cabin"/>
                <a:cs typeface="Cabin"/>
                <a:sym typeface="Cabin"/>
              </a:defRPr>
            </a:lvl7pPr>
            <a:lvl8pPr lvl="7" rtl="0">
              <a:spcAft>
                <a:spcPts val="0"/>
              </a:spcAft>
              <a:buNone/>
              <a:defRPr b="1" sz="1200">
                <a:solidFill>
                  <a:schemeClr val="dk1"/>
                </a:solidFill>
                <a:latin typeface="Cabin"/>
                <a:ea typeface="Cabin"/>
                <a:cs typeface="Cabin"/>
                <a:sym typeface="Cabin"/>
              </a:defRPr>
            </a:lvl8pPr>
            <a:lvl9pPr lvl="8" rtl="0">
              <a:spcAft>
                <a:spcPts val="0"/>
              </a:spcAft>
              <a:buNone/>
              <a:defRPr b="1" sz="1200">
                <a:solidFill>
                  <a:schemeClr val="dk1"/>
                </a:solidFill>
                <a:latin typeface="Cabin"/>
                <a:ea typeface="Cabin"/>
                <a:cs typeface="Cabin"/>
                <a:sym typeface="Cabi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764" name="Shape 764"/>
        <p:cNvGrpSpPr/>
        <p:nvPr/>
      </p:nvGrpSpPr>
      <p:grpSpPr>
        <a:xfrm>
          <a:off x="0" y="0"/>
          <a:ext cx="0" cy="0"/>
          <a:chOff x="0" y="0"/>
          <a:chExt cx="0" cy="0"/>
        </a:xfrm>
      </p:grpSpPr>
      <p:grpSp>
        <p:nvGrpSpPr>
          <p:cNvPr id="765" name="Google Shape;765;g1d1044728da_4_629"/>
          <p:cNvGrpSpPr/>
          <p:nvPr/>
        </p:nvGrpSpPr>
        <p:grpSpPr>
          <a:xfrm>
            <a:off x="-89200" y="-45900"/>
            <a:ext cx="9334475" cy="5235300"/>
            <a:chOff x="-89200" y="-45900"/>
            <a:chExt cx="9334475" cy="5235300"/>
          </a:xfrm>
        </p:grpSpPr>
        <p:grpSp>
          <p:nvGrpSpPr>
            <p:cNvPr id="766" name="Google Shape;766;g1d1044728da_4_629"/>
            <p:cNvGrpSpPr/>
            <p:nvPr/>
          </p:nvGrpSpPr>
          <p:grpSpPr>
            <a:xfrm>
              <a:off x="477625" y="-45900"/>
              <a:ext cx="8767650" cy="5235300"/>
              <a:chOff x="477625" y="-45900"/>
              <a:chExt cx="8767650" cy="5235300"/>
            </a:xfrm>
          </p:grpSpPr>
          <p:sp>
            <p:nvSpPr>
              <p:cNvPr id="767" name="Google Shape;767;g1d1044728da_4_629"/>
              <p:cNvSpPr/>
              <p:nvPr/>
            </p:nvSpPr>
            <p:spPr>
              <a:xfrm>
                <a:off x="47762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g1d1044728da_4_629"/>
              <p:cNvSpPr/>
              <p:nvPr/>
            </p:nvSpPr>
            <p:spPr>
              <a:xfrm>
                <a:off x="964100"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g1d1044728da_4_629"/>
              <p:cNvSpPr/>
              <p:nvPr/>
            </p:nvSpPr>
            <p:spPr>
              <a:xfrm>
                <a:off x="145057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g1d1044728da_4_629"/>
              <p:cNvSpPr/>
              <p:nvPr/>
            </p:nvSpPr>
            <p:spPr>
              <a:xfrm>
                <a:off x="1937050"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g1d1044728da_4_629"/>
              <p:cNvSpPr/>
              <p:nvPr/>
            </p:nvSpPr>
            <p:spPr>
              <a:xfrm>
                <a:off x="242352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g1d1044728da_4_629"/>
              <p:cNvSpPr/>
              <p:nvPr/>
            </p:nvSpPr>
            <p:spPr>
              <a:xfrm>
                <a:off x="2910000"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g1d1044728da_4_629"/>
              <p:cNvSpPr/>
              <p:nvPr/>
            </p:nvSpPr>
            <p:spPr>
              <a:xfrm>
                <a:off x="339647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g1d1044728da_4_629"/>
              <p:cNvSpPr/>
              <p:nvPr/>
            </p:nvSpPr>
            <p:spPr>
              <a:xfrm>
                <a:off x="3882950"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g1d1044728da_4_629"/>
              <p:cNvSpPr/>
              <p:nvPr/>
            </p:nvSpPr>
            <p:spPr>
              <a:xfrm>
                <a:off x="436942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g1d1044728da_4_629"/>
              <p:cNvSpPr/>
              <p:nvPr/>
            </p:nvSpPr>
            <p:spPr>
              <a:xfrm>
                <a:off x="4855900"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g1d1044728da_4_629"/>
              <p:cNvSpPr/>
              <p:nvPr/>
            </p:nvSpPr>
            <p:spPr>
              <a:xfrm>
                <a:off x="534237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g1d1044728da_4_629"/>
              <p:cNvSpPr/>
              <p:nvPr/>
            </p:nvSpPr>
            <p:spPr>
              <a:xfrm>
                <a:off x="5828850"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g1d1044728da_4_629"/>
              <p:cNvSpPr/>
              <p:nvPr/>
            </p:nvSpPr>
            <p:spPr>
              <a:xfrm>
                <a:off x="631532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g1d1044728da_4_629"/>
              <p:cNvSpPr/>
              <p:nvPr/>
            </p:nvSpPr>
            <p:spPr>
              <a:xfrm>
                <a:off x="6801800"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g1d1044728da_4_629"/>
              <p:cNvSpPr/>
              <p:nvPr/>
            </p:nvSpPr>
            <p:spPr>
              <a:xfrm>
                <a:off x="728827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g1d1044728da_4_629"/>
              <p:cNvSpPr/>
              <p:nvPr/>
            </p:nvSpPr>
            <p:spPr>
              <a:xfrm>
                <a:off x="7774750"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g1d1044728da_4_629"/>
              <p:cNvSpPr/>
              <p:nvPr/>
            </p:nvSpPr>
            <p:spPr>
              <a:xfrm>
                <a:off x="826122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g1d1044728da_4_629"/>
              <p:cNvSpPr/>
              <p:nvPr/>
            </p:nvSpPr>
            <p:spPr>
              <a:xfrm>
                <a:off x="8747700"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g1d1044728da_4_629"/>
              <p:cNvSpPr/>
              <p:nvPr/>
            </p:nvSpPr>
            <p:spPr>
              <a:xfrm>
                <a:off x="923417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86" name="Google Shape;786;g1d1044728da_4_629"/>
            <p:cNvGrpSpPr/>
            <p:nvPr/>
          </p:nvGrpSpPr>
          <p:grpSpPr>
            <a:xfrm>
              <a:off x="-89200" y="498000"/>
              <a:ext cx="9322500" cy="4553625"/>
              <a:chOff x="-89200" y="498000"/>
              <a:chExt cx="9322500" cy="4553625"/>
            </a:xfrm>
          </p:grpSpPr>
          <p:sp>
            <p:nvSpPr>
              <p:cNvPr id="787" name="Google Shape;787;g1d1044728da_4_629"/>
              <p:cNvSpPr/>
              <p:nvPr/>
            </p:nvSpPr>
            <p:spPr>
              <a:xfrm>
                <a:off x="-89200" y="498000"/>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g1d1044728da_4_629"/>
              <p:cNvSpPr/>
              <p:nvPr/>
            </p:nvSpPr>
            <p:spPr>
              <a:xfrm>
                <a:off x="-89200" y="1002625"/>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g1d1044728da_4_629"/>
              <p:cNvSpPr/>
              <p:nvPr/>
            </p:nvSpPr>
            <p:spPr>
              <a:xfrm>
                <a:off x="-89200" y="1507250"/>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g1d1044728da_4_629"/>
              <p:cNvSpPr/>
              <p:nvPr/>
            </p:nvSpPr>
            <p:spPr>
              <a:xfrm>
                <a:off x="-89200" y="2011875"/>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g1d1044728da_4_629"/>
              <p:cNvSpPr/>
              <p:nvPr/>
            </p:nvSpPr>
            <p:spPr>
              <a:xfrm>
                <a:off x="-89200" y="2516500"/>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g1d1044728da_4_629"/>
              <p:cNvSpPr/>
              <p:nvPr/>
            </p:nvSpPr>
            <p:spPr>
              <a:xfrm>
                <a:off x="-89200" y="3021125"/>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g1d1044728da_4_629"/>
              <p:cNvSpPr/>
              <p:nvPr/>
            </p:nvSpPr>
            <p:spPr>
              <a:xfrm>
                <a:off x="-89200" y="3525750"/>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g1d1044728da_4_629"/>
              <p:cNvSpPr/>
              <p:nvPr/>
            </p:nvSpPr>
            <p:spPr>
              <a:xfrm>
                <a:off x="-89200" y="4030375"/>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g1d1044728da_4_629"/>
              <p:cNvSpPr/>
              <p:nvPr/>
            </p:nvSpPr>
            <p:spPr>
              <a:xfrm>
                <a:off x="-89200" y="4535000"/>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g1d1044728da_4_629"/>
              <p:cNvSpPr/>
              <p:nvPr/>
            </p:nvSpPr>
            <p:spPr>
              <a:xfrm>
                <a:off x="-89200" y="5039625"/>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797" name="Google Shape;797;g1d1044728da_4_629"/>
          <p:cNvSpPr txBox="1"/>
          <p:nvPr>
            <p:ph type="ctrTitle"/>
          </p:nvPr>
        </p:nvSpPr>
        <p:spPr>
          <a:xfrm>
            <a:off x="1417050" y="1410450"/>
            <a:ext cx="6309900" cy="1671600"/>
          </a:xfrm>
          <a:prstGeom prst="rect">
            <a:avLst/>
          </a:prstGeom>
        </p:spPr>
        <p:txBody>
          <a:bodyPr anchorCtr="0" anchor="b" bIns="91425" lIns="91425" spcFirstLastPara="1" rIns="91425" wrap="square" tIns="91425">
            <a:noAutofit/>
          </a:bodyPr>
          <a:lstStyle>
            <a:lvl1pPr lvl="0" rtl="0" algn="ctr">
              <a:lnSpc>
                <a:spcPct val="90000"/>
              </a:lnSpc>
              <a:spcBef>
                <a:spcPts val="0"/>
              </a:spcBef>
              <a:spcAft>
                <a:spcPts val="0"/>
              </a:spcAft>
              <a:buSzPts val="5200"/>
              <a:buNone/>
              <a:defRPr sz="5000">
                <a:latin typeface="Days One"/>
                <a:ea typeface="Days One"/>
                <a:cs typeface="Days One"/>
                <a:sym typeface="Days One"/>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798" name="Google Shape;798;g1d1044728da_4_629"/>
          <p:cNvSpPr txBox="1"/>
          <p:nvPr>
            <p:ph idx="1" type="subTitle"/>
          </p:nvPr>
        </p:nvSpPr>
        <p:spPr>
          <a:xfrm>
            <a:off x="2392500" y="3718425"/>
            <a:ext cx="4359000" cy="409500"/>
          </a:xfrm>
          <a:prstGeom prst="rect">
            <a:avLst/>
          </a:prstGeom>
          <a:solidFill>
            <a:schemeClr val="lt1"/>
          </a:solid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sz="1600">
                <a:latin typeface="Cabin"/>
                <a:ea typeface="Cabin"/>
                <a:cs typeface="Cabin"/>
                <a:sym typeface="Cabin"/>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799" name="Google Shape;799;g1d1044728da_4_629"/>
          <p:cNvSpPr txBox="1"/>
          <p:nvPr>
            <p:ph idx="12" type="sldNum"/>
          </p:nvPr>
        </p:nvSpPr>
        <p:spPr>
          <a:xfrm>
            <a:off x="715109" y="4669856"/>
            <a:ext cx="548700" cy="393600"/>
          </a:xfrm>
          <a:prstGeom prst="rect">
            <a:avLst/>
          </a:prstGeom>
          <a:noFill/>
          <a:ln>
            <a:noFill/>
          </a:ln>
        </p:spPr>
        <p:txBody>
          <a:bodyPr anchorCtr="0" anchor="ctr" bIns="91425" lIns="91425" spcFirstLastPara="1" rIns="91425" wrap="square" tIns="91425">
            <a:noAutofit/>
          </a:bodyPr>
          <a:lstStyle>
            <a:lvl1pPr lvl="0" rtl="0">
              <a:spcAft>
                <a:spcPts val="0"/>
              </a:spcAft>
              <a:buNone/>
              <a:defRPr b="1" sz="1200">
                <a:solidFill>
                  <a:schemeClr val="dk1"/>
                </a:solidFill>
                <a:latin typeface="Cabin"/>
                <a:ea typeface="Cabin"/>
                <a:cs typeface="Cabin"/>
                <a:sym typeface="Cabin"/>
              </a:defRPr>
            </a:lvl1pPr>
            <a:lvl2pPr lvl="1" rtl="0">
              <a:spcAft>
                <a:spcPts val="0"/>
              </a:spcAft>
              <a:buNone/>
              <a:defRPr b="1" sz="1200">
                <a:solidFill>
                  <a:schemeClr val="dk1"/>
                </a:solidFill>
                <a:latin typeface="Cabin"/>
                <a:ea typeface="Cabin"/>
                <a:cs typeface="Cabin"/>
                <a:sym typeface="Cabin"/>
              </a:defRPr>
            </a:lvl2pPr>
            <a:lvl3pPr lvl="2" rtl="0">
              <a:spcAft>
                <a:spcPts val="0"/>
              </a:spcAft>
              <a:buNone/>
              <a:defRPr b="1" sz="1200">
                <a:solidFill>
                  <a:schemeClr val="dk1"/>
                </a:solidFill>
                <a:latin typeface="Cabin"/>
                <a:ea typeface="Cabin"/>
                <a:cs typeface="Cabin"/>
                <a:sym typeface="Cabin"/>
              </a:defRPr>
            </a:lvl3pPr>
            <a:lvl4pPr lvl="3" rtl="0">
              <a:spcAft>
                <a:spcPts val="0"/>
              </a:spcAft>
              <a:buNone/>
              <a:defRPr b="1" sz="1200">
                <a:solidFill>
                  <a:schemeClr val="dk1"/>
                </a:solidFill>
                <a:latin typeface="Cabin"/>
                <a:ea typeface="Cabin"/>
                <a:cs typeface="Cabin"/>
                <a:sym typeface="Cabin"/>
              </a:defRPr>
            </a:lvl4pPr>
            <a:lvl5pPr lvl="4" rtl="0">
              <a:spcAft>
                <a:spcPts val="0"/>
              </a:spcAft>
              <a:buNone/>
              <a:defRPr b="1" sz="1200">
                <a:solidFill>
                  <a:schemeClr val="dk1"/>
                </a:solidFill>
                <a:latin typeface="Cabin"/>
                <a:ea typeface="Cabin"/>
                <a:cs typeface="Cabin"/>
                <a:sym typeface="Cabin"/>
              </a:defRPr>
            </a:lvl5pPr>
            <a:lvl6pPr lvl="5" rtl="0">
              <a:spcAft>
                <a:spcPts val="0"/>
              </a:spcAft>
              <a:buNone/>
              <a:defRPr b="1" sz="1200">
                <a:solidFill>
                  <a:schemeClr val="dk1"/>
                </a:solidFill>
                <a:latin typeface="Cabin"/>
                <a:ea typeface="Cabin"/>
                <a:cs typeface="Cabin"/>
                <a:sym typeface="Cabin"/>
              </a:defRPr>
            </a:lvl6pPr>
            <a:lvl7pPr lvl="6" rtl="0">
              <a:spcAft>
                <a:spcPts val="0"/>
              </a:spcAft>
              <a:buNone/>
              <a:defRPr b="1" sz="1200">
                <a:solidFill>
                  <a:schemeClr val="dk1"/>
                </a:solidFill>
                <a:latin typeface="Cabin"/>
                <a:ea typeface="Cabin"/>
                <a:cs typeface="Cabin"/>
                <a:sym typeface="Cabin"/>
              </a:defRPr>
            </a:lvl7pPr>
            <a:lvl8pPr lvl="7" rtl="0">
              <a:spcAft>
                <a:spcPts val="0"/>
              </a:spcAft>
              <a:buNone/>
              <a:defRPr b="1" sz="1200">
                <a:solidFill>
                  <a:schemeClr val="dk1"/>
                </a:solidFill>
                <a:latin typeface="Cabin"/>
                <a:ea typeface="Cabin"/>
                <a:cs typeface="Cabin"/>
                <a:sym typeface="Cabin"/>
              </a:defRPr>
            </a:lvl8pPr>
            <a:lvl9pPr lvl="8" rtl="0">
              <a:spcAft>
                <a:spcPts val="0"/>
              </a:spcAft>
              <a:buNone/>
              <a:defRPr b="1" sz="1200">
                <a:solidFill>
                  <a:schemeClr val="dk1"/>
                </a:solidFill>
                <a:latin typeface="Cabin"/>
                <a:ea typeface="Cabin"/>
                <a:cs typeface="Cabin"/>
                <a:sym typeface="Cabi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800" name="Shape 800"/>
        <p:cNvGrpSpPr/>
        <p:nvPr/>
      </p:nvGrpSpPr>
      <p:grpSpPr>
        <a:xfrm>
          <a:off x="0" y="0"/>
          <a:ext cx="0" cy="0"/>
          <a:chOff x="0" y="0"/>
          <a:chExt cx="0" cy="0"/>
        </a:xfrm>
      </p:grpSpPr>
      <p:grpSp>
        <p:nvGrpSpPr>
          <p:cNvPr id="801" name="Google Shape;801;g1d1044728da_4_665"/>
          <p:cNvGrpSpPr/>
          <p:nvPr/>
        </p:nvGrpSpPr>
        <p:grpSpPr>
          <a:xfrm>
            <a:off x="-89200" y="-45900"/>
            <a:ext cx="9334475" cy="5235300"/>
            <a:chOff x="-89200" y="-45900"/>
            <a:chExt cx="9334475" cy="5235300"/>
          </a:xfrm>
        </p:grpSpPr>
        <p:grpSp>
          <p:nvGrpSpPr>
            <p:cNvPr id="802" name="Google Shape;802;g1d1044728da_4_665"/>
            <p:cNvGrpSpPr/>
            <p:nvPr/>
          </p:nvGrpSpPr>
          <p:grpSpPr>
            <a:xfrm>
              <a:off x="477625" y="-45900"/>
              <a:ext cx="8767650" cy="5235300"/>
              <a:chOff x="477625" y="-45900"/>
              <a:chExt cx="8767650" cy="5235300"/>
            </a:xfrm>
          </p:grpSpPr>
          <p:sp>
            <p:nvSpPr>
              <p:cNvPr id="803" name="Google Shape;803;g1d1044728da_4_665"/>
              <p:cNvSpPr/>
              <p:nvPr/>
            </p:nvSpPr>
            <p:spPr>
              <a:xfrm>
                <a:off x="47762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g1d1044728da_4_665"/>
              <p:cNvSpPr/>
              <p:nvPr/>
            </p:nvSpPr>
            <p:spPr>
              <a:xfrm>
                <a:off x="964100"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g1d1044728da_4_665"/>
              <p:cNvSpPr/>
              <p:nvPr/>
            </p:nvSpPr>
            <p:spPr>
              <a:xfrm>
                <a:off x="145057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g1d1044728da_4_665"/>
              <p:cNvSpPr/>
              <p:nvPr/>
            </p:nvSpPr>
            <p:spPr>
              <a:xfrm>
                <a:off x="1937050"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g1d1044728da_4_665"/>
              <p:cNvSpPr/>
              <p:nvPr/>
            </p:nvSpPr>
            <p:spPr>
              <a:xfrm>
                <a:off x="242352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g1d1044728da_4_665"/>
              <p:cNvSpPr/>
              <p:nvPr/>
            </p:nvSpPr>
            <p:spPr>
              <a:xfrm>
                <a:off x="2910000"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g1d1044728da_4_665"/>
              <p:cNvSpPr/>
              <p:nvPr/>
            </p:nvSpPr>
            <p:spPr>
              <a:xfrm>
                <a:off x="339647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g1d1044728da_4_665"/>
              <p:cNvSpPr/>
              <p:nvPr/>
            </p:nvSpPr>
            <p:spPr>
              <a:xfrm>
                <a:off x="3882950"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g1d1044728da_4_665"/>
              <p:cNvSpPr/>
              <p:nvPr/>
            </p:nvSpPr>
            <p:spPr>
              <a:xfrm>
                <a:off x="436942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g1d1044728da_4_665"/>
              <p:cNvSpPr/>
              <p:nvPr/>
            </p:nvSpPr>
            <p:spPr>
              <a:xfrm>
                <a:off x="4855900"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g1d1044728da_4_665"/>
              <p:cNvSpPr/>
              <p:nvPr/>
            </p:nvSpPr>
            <p:spPr>
              <a:xfrm>
                <a:off x="534237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g1d1044728da_4_665"/>
              <p:cNvSpPr/>
              <p:nvPr/>
            </p:nvSpPr>
            <p:spPr>
              <a:xfrm>
                <a:off x="5828850"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g1d1044728da_4_665"/>
              <p:cNvSpPr/>
              <p:nvPr/>
            </p:nvSpPr>
            <p:spPr>
              <a:xfrm>
                <a:off x="631532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g1d1044728da_4_665"/>
              <p:cNvSpPr/>
              <p:nvPr/>
            </p:nvSpPr>
            <p:spPr>
              <a:xfrm>
                <a:off x="6801800"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g1d1044728da_4_665"/>
              <p:cNvSpPr/>
              <p:nvPr/>
            </p:nvSpPr>
            <p:spPr>
              <a:xfrm>
                <a:off x="728827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g1d1044728da_4_665"/>
              <p:cNvSpPr/>
              <p:nvPr/>
            </p:nvSpPr>
            <p:spPr>
              <a:xfrm>
                <a:off x="7774750"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g1d1044728da_4_665"/>
              <p:cNvSpPr/>
              <p:nvPr/>
            </p:nvSpPr>
            <p:spPr>
              <a:xfrm>
                <a:off x="826122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g1d1044728da_4_665"/>
              <p:cNvSpPr/>
              <p:nvPr/>
            </p:nvSpPr>
            <p:spPr>
              <a:xfrm>
                <a:off x="8747700"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g1d1044728da_4_665"/>
              <p:cNvSpPr/>
              <p:nvPr/>
            </p:nvSpPr>
            <p:spPr>
              <a:xfrm>
                <a:off x="923417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22" name="Google Shape;822;g1d1044728da_4_665"/>
            <p:cNvGrpSpPr/>
            <p:nvPr/>
          </p:nvGrpSpPr>
          <p:grpSpPr>
            <a:xfrm>
              <a:off x="-89200" y="498000"/>
              <a:ext cx="9322500" cy="4553625"/>
              <a:chOff x="-89200" y="498000"/>
              <a:chExt cx="9322500" cy="4553625"/>
            </a:xfrm>
          </p:grpSpPr>
          <p:sp>
            <p:nvSpPr>
              <p:cNvPr id="823" name="Google Shape;823;g1d1044728da_4_665"/>
              <p:cNvSpPr/>
              <p:nvPr/>
            </p:nvSpPr>
            <p:spPr>
              <a:xfrm>
                <a:off x="-89200" y="498000"/>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g1d1044728da_4_665"/>
              <p:cNvSpPr/>
              <p:nvPr/>
            </p:nvSpPr>
            <p:spPr>
              <a:xfrm>
                <a:off x="-89200" y="1002625"/>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g1d1044728da_4_665"/>
              <p:cNvSpPr/>
              <p:nvPr/>
            </p:nvSpPr>
            <p:spPr>
              <a:xfrm>
                <a:off x="-89200" y="1507250"/>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g1d1044728da_4_665"/>
              <p:cNvSpPr/>
              <p:nvPr/>
            </p:nvSpPr>
            <p:spPr>
              <a:xfrm>
                <a:off x="-89200" y="2011875"/>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g1d1044728da_4_665"/>
              <p:cNvSpPr/>
              <p:nvPr/>
            </p:nvSpPr>
            <p:spPr>
              <a:xfrm>
                <a:off x="-89200" y="2516500"/>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g1d1044728da_4_665"/>
              <p:cNvSpPr/>
              <p:nvPr/>
            </p:nvSpPr>
            <p:spPr>
              <a:xfrm>
                <a:off x="-89200" y="3021125"/>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g1d1044728da_4_665"/>
              <p:cNvSpPr/>
              <p:nvPr/>
            </p:nvSpPr>
            <p:spPr>
              <a:xfrm>
                <a:off x="-89200" y="3525750"/>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g1d1044728da_4_665"/>
              <p:cNvSpPr/>
              <p:nvPr/>
            </p:nvSpPr>
            <p:spPr>
              <a:xfrm>
                <a:off x="-89200" y="4030375"/>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g1d1044728da_4_665"/>
              <p:cNvSpPr/>
              <p:nvPr/>
            </p:nvSpPr>
            <p:spPr>
              <a:xfrm>
                <a:off x="-89200" y="4535000"/>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g1d1044728da_4_665"/>
              <p:cNvSpPr/>
              <p:nvPr/>
            </p:nvSpPr>
            <p:spPr>
              <a:xfrm>
                <a:off x="-89200" y="5039625"/>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33" name="Google Shape;833;g1d1044728da_4_665"/>
          <p:cNvSpPr txBox="1"/>
          <p:nvPr>
            <p:ph type="title"/>
          </p:nvPr>
        </p:nvSpPr>
        <p:spPr>
          <a:xfrm>
            <a:off x="3976550" y="1705238"/>
            <a:ext cx="3798600" cy="1533900"/>
          </a:xfrm>
          <a:prstGeom prst="rect">
            <a:avLst/>
          </a:prstGeom>
        </p:spPr>
        <p:txBody>
          <a:bodyPr anchorCtr="0" anchor="b" bIns="91425" lIns="91425" spcFirstLastPara="1" rIns="91425" wrap="square" tIns="91425">
            <a:noAutofit/>
          </a:bodyPr>
          <a:lstStyle>
            <a:lvl1pPr lvl="0" rtl="0">
              <a:spcBef>
                <a:spcPts val="0"/>
              </a:spcBef>
              <a:spcAft>
                <a:spcPts val="0"/>
              </a:spcAft>
              <a:buSzPts val="3600"/>
              <a:buNone/>
              <a:defRPr sz="45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834" name="Google Shape;834;g1d1044728da_4_665"/>
          <p:cNvSpPr txBox="1"/>
          <p:nvPr>
            <p:ph hasCustomPrompt="1" idx="2" type="title"/>
          </p:nvPr>
        </p:nvSpPr>
        <p:spPr>
          <a:xfrm>
            <a:off x="1567400" y="1454925"/>
            <a:ext cx="1528800" cy="13302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6000"/>
              <a:buNone/>
              <a:defRPr sz="72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835" name="Google Shape;835;g1d1044728da_4_665"/>
          <p:cNvSpPr txBox="1"/>
          <p:nvPr>
            <p:ph idx="1" type="subTitle"/>
          </p:nvPr>
        </p:nvSpPr>
        <p:spPr>
          <a:xfrm>
            <a:off x="3976550" y="3932550"/>
            <a:ext cx="4167600" cy="459000"/>
          </a:xfrm>
          <a:prstGeom prst="rect">
            <a:avLst/>
          </a:prstGeom>
          <a:solidFill>
            <a:schemeClr val="lt1"/>
          </a:solid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lvl1pPr lvl="0" rtl="0">
              <a:lnSpc>
                <a:spcPct val="100000"/>
              </a:lnSpc>
              <a:spcBef>
                <a:spcPts val="0"/>
              </a:spcBef>
              <a:spcAft>
                <a:spcPts val="0"/>
              </a:spcAft>
              <a:buSzPts val="1100"/>
              <a:buNone/>
              <a:defRPr sz="1600"/>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
        <p:nvSpPr>
          <p:cNvPr id="836" name="Google Shape;836;g1d1044728da_4_665"/>
          <p:cNvSpPr txBox="1"/>
          <p:nvPr>
            <p:ph idx="12" type="sldNum"/>
          </p:nvPr>
        </p:nvSpPr>
        <p:spPr>
          <a:xfrm>
            <a:off x="725609" y="4666051"/>
            <a:ext cx="548700" cy="393600"/>
          </a:xfrm>
          <a:prstGeom prst="rect">
            <a:avLst/>
          </a:prstGeom>
          <a:noFill/>
          <a:ln>
            <a:noFill/>
          </a:ln>
        </p:spPr>
        <p:txBody>
          <a:bodyPr anchorCtr="0" anchor="ctr" bIns="91425" lIns="91425" spcFirstLastPara="1" rIns="91425" wrap="square" tIns="91425">
            <a:noAutofit/>
          </a:bodyPr>
          <a:lstStyle>
            <a:lvl1pPr lvl="0" rtl="0">
              <a:spcAft>
                <a:spcPts val="0"/>
              </a:spcAft>
              <a:buNone/>
              <a:defRPr b="1" sz="1200">
                <a:solidFill>
                  <a:schemeClr val="dk1"/>
                </a:solidFill>
                <a:latin typeface="Cabin"/>
                <a:ea typeface="Cabin"/>
                <a:cs typeface="Cabin"/>
                <a:sym typeface="Cabin"/>
              </a:defRPr>
            </a:lvl1pPr>
            <a:lvl2pPr lvl="1" rtl="0">
              <a:spcAft>
                <a:spcPts val="0"/>
              </a:spcAft>
              <a:buNone/>
              <a:defRPr b="1" sz="1200">
                <a:solidFill>
                  <a:schemeClr val="dk1"/>
                </a:solidFill>
                <a:latin typeface="Cabin"/>
                <a:ea typeface="Cabin"/>
                <a:cs typeface="Cabin"/>
                <a:sym typeface="Cabin"/>
              </a:defRPr>
            </a:lvl2pPr>
            <a:lvl3pPr lvl="2" rtl="0">
              <a:spcAft>
                <a:spcPts val="0"/>
              </a:spcAft>
              <a:buNone/>
              <a:defRPr b="1" sz="1200">
                <a:solidFill>
                  <a:schemeClr val="dk1"/>
                </a:solidFill>
                <a:latin typeface="Cabin"/>
                <a:ea typeface="Cabin"/>
                <a:cs typeface="Cabin"/>
                <a:sym typeface="Cabin"/>
              </a:defRPr>
            </a:lvl3pPr>
            <a:lvl4pPr lvl="3" rtl="0">
              <a:spcAft>
                <a:spcPts val="0"/>
              </a:spcAft>
              <a:buNone/>
              <a:defRPr b="1" sz="1200">
                <a:solidFill>
                  <a:schemeClr val="dk1"/>
                </a:solidFill>
                <a:latin typeface="Cabin"/>
                <a:ea typeface="Cabin"/>
                <a:cs typeface="Cabin"/>
                <a:sym typeface="Cabin"/>
              </a:defRPr>
            </a:lvl4pPr>
            <a:lvl5pPr lvl="4" rtl="0">
              <a:spcAft>
                <a:spcPts val="0"/>
              </a:spcAft>
              <a:buNone/>
              <a:defRPr b="1" sz="1200">
                <a:solidFill>
                  <a:schemeClr val="dk1"/>
                </a:solidFill>
                <a:latin typeface="Cabin"/>
                <a:ea typeface="Cabin"/>
                <a:cs typeface="Cabin"/>
                <a:sym typeface="Cabin"/>
              </a:defRPr>
            </a:lvl5pPr>
            <a:lvl6pPr lvl="5" rtl="0">
              <a:spcAft>
                <a:spcPts val="0"/>
              </a:spcAft>
              <a:buNone/>
              <a:defRPr b="1" sz="1200">
                <a:solidFill>
                  <a:schemeClr val="dk1"/>
                </a:solidFill>
                <a:latin typeface="Cabin"/>
                <a:ea typeface="Cabin"/>
                <a:cs typeface="Cabin"/>
                <a:sym typeface="Cabin"/>
              </a:defRPr>
            </a:lvl6pPr>
            <a:lvl7pPr lvl="6" rtl="0">
              <a:spcAft>
                <a:spcPts val="0"/>
              </a:spcAft>
              <a:buNone/>
              <a:defRPr b="1" sz="1200">
                <a:solidFill>
                  <a:schemeClr val="dk1"/>
                </a:solidFill>
                <a:latin typeface="Cabin"/>
                <a:ea typeface="Cabin"/>
                <a:cs typeface="Cabin"/>
                <a:sym typeface="Cabin"/>
              </a:defRPr>
            </a:lvl7pPr>
            <a:lvl8pPr lvl="7" rtl="0">
              <a:spcAft>
                <a:spcPts val="0"/>
              </a:spcAft>
              <a:buNone/>
              <a:defRPr b="1" sz="1200">
                <a:solidFill>
                  <a:schemeClr val="dk1"/>
                </a:solidFill>
                <a:latin typeface="Cabin"/>
                <a:ea typeface="Cabin"/>
                <a:cs typeface="Cabin"/>
                <a:sym typeface="Cabin"/>
              </a:defRPr>
            </a:lvl8pPr>
            <a:lvl9pPr lvl="8" rtl="0">
              <a:spcAft>
                <a:spcPts val="0"/>
              </a:spcAft>
              <a:buNone/>
              <a:defRPr b="1" sz="1200">
                <a:solidFill>
                  <a:schemeClr val="dk1"/>
                </a:solidFill>
                <a:latin typeface="Cabin"/>
                <a:ea typeface="Cabin"/>
                <a:cs typeface="Cabin"/>
                <a:sym typeface="Cabi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37" name="Shape 837"/>
        <p:cNvGrpSpPr/>
        <p:nvPr/>
      </p:nvGrpSpPr>
      <p:grpSpPr>
        <a:xfrm>
          <a:off x="0" y="0"/>
          <a:ext cx="0" cy="0"/>
          <a:chOff x="0" y="0"/>
          <a:chExt cx="0" cy="0"/>
        </a:xfrm>
      </p:grpSpPr>
      <p:grpSp>
        <p:nvGrpSpPr>
          <p:cNvPr id="838" name="Google Shape;838;g1d1044728da_4_702"/>
          <p:cNvGrpSpPr/>
          <p:nvPr/>
        </p:nvGrpSpPr>
        <p:grpSpPr>
          <a:xfrm>
            <a:off x="-89200" y="-45900"/>
            <a:ext cx="9334475" cy="5235300"/>
            <a:chOff x="-89200" y="-45900"/>
            <a:chExt cx="9334475" cy="5235300"/>
          </a:xfrm>
        </p:grpSpPr>
        <p:grpSp>
          <p:nvGrpSpPr>
            <p:cNvPr id="839" name="Google Shape;839;g1d1044728da_4_702"/>
            <p:cNvGrpSpPr/>
            <p:nvPr/>
          </p:nvGrpSpPr>
          <p:grpSpPr>
            <a:xfrm>
              <a:off x="477625" y="-45900"/>
              <a:ext cx="8767650" cy="5235300"/>
              <a:chOff x="477625" y="-45900"/>
              <a:chExt cx="8767650" cy="5235300"/>
            </a:xfrm>
          </p:grpSpPr>
          <p:sp>
            <p:nvSpPr>
              <p:cNvPr id="840" name="Google Shape;840;g1d1044728da_4_702"/>
              <p:cNvSpPr/>
              <p:nvPr/>
            </p:nvSpPr>
            <p:spPr>
              <a:xfrm>
                <a:off x="47762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g1d1044728da_4_702"/>
              <p:cNvSpPr/>
              <p:nvPr/>
            </p:nvSpPr>
            <p:spPr>
              <a:xfrm>
                <a:off x="964100"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g1d1044728da_4_702"/>
              <p:cNvSpPr/>
              <p:nvPr/>
            </p:nvSpPr>
            <p:spPr>
              <a:xfrm>
                <a:off x="145057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g1d1044728da_4_702"/>
              <p:cNvSpPr/>
              <p:nvPr/>
            </p:nvSpPr>
            <p:spPr>
              <a:xfrm>
                <a:off x="1937050"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g1d1044728da_4_702"/>
              <p:cNvSpPr/>
              <p:nvPr/>
            </p:nvSpPr>
            <p:spPr>
              <a:xfrm>
                <a:off x="242352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g1d1044728da_4_702"/>
              <p:cNvSpPr/>
              <p:nvPr/>
            </p:nvSpPr>
            <p:spPr>
              <a:xfrm>
                <a:off x="2910000"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g1d1044728da_4_702"/>
              <p:cNvSpPr/>
              <p:nvPr/>
            </p:nvSpPr>
            <p:spPr>
              <a:xfrm>
                <a:off x="339647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g1d1044728da_4_702"/>
              <p:cNvSpPr/>
              <p:nvPr/>
            </p:nvSpPr>
            <p:spPr>
              <a:xfrm>
                <a:off x="3882950"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g1d1044728da_4_702"/>
              <p:cNvSpPr/>
              <p:nvPr/>
            </p:nvSpPr>
            <p:spPr>
              <a:xfrm>
                <a:off x="436942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g1d1044728da_4_702"/>
              <p:cNvSpPr/>
              <p:nvPr/>
            </p:nvSpPr>
            <p:spPr>
              <a:xfrm>
                <a:off x="4855900"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g1d1044728da_4_702"/>
              <p:cNvSpPr/>
              <p:nvPr/>
            </p:nvSpPr>
            <p:spPr>
              <a:xfrm>
                <a:off x="534237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g1d1044728da_4_702"/>
              <p:cNvSpPr/>
              <p:nvPr/>
            </p:nvSpPr>
            <p:spPr>
              <a:xfrm>
                <a:off x="5828850"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g1d1044728da_4_702"/>
              <p:cNvSpPr/>
              <p:nvPr/>
            </p:nvSpPr>
            <p:spPr>
              <a:xfrm>
                <a:off x="631532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g1d1044728da_4_702"/>
              <p:cNvSpPr/>
              <p:nvPr/>
            </p:nvSpPr>
            <p:spPr>
              <a:xfrm>
                <a:off x="6801800"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g1d1044728da_4_702"/>
              <p:cNvSpPr/>
              <p:nvPr/>
            </p:nvSpPr>
            <p:spPr>
              <a:xfrm>
                <a:off x="728827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g1d1044728da_4_702"/>
              <p:cNvSpPr/>
              <p:nvPr/>
            </p:nvSpPr>
            <p:spPr>
              <a:xfrm>
                <a:off x="7774750"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g1d1044728da_4_702"/>
              <p:cNvSpPr/>
              <p:nvPr/>
            </p:nvSpPr>
            <p:spPr>
              <a:xfrm>
                <a:off x="826122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g1d1044728da_4_702"/>
              <p:cNvSpPr/>
              <p:nvPr/>
            </p:nvSpPr>
            <p:spPr>
              <a:xfrm>
                <a:off x="8747700"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g1d1044728da_4_702"/>
              <p:cNvSpPr/>
              <p:nvPr/>
            </p:nvSpPr>
            <p:spPr>
              <a:xfrm>
                <a:off x="923417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59" name="Google Shape;859;g1d1044728da_4_702"/>
            <p:cNvGrpSpPr/>
            <p:nvPr/>
          </p:nvGrpSpPr>
          <p:grpSpPr>
            <a:xfrm>
              <a:off x="-89200" y="498000"/>
              <a:ext cx="9322500" cy="4553625"/>
              <a:chOff x="-89200" y="498000"/>
              <a:chExt cx="9322500" cy="4553625"/>
            </a:xfrm>
          </p:grpSpPr>
          <p:sp>
            <p:nvSpPr>
              <p:cNvPr id="860" name="Google Shape;860;g1d1044728da_4_702"/>
              <p:cNvSpPr/>
              <p:nvPr/>
            </p:nvSpPr>
            <p:spPr>
              <a:xfrm>
                <a:off x="-89200" y="498000"/>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g1d1044728da_4_702"/>
              <p:cNvSpPr/>
              <p:nvPr/>
            </p:nvSpPr>
            <p:spPr>
              <a:xfrm>
                <a:off x="-89200" y="1002625"/>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g1d1044728da_4_702"/>
              <p:cNvSpPr/>
              <p:nvPr/>
            </p:nvSpPr>
            <p:spPr>
              <a:xfrm>
                <a:off x="-89200" y="1507250"/>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g1d1044728da_4_702"/>
              <p:cNvSpPr/>
              <p:nvPr/>
            </p:nvSpPr>
            <p:spPr>
              <a:xfrm>
                <a:off x="-89200" y="2011875"/>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g1d1044728da_4_702"/>
              <p:cNvSpPr/>
              <p:nvPr/>
            </p:nvSpPr>
            <p:spPr>
              <a:xfrm>
                <a:off x="-89200" y="2516500"/>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g1d1044728da_4_702"/>
              <p:cNvSpPr/>
              <p:nvPr/>
            </p:nvSpPr>
            <p:spPr>
              <a:xfrm>
                <a:off x="-89200" y="3021125"/>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g1d1044728da_4_702"/>
              <p:cNvSpPr/>
              <p:nvPr/>
            </p:nvSpPr>
            <p:spPr>
              <a:xfrm>
                <a:off x="-89200" y="3525750"/>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g1d1044728da_4_702"/>
              <p:cNvSpPr/>
              <p:nvPr/>
            </p:nvSpPr>
            <p:spPr>
              <a:xfrm>
                <a:off x="-89200" y="4030375"/>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g1d1044728da_4_702"/>
              <p:cNvSpPr/>
              <p:nvPr/>
            </p:nvSpPr>
            <p:spPr>
              <a:xfrm>
                <a:off x="-89200" y="4535000"/>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g1d1044728da_4_702"/>
              <p:cNvSpPr/>
              <p:nvPr/>
            </p:nvSpPr>
            <p:spPr>
              <a:xfrm>
                <a:off x="-89200" y="5039625"/>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70" name="Google Shape;870;g1d1044728da_4_702"/>
          <p:cNvSpPr txBox="1"/>
          <p:nvPr>
            <p:ph type="title"/>
          </p:nvPr>
        </p:nvSpPr>
        <p:spPr>
          <a:xfrm>
            <a:off x="720000" y="539496"/>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871" name="Google Shape;871;g1d1044728da_4_702"/>
          <p:cNvSpPr txBox="1"/>
          <p:nvPr>
            <p:ph idx="1" type="body"/>
          </p:nvPr>
        </p:nvSpPr>
        <p:spPr>
          <a:xfrm>
            <a:off x="720000" y="1284338"/>
            <a:ext cx="7704000" cy="3284400"/>
          </a:xfrm>
          <a:prstGeom prst="rect">
            <a:avLst/>
          </a:prstGeom>
        </p:spPr>
        <p:txBody>
          <a:bodyPr anchorCtr="0" anchor="t" bIns="91425" lIns="91425" spcFirstLastPara="1" rIns="91425" wrap="square" tIns="91425">
            <a:noAutofit/>
          </a:bodyPr>
          <a:lstStyle>
            <a:lvl1pPr indent="-317500" lvl="0" marL="457200" rtl="0">
              <a:lnSpc>
                <a:spcPct val="115000"/>
              </a:lnSpc>
              <a:spcBef>
                <a:spcPts val="0"/>
              </a:spcBef>
              <a:spcAft>
                <a:spcPts val="0"/>
              </a:spcAft>
              <a:buClr>
                <a:schemeClr val="lt2"/>
              </a:buClr>
              <a:buSzPts val="1400"/>
              <a:buChar char="●"/>
              <a:defRPr sz="1400">
                <a:solidFill>
                  <a:srgbClr val="434343"/>
                </a:solidFill>
              </a:defRPr>
            </a:lvl1pPr>
            <a:lvl2pPr indent="-298450" lvl="1" marL="914400" rtl="0">
              <a:lnSpc>
                <a:spcPct val="115000"/>
              </a:lnSpc>
              <a:spcBef>
                <a:spcPts val="0"/>
              </a:spcBef>
              <a:spcAft>
                <a:spcPts val="0"/>
              </a:spcAft>
              <a:buClr>
                <a:srgbClr val="434343"/>
              </a:buClr>
              <a:buSzPts val="1100"/>
              <a:buChar char="○"/>
              <a:defRPr>
                <a:solidFill>
                  <a:srgbClr val="434343"/>
                </a:solidFill>
              </a:defRPr>
            </a:lvl2pPr>
            <a:lvl3pPr indent="-298450" lvl="2" marL="1371600" rtl="0">
              <a:lnSpc>
                <a:spcPct val="115000"/>
              </a:lnSpc>
              <a:spcBef>
                <a:spcPts val="0"/>
              </a:spcBef>
              <a:spcAft>
                <a:spcPts val="0"/>
              </a:spcAft>
              <a:buClr>
                <a:srgbClr val="434343"/>
              </a:buClr>
              <a:buSzPts val="1100"/>
              <a:buChar char="■"/>
              <a:defRPr>
                <a:solidFill>
                  <a:srgbClr val="434343"/>
                </a:solidFill>
              </a:defRPr>
            </a:lvl3pPr>
            <a:lvl4pPr indent="-298450" lvl="3" marL="1828800" rtl="0">
              <a:lnSpc>
                <a:spcPct val="115000"/>
              </a:lnSpc>
              <a:spcBef>
                <a:spcPts val="0"/>
              </a:spcBef>
              <a:spcAft>
                <a:spcPts val="0"/>
              </a:spcAft>
              <a:buClr>
                <a:srgbClr val="434343"/>
              </a:buClr>
              <a:buSzPts val="1100"/>
              <a:buChar char="●"/>
              <a:defRPr>
                <a:solidFill>
                  <a:srgbClr val="434343"/>
                </a:solidFill>
              </a:defRPr>
            </a:lvl4pPr>
            <a:lvl5pPr indent="-298450" lvl="4" marL="2286000" rtl="0">
              <a:lnSpc>
                <a:spcPct val="115000"/>
              </a:lnSpc>
              <a:spcBef>
                <a:spcPts val="0"/>
              </a:spcBef>
              <a:spcAft>
                <a:spcPts val="0"/>
              </a:spcAft>
              <a:buClr>
                <a:srgbClr val="434343"/>
              </a:buClr>
              <a:buSzPts val="1100"/>
              <a:buChar char="○"/>
              <a:defRPr>
                <a:solidFill>
                  <a:srgbClr val="434343"/>
                </a:solidFill>
              </a:defRPr>
            </a:lvl5pPr>
            <a:lvl6pPr indent="-298450" lvl="5" marL="2743200" rtl="0">
              <a:lnSpc>
                <a:spcPct val="115000"/>
              </a:lnSpc>
              <a:spcBef>
                <a:spcPts val="0"/>
              </a:spcBef>
              <a:spcAft>
                <a:spcPts val="0"/>
              </a:spcAft>
              <a:buClr>
                <a:srgbClr val="434343"/>
              </a:buClr>
              <a:buSzPts val="1100"/>
              <a:buChar char="■"/>
              <a:defRPr>
                <a:solidFill>
                  <a:srgbClr val="434343"/>
                </a:solidFill>
              </a:defRPr>
            </a:lvl6pPr>
            <a:lvl7pPr indent="-298450" lvl="6" marL="3200400" rtl="0">
              <a:lnSpc>
                <a:spcPct val="115000"/>
              </a:lnSpc>
              <a:spcBef>
                <a:spcPts val="0"/>
              </a:spcBef>
              <a:spcAft>
                <a:spcPts val="0"/>
              </a:spcAft>
              <a:buClr>
                <a:srgbClr val="434343"/>
              </a:buClr>
              <a:buSzPts val="1100"/>
              <a:buChar char="●"/>
              <a:defRPr>
                <a:solidFill>
                  <a:srgbClr val="434343"/>
                </a:solidFill>
              </a:defRPr>
            </a:lvl7pPr>
            <a:lvl8pPr indent="-298450" lvl="7" marL="3657600" rtl="0">
              <a:lnSpc>
                <a:spcPct val="115000"/>
              </a:lnSpc>
              <a:spcBef>
                <a:spcPts val="0"/>
              </a:spcBef>
              <a:spcAft>
                <a:spcPts val="0"/>
              </a:spcAft>
              <a:buClr>
                <a:srgbClr val="434343"/>
              </a:buClr>
              <a:buSzPts val="1100"/>
              <a:buChar char="○"/>
              <a:defRPr>
                <a:solidFill>
                  <a:srgbClr val="434343"/>
                </a:solidFill>
              </a:defRPr>
            </a:lvl8pPr>
            <a:lvl9pPr indent="-298450" lvl="8" marL="4114800" rtl="0">
              <a:lnSpc>
                <a:spcPct val="115000"/>
              </a:lnSpc>
              <a:spcBef>
                <a:spcPts val="0"/>
              </a:spcBef>
              <a:spcAft>
                <a:spcPts val="0"/>
              </a:spcAft>
              <a:buClr>
                <a:srgbClr val="434343"/>
              </a:buClr>
              <a:buSzPts val="1100"/>
              <a:buChar char="■"/>
              <a:defRPr>
                <a:solidFill>
                  <a:srgbClr val="434343"/>
                </a:solidFill>
              </a:defRPr>
            </a:lvl9pPr>
          </a:lstStyle>
          <a:p/>
        </p:txBody>
      </p:sp>
      <p:sp>
        <p:nvSpPr>
          <p:cNvPr id="872" name="Google Shape;872;g1d1044728da_4_702"/>
          <p:cNvSpPr txBox="1"/>
          <p:nvPr>
            <p:ph idx="12" type="sldNum"/>
          </p:nvPr>
        </p:nvSpPr>
        <p:spPr>
          <a:xfrm>
            <a:off x="715109" y="4669851"/>
            <a:ext cx="548700" cy="393600"/>
          </a:xfrm>
          <a:prstGeom prst="rect">
            <a:avLst/>
          </a:prstGeom>
          <a:noFill/>
          <a:ln>
            <a:noFill/>
          </a:ln>
        </p:spPr>
        <p:txBody>
          <a:bodyPr anchorCtr="0" anchor="t" bIns="91425" lIns="91425" spcFirstLastPara="1" rIns="91425" wrap="square" tIns="91425">
            <a:noAutofit/>
          </a:bodyPr>
          <a:lstStyle>
            <a:lvl1pPr lvl="0" rtl="0">
              <a:spcAft>
                <a:spcPts val="0"/>
              </a:spcAft>
              <a:buNone/>
              <a:defRPr b="1" sz="1200">
                <a:solidFill>
                  <a:schemeClr val="dk1"/>
                </a:solidFill>
                <a:latin typeface="Cabin"/>
                <a:ea typeface="Cabin"/>
                <a:cs typeface="Cabin"/>
                <a:sym typeface="Cabin"/>
              </a:defRPr>
            </a:lvl1pPr>
            <a:lvl2pPr lvl="1" rtl="0">
              <a:spcAft>
                <a:spcPts val="0"/>
              </a:spcAft>
              <a:buNone/>
              <a:defRPr b="1" sz="1200">
                <a:solidFill>
                  <a:schemeClr val="dk1"/>
                </a:solidFill>
                <a:latin typeface="Cabin"/>
                <a:ea typeface="Cabin"/>
                <a:cs typeface="Cabin"/>
                <a:sym typeface="Cabin"/>
              </a:defRPr>
            </a:lvl2pPr>
            <a:lvl3pPr lvl="2" rtl="0">
              <a:spcAft>
                <a:spcPts val="0"/>
              </a:spcAft>
              <a:buNone/>
              <a:defRPr b="1" sz="1200">
                <a:solidFill>
                  <a:schemeClr val="dk1"/>
                </a:solidFill>
                <a:latin typeface="Cabin"/>
                <a:ea typeface="Cabin"/>
                <a:cs typeface="Cabin"/>
                <a:sym typeface="Cabin"/>
              </a:defRPr>
            </a:lvl3pPr>
            <a:lvl4pPr lvl="3" rtl="0">
              <a:spcAft>
                <a:spcPts val="0"/>
              </a:spcAft>
              <a:buNone/>
              <a:defRPr b="1" sz="1200">
                <a:solidFill>
                  <a:schemeClr val="dk1"/>
                </a:solidFill>
                <a:latin typeface="Cabin"/>
                <a:ea typeface="Cabin"/>
                <a:cs typeface="Cabin"/>
                <a:sym typeface="Cabin"/>
              </a:defRPr>
            </a:lvl4pPr>
            <a:lvl5pPr lvl="4" rtl="0">
              <a:spcAft>
                <a:spcPts val="0"/>
              </a:spcAft>
              <a:buNone/>
              <a:defRPr b="1" sz="1200">
                <a:solidFill>
                  <a:schemeClr val="dk1"/>
                </a:solidFill>
                <a:latin typeface="Cabin"/>
                <a:ea typeface="Cabin"/>
                <a:cs typeface="Cabin"/>
                <a:sym typeface="Cabin"/>
              </a:defRPr>
            </a:lvl5pPr>
            <a:lvl6pPr lvl="5" rtl="0">
              <a:spcAft>
                <a:spcPts val="0"/>
              </a:spcAft>
              <a:buNone/>
              <a:defRPr b="1" sz="1200">
                <a:solidFill>
                  <a:schemeClr val="dk1"/>
                </a:solidFill>
                <a:latin typeface="Cabin"/>
                <a:ea typeface="Cabin"/>
                <a:cs typeface="Cabin"/>
                <a:sym typeface="Cabin"/>
              </a:defRPr>
            </a:lvl6pPr>
            <a:lvl7pPr lvl="6" rtl="0">
              <a:spcAft>
                <a:spcPts val="0"/>
              </a:spcAft>
              <a:buNone/>
              <a:defRPr b="1" sz="1200">
                <a:solidFill>
                  <a:schemeClr val="dk1"/>
                </a:solidFill>
                <a:latin typeface="Cabin"/>
                <a:ea typeface="Cabin"/>
                <a:cs typeface="Cabin"/>
                <a:sym typeface="Cabin"/>
              </a:defRPr>
            </a:lvl7pPr>
            <a:lvl8pPr lvl="7" rtl="0">
              <a:spcAft>
                <a:spcPts val="0"/>
              </a:spcAft>
              <a:buNone/>
              <a:defRPr b="1" sz="1200">
                <a:solidFill>
                  <a:schemeClr val="dk1"/>
                </a:solidFill>
                <a:latin typeface="Cabin"/>
                <a:ea typeface="Cabin"/>
                <a:cs typeface="Cabin"/>
                <a:sym typeface="Cabin"/>
              </a:defRPr>
            </a:lvl8pPr>
            <a:lvl9pPr lvl="8" rtl="0">
              <a:spcAft>
                <a:spcPts val="0"/>
              </a:spcAft>
              <a:buNone/>
              <a:defRPr b="1" sz="1200">
                <a:solidFill>
                  <a:schemeClr val="dk1"/>
                </a:solidFill>
                <a:latin typeface="Cabin"/>
                <a:ea typeface="Cabin"/>
                <a:cs typeface="Cabin"/>
                <a:sym typeface="Cabin"/>
              </a:defRPr>
            </a:lvl9pPr>
          </a:lstStyle>
          <a:p>
            <a:pPr indent="0" lvl="0" marL="0" rtl="0" algn="l">
              <a:spcBef>
                <a:spcPts val="0"/>
              </a:spcBef>
              <a:spcAft>
                <a:spcPts val="0"/>
              </a:spcAft>
              <a:buNone/>
            </a:pPr>
            <a:fld id="{00000000-1234-1234-1234-123412341234}" type="slidenum">
              <a:rPr lang="en-US"/>
              <a:t>‹#›</a:t>
            </a:fld>
            <a:endParaRPr/>
          </a:p>
        </p:txBody>
      </p:sp>
      <p:cxnSp>
        <p:nvCxnSpPr>
          <p:cNvPr id="873" name="Google Shape;873;g1d1044728da_4_702"/>
          <p:cNvCxnSpPr/>
          <p:nvPr/>
        </p:nvCxnSpPr>
        <p:spPr>
          <a:xfrm>
            <a:off x="725600" y="535010"/>
            <a:ext cx="77040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874" name="Shape 874"/>
        <p:cNvGrpSpPr/>
        <p:nvPr/>
      </p:nvGrpSpPr>
      <p:grpSpPr>
        <a:xfrm>
          <a:off x="0" y="0"/>
          <a:ext cx="0" cy="0"/>
          <a:chOff x="0" y="0"/>
          <a:chExt cx="0" cy="0"/>
        </a:xfrm>
      </p:grpSpPr>
      <p:grpSp>
        <p:nvGrpSpPr>
          <p:cNvPr id="875" name="Google Shape;875;g1d1044728da_4_739"/>
          <p:cNvGrpSpPr/>
          <p:nvPr/>
        </p:nvGrpSpPr>
        <p:grpSpPr>
          <a:xfrm>
            <a:off x="-89200" y="-45900"/>
            <a:ext cx="9334475" cy="5235300"/>
            <a:chOff x="-89200" y="-45900"/>
            <a:chExt cx="9334475" cy="5235300"/>
          </a:xfrm>
        </p:grpSpPr>
        <p:grpSp>
          <p:nvGrpSpPr>
            <p:cNvPr id="876" name="Google Shape;876;g1d1044728da_4_739"/>
            <p:cNvGrpSpPr/>
            <p:nvPr/>
          </p:nvGrpSpPr>
          <p:grpSpPr>
            <a:xfrm>
              <a:off x="477625" y="-45900"/>
              <a:ext cx="8767650" cy="5235300"/>
              <a:chOff x="477625" y="-45900"/>
              <a:chExt cx="8767650" cy="5235300"/>
            </a:xfrm>
          </p:grpSpPr>
          <p:sp>
            <p:nvSpPr>
              <p:cNvPr id="877" name="Google Shape;877;g1d1044728da_4_739"/>
              <p:cNvSpPr/>
              <p:nvPr/>
            </p:nvSpPr>
            <p:spPr>
              <a:xfrm>
                <a:off x="47762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g1d1044728da_4_739"/>
              <p:cNvSpPr/>
              <p:nvPr/>
            </p:nvSpPr>
            <p:spPr>
              <a:xfrm>
                <a:off x="964100"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g1d1044728da_4_739"/>
              <p:cNvSpPr/>
              <p:nvPr/>
            </p:nvSpPr>
            <p:spPr>
              <a:xfrm>
                <a:off x="145057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g1d1044728da_4_739"/>
              <p:cNvSpPr/>
              <p:nvPr/>
            </p:nvSpPr>
            <p:spPr>
              <a:xfrm>
                <a:off x="1937050"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g1d1044728da_4_739"/>
              <p:cNvSpPr/>
              <p:nvPr/>
            </p:nvSpPr>
            <p:spPr>
              <a:xfrm>
                <a:off x="242352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g1d1044728da_4_739"/>
              <p:cNvSpPr/>
              <p:nvPr/>
            </p:nvSpPr>
            <p:spPr>
              <a:xfrm>
                <a:off x="2910000"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g1d1044728da_4_739"/>
              <p:cNvSpPr/>
              <p:nvPr/>
            </p:nvSpPr>
            <p:spPr>
              <a:xfrm>
                <a:off x="339647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g1d1044728da_4_739"/>
              <p:cNvSpPr/>
              <p:nvPr/>
            </p:nvSpPr>
            <p:spPr>
              <a:xfrm>
                <a:off x="3882950"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g1d1044728da_4_739"/>
              <p:cNvSpPr/>
              <p:nvPr/>
            </p:nvSpPr>
            <p:spPr>
              <a:xfrm>
                <a:off x="436942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g1d1044728da_4_739"/>
              <p:cNvSpPr/>
              <p:nvPr/>
            </p:nvSpPr>
            <p:spPr>
              <a:xfrm>
                <a:off x="4855900"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g1d1044728da_4_739"/>
              <p:cNvSpPr/>
              <p:nvPr/>
            </p:nvSpPr>
            <p:spPr>
              <a:xfrm>
                <a:off x="534237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g1d1044728da_4_739"/>
              <p:cNvSpPr/>
              <p:nvPr/>
            </p:nvSpPr>
            <p:spPr>
              <a:xfrm>
                <a:off x="5828850"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g1d1044728da_4_739"/>
              <p:cNvSpPr/>
              <p:nvPr/>
            </p:nvSpPr>
            <p:spPr>
              <a:xfrm>
                <a:off x="631532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g1d1044728da_4_739"/>
              <p:cNvSpPr/>
              <p:nvPr/>
            </p:nvSpPr>
            <p:spPr>
              <a:xfrm>
                <a:off x="6801800"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g1d1044728da_4_739"/>
              <p:cNvSpPr/>
              <p:nvPr/>
            </p:nvSpPr>
            <p:spPr>
              <a:xfrm>
                <a:off x="728827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g1d1044728da_4_739"/>
              <p:cNvSpPr/>
              <p:nvPr/>
            </p:nvSpPr>
            <p:spPr>
              <a:xfrm>
                <a:off x="7774750"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g1d1044728da_4_739"/>
              <p:cNvSpPr/>
              <p:nvPr/>
            </p:nvSpPr>
            <p:spPr>
              <a:xfrm>
                <a:off x="826122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g1d1044728da_4_739"/>
              <p:cNvSpPr/>
              <p:nvPr/>
            </p:nvSpPr>
            <p:spPr>
              <a:xfrm>
                <a:off x="8747700"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g1d1044728da_4_739"/>
              <p:cNvSpPr/>
              <p:nvPr/>
            </p:nvSpPr>
            <p:spPr>
              <a:xfrm>
                <a:off x="923417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6" name="Google Shape;896;g1d1044728da_4_739"/>
            <p:cNvGrpSpPr/>
            <p:nvPr/>
          </p:nvGrpSpPr>
          <p:grpSpPr>
            <a:xfrm>
              <a:off x="-89200" y="498000"/>
              <a:ext cx="9322500" cy="4553625"/>
              <a:chOff x="-89200" y="498000"/>
              <a:chExt cx="9322500" cy="4553625"/>
            </a:xfrm>
          </p:grpSpPr>
          <p:sp>
            <p:nvSpPr>
              <p:cNvPr id="897" name="Google Shape;897;g1d1044728da_4_739"/>
              <p:cNvSpPr/>
              <p:nvPr/>
            </p:nvSpPr>
            <p:spPr>
              <a:xfrm>
                <a:off x="-89200" y="498000"/>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g1d1044728da_4_739"/>
              <p:cNvSpPr/>
              <p:nvPr/>
            </p:nvSpPr>
            <p:spPr>
              <a:xfrm>
                <a:off x="-89200" y="1002625"/>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g1d1044728da_4_739"/>
              <p:cNvSpPr/>
              <p:nvPr/>
            </p:nvSpPr>
            <p:spPr>
              <a:xfrm>
                <a:off x="-89200" y="1507250"/>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g1d1044728da_4_739"/>
              <p:cNvSpPr/>
              <p:nvPr/>
            </p:nvSpPr>
            <p:spPr>
              <a:xfrm>
                <a:off x="-89200" y="2011875"/>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g1d1044728da_4_739"/>
              <p:cNvSpPr/>
              <p:nvPr/>
            </p:nvSpPr>
            <p:spPr>
              <a:xfrm>
                <a:off x="-89200" y="2516500"/>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g1d1044728da_4_739"/>
              <p:cNvSpPr/>
              <p:nvPr/>
            </p:nvSpPr>
            <p:spPr>
              <a:xfrm>
                <a:off x="-89200" y="3021125"/>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g1d1044728da_4_739"/>
              <p:cNvSpPr/>
              <p:nvPr/>
            </p:nvSpPr>
            <p:spPr>
              <a:xfrm>
                <a:off x="-89200" y="3525750"/>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g1d1044728da_4_739"/>
              <p:cNvSpPr/>
              <p:nvPr/>
            </p:nvSpPr>
            <p:spPr>
              <a:xfrm>
                <a:off x="-89200" y="4030375"/>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g1d1044728da_4_739"/>
              <p:cNvSpPr/>
              <p:nvPr/>
            </p:nvSpPr>
            <p:spPr>
              <a:xfrm>
                <a:off x="-89200" y="4535000"/>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g1d1044728da_4_739"/>
              <p:cNvSpPr/>
              <p:nvPr/>
            </p:nvSpPr>
            <p:spPr>
              <a:xfrm>
                <a:off x="-89200" y="5039625"/>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907" name="Google Shape;907;g1d1044728da_4_739"/>
          <p:cNvGrpSpPr/>
          <p:nvPr/>
        </p:nvGrpSpPr>
        <p:grpSpPr>
          <a:xfrm>
            <a:off x="-89200" y="-45900"/>
            <a:ext cx="9334475" cy="5235300"/>
            <a:chOff x="-89200" y="-45900"/>
            <a:chExt cx="9334475" cy="5235300"/>
          </a:xfrm>
        </p:grpSpPr>
        <p:grpSp>
          <p:nvGrpSpPr>
            <p:cNvPr id="908" name="Google Shape;908;g1d1044728da_4_739"/>
            <p:cNvGrpSpPr/>
            <p:nvPr/>
          </p:nvGrpSpPr>
          <p:grpSpPr>
            <a:xfrm>
              <a:off x="477625" y="-45900"/>
              <a:ext cx="8767650" cy="5235300"/>
              <a:chOff x="477625" y="-45900"/>
              <a:chExt cx="8767650" cy="5235300"/>
            </a:xfrm>
          </p:grpSpPr>
          <p:sp>
            <p:nvSpPr>
              <p:cNvPr id="909" name="Google Shape;909;g1d1044728da_4_739"/>
              <p:cNvSpPr/>
              <p:nvPr/>
            </p:nvSpPr>
            <p:spPr>
              <a:xfrm>
                <a:off x="47762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g1d1044728da_4_739"/>
              <p:cNvSpPr/>
              <p:nvPr/>
            </p:nvSpPr>
            <p:spPr>
              <a:xfrm>
                <a:off x="964100"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g1d1044728da_4_739"/>
              <p:cNvSpPr/>
              <p:nvPr/>
            </p:nvSpPr>
            <p:spPr>
              <a:xfrm>
                <a:off x="145057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g1d1044728da_4_739"/>
              <p:cNvSpPr/>
              <p:nvPr/>
            </p:nvSpPr>
            <p:spPr>
              <a:xfrm>
                <a:off x="1937050"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g1d1044728da_4_739"/>
              <p:cNvSpPr/>
              <p:nvPr/>
            </p:nvSpPr>
            <p:spPr>
              <a:xfrm>
                <a:off x="242352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g1d1044728da_4_739"/>
              <p:cNvSpPr/>
              <p:nvPr/>
            </p:nvSpPr>
            <p:spPr>
              <a:xfrm>
                <a:off x="2910000"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g1d1044728da_4_739"/>
              <p:cNvSpPr/>
              <p:nvPr/>
            </p:nvSpPr>
            <p:spPr>
              <a:xfrm>
                <a:off x="339647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g1d1044728da_4_739"/>
              <p:cNvSpPr/>
              <p:nvPr/>
            </p:nvSpPr>
            <p:spPr>
              <a:xfrm>
                <a:off x="3882950"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g1d1044728da_4_739"/>
              <p:cNvSpPr/>
              <p:nvPr/>
            </p:nvSpPr>
            <p:spPr>
              <a:xfrm>
                <a:off x="436942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g1d1044728da_4_739"/>
              <p:cNvSpPr/>
              <p:nvPr/>
            </p:nvSpPr>
            <p:spPr>
              <a:xfrm>
                <a:off x="4855900"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g1d1044728da_4_739"/>
              <p:cNvSpPr/>
              <p:nvPr/>
            </p:nvSpPr>
            <p:spPr>
              <a:xfrm>
                <a:off x="534237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g1d1044728da_4_739"/>
              <p:cNvSpPr/>
              <p:nvPr/>
            </p:nvSpPr>
            <p:spPr>
              <a:xfrm>
                <a:off x="5828850"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g1d1044728da_4_739"/>
              <p:cNvSpPr/>
              <p:nvPr/>
            </p:nvSpPr>
            <p:spPr>
              <a:xfrm>
                <a:off x="631532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g1d1044728da_4_739"/>
              <p:cNvSpPr/>
              <p:nvPr/>
            </p:nvSpPr>
            <p:spPr>
              <a:xfrm>
                <a:off x="6801800"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g1d1044728da_4_739"/>
              <p:cNvSpPr/>
              <p:nvPr/>
            </p:nvSpPr>
            <p:spPr>
              <a:xfrm>
                <a:off x="728827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g1d1044728da_4_739"/>
              <p:cNvSpPr/>
              <p:nvPr/>
            </p:nvSpPr>
            <p:spPr>
              <a:xfrm>
                <a:off x="7774750"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g1d1044728da_4_739"/>
              <p:cNvSpPr/>
              <p:nvPr/>
            </p:nvSpPr>
            <p:spPr>
              <a:xfrm>
                <a:off x="826122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g1d1044728da_4_739"/>
              <p:cNvSpPr/>
              <p:nvPr/>
            </p:nvSpPr>
            <p:spPr>
              <a:xfrm>
                <a:off x="8747700"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g1d1044728da_4_739"/>
              <p:cNvSpPr/>
              <p:nvPr/>
            </p:nvSpPr>
            <p:spPr>
              <a:xfrm>
                <a:off x="923417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28" name="Google Shape;928;g1d1044728da_4_739"/>
            <p:cNvGrpSpPr/>
            <p:nvPr/>
          </p:nvGrpSpPr>
          <p:grpSpPr>
            <a:xfrm>
              <a:off x="-89200" y="498000"/>
              <a:ext cx="9322500" cy="4553625"/>
              <a:chOff x="-89200" y="498000"/>
              <a:chExt cx="9322500" cy="4553625"/>
            </a:xfrm>
          </p:grpSpPr>
          <p:sp>
            <p:nvSpPr>
              <p:cNvPr id="929" name="Google Shape;929;g1d1044728da_4_739"/>
              <p:cNvSpPr/>
              <p:nvPr/>
            </p:nvSpPr>
            <p:spPr>
              <a:xfrm>
                <a:off x="-89200" y="498000"/>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g1d1044728da_4_739"/>
              <p:cNvSpPr/>
              <p:nvPr/>
            </p:nvSpPr>
            <p:spPr>
              <a:xfrm>
                <a:off x="-89200" y="1002625"/>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g1d1044728da_4_739"/>
              <p:cNvSpPr/>
              <p:nvPr/>
            </p:nvSpPr>
            <p:spPr>
              <a:xfrm>
                <a:off x="-89200" y="1507250"/>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g1d1044728da_4_739"/>
              <p:cNvSpPr/>
              <p:nvPr/>
            </p:nvSpPr>
            <p:spPr>
              <a:xfrm>
                <a:off x="-89200" y="2011875"/>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g1d1044728da_4_739"/>
              <p:cNvSpPr/>
              <p:nvPr/>
            </p:nvSpPr>
            <p:spPr>
              <a:xfrm>
                <a:off x="-89200" y="2516500"/>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g1d1044728da_4_739"/>
              <p:cNvSpPr/>
              <p:nvPr/>
            </p:nvSpPr>
            <p:spPr>
              <a:xfrm>
                <a:off x="-89200" y="3021125"/>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g1d1044728da_4_739"/>
              <p:cNvSpPr/>
              <p:nvPr/>
            </p:nvSpPr>
            <p:spPr>
              <a:xfrm>
                <a:off x="-89200" y="3525750"/>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g1d1044728da_4_739"/>
              <p:cNvSpPr/>
              <p:nvPr/>
            </p:nvSpPr>
            <p:spPr>
              <a:xfrm>
                <a:off x="-89200" y="4030375"/>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g1d1044728da_4_739"/>
              <p:cNvSpPr/>
              <p:nvPr/>
            </p:nvSpPr>
            <p:spPr>
              <a:xfrm>
                <a:off x="-89200" y="4535000"/>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g1d1044728da_4_739"/>
              <p:cNvSpPr/>
              <p:nvPr/>
            </p:nvSpPr>
            <p:spPr>
              <a:xfrm>
                <a:off x="-89200" y="5039625"/>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939" name="Google Shape;939;g1d1044728da_4_739"/>
          <p:cNvSpPr txBox="1"/>
          <p:nvPr>
            <p:ph idx="1" type="subTitle"/>
          </p:nvPr>
        </p:nvSpPr>
        <p:spPr>
          <a:xfrm>
            <a:off x="1492725" y="2390375"/>
            <a:ext cx="2907600" cy="572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sz="2200">
                <a:solidFill>
                  <a:schemeClr val="dk1"/>
                </a:solidFill>
                <a:latin typeface="Days One"/>
                <a:ea typeface="Days One"/>
                <a:cs typeface="Days One"/>
                <a:sym typeface="Days One"/>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940" name="Google Shape;940;g1d1044728da_4_739"/>
          <p:cNvSpPr txBox="1"/>
          <p:nvPr>
            <p:ph idx="2" type="subTitle"/>
          </p:nvPr>
        </p:nvSpPr>
        <p:spPr>
          <a:xfrm>
            <a:off x="5147600" y="2390375"/>
            <a:ext cx="2907600" cy="572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sz="2200">
                <a:solidFill>
                  <a:schemeClr val="dk1"/>
                </a:solidFill>
                <a:latin typeface="Days One"/>
                <a:ea typeface="Days One"/>
                <a:cs typeface="Days One"/>
                <a:sym typeface="Days One"/>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941" name="Google Shape;941;g1d1044728da_4_739"/>
          <p:cNvSpPr txBox="1"/>
          <p:nvPr>
            <p:ph idx="3" type="subTitle"/>
          </p:nvPr>
        </p:nvSpPr>
        <p:spPr>
          <a:xfrm>
            <a:off x="1492725" y="2963075"/>
            <a:ext cx="2907600" cy="1491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
        <p:nvSpPr>
          <p:cNvPr id="942" name="Google Shape;942;g1d1044728da_4_739"/>
          <p:cNvSpPr txBox="1"/>
          <p:nvPr>
            <p:ph idx="4" type="subTitle"/>
          </p:nvPr>
        </p:nvSpPr>
        <p:spPr>
          <a:xfrm>
            <a:off x="5147600" y="2963075"/>
            <a:ext cx="2907600" cy="1491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
        <p:nvSpPr>
          <p:cNvPr id="943" name="Google Shape;943;g1d1044728da_4_739"/>
          <p:cNvSpPr txBox="1"/>
          <p:nvPr>
            <p:ph idx="12" type="sldNum"/>
          </p:nvPr>
        </p:nvSpPr>
        <p:spPr>
          <a:xfrm>
            <a:off x="715109" y="4669851"/>
            <a:ext cx="548700" cy="393600"/>
          </a:xfrm>
          <a:prstGeom prst="rect">
            <a:avLst/>
          </a:prstGeom>
          <a:noFill/>
          <a:ln>
            <a:noFill/>
          </a:ln>
        </p:spPr>
        <p:txBody>
          <a:bodyPr anchorCtr="0" anchor="ctr" bIns="91425" lIns="91425" spcFirstLastPara="1" rIns="91425" wrap="square" tIns="91425">
            <a:noAutofit/>
          </a:bodyPr>
          <a:lstStyle>
            <a:lvl1pPr lvl="0" rtl="0">
              <a:spcAft>
                <a:spcPts val="0"/>
              </a:spcAft>
              <a:buNone/>
              <a:defRPr b="1" sz="1200">
                <a:solidFill>
                  <a:schemeClr val="dk1"/>
                </a:solidFill>
                <a:latin typeface="Cabin"/>
                <a:ea typeface="Cabin"/>
                <a:cs typeface="Cabin"/>
                <a:sym typeface="Cabin"/>
              </a:defRPr>
            </a:lvl1pPr>
            <a:lvl2pPr lvl="1" rtl="0">
              <a:spcAft>
                <a:spcPts val="0"/>
              </a:spcAft>
              <a:buNone/>
              <a:defRPr b="1" sz="1200">
                <a:solidFill>
                  <a:schemeClr val="dk1"/>
                </a:solidFill>
                <a:latin typeface="Cabin"/>
                <a:ea typeface="Cabin"/>
                <a:cs typeface="Cabin"/>
                <a:sym typeface="Cabin"/>
              </a:defRPr>
            </a:lvl2pPr>
            <a:lvl3pPr lvl="2" rtl="0">
              <a:spcAft>
                <a:spcPts val="0"/>
              </a:spcAft>
              <a:buNone/>
              <a:defRPr b="1" sz="1200">
                <a:solidFill>
                  <a:schemeClr val="dk1"/>
                </a:solidFill>
                <a:latin typeface="Cabin"/>
                <a:ea typeface="Cabin"/>
                <a:cs typeface="Cabin"/>
                <a:sym typeface="Cabin"/>
              </a:defRPr>
            </a:lvl3pPr>
            <a:lvl4pPr lvl="3" rtl="0">
              <a:spcAft>
                <a:spcPts val="0"/>
              </a:spcAft>
              <a:buNone/>
              <a:defRPr b="1" sz="1200">
                <a:solidFill>
                  <a:schemeClr val="dk1"/>
                </a:solidFill>
                <a:latin typeface="Cabin"/>
                <a:ea typeface="Cabin"/>
                <a:cs typeface="Cabin"/>
                <a:sym typeface="Cabin"/>
              </a:defRPr>
            </a:lvl4pPr>
            <a:lvl5pPr lvl="4" rtl="0">
              <a:spcAft>
                <a:spcPts val="0"/>
              </a:spcAft>
              <a:buNone/>
              <a:defRPr b="1" sz="1200">
                <a:solidFill>
                  <a:schemeClr val="dk1"/>
                </a:solidFill>
                <a:latin typeface="Cabin"/>
                <a:ea typeface="Cabin"/>
                <a:cs typeface="Cabin"/>
                <a:sym typeface="Cabin"/>
              </a:defRPr>
            </a:lvl5pPr>
            <a:lvl6pPr lvl="5" rtl="0">
              <a:spcAft>
                <a:spcPts val="0"/>
              </a:spcAft>
              <a:buNone/>
              <a:defRPr b="1" sz="1200">
                <a:solidFill>
                  <a:schemeClr val="dk1"/>
                </a:solidFill>
                <a:latin typeface="Cabin"/>
                <a:ea typeface="Cabin"/>
                <a:cs typeface="Cabin"/>
                <a:sym typeface="Cabin"/>
              </a:defRPr>
            </a:lvl6pPr>
            <a:lvl7pPr lvl="6" rtl="0">
              <a:spcAft>
                <a:spcPts val="0"/>
              </a:spcAft>
              <a:buNone/>
              <a:defRPr b="1" sz="1200">
                <a:solidFill>
                  <a:schemeClr val="dk1"/>
                </a:solidFill>
                <a:latin typeface="Cabin"/>
                <a:ea typeface="Cabin"/>
                <a:cs typeface="Cabin"/>
                <a:sym typeface="Cabin"/>
              </a:defRPr>
            </a:lvl7pPr>
            <a:lvl8pPr lvl="7" rtl="0">
              <a:spcAft>
                <a:spcPts val="0"/>
              </a:spcAft>
              <a:buNone/>
              <a:defRPr b="1" sz="1200">
                <a:solidFill>
                  <a:schemeClr val="dk1"/>
                </a:solidFill>
                <a:latin typeface="Cabin"/>
                <a:ea typeface="Cabin"/>
                <a:cs typeface="Cabin"/>
                <a:sym typeface="Cabin"/>
              </a:defRPr>
            </a:lvl8pPr>
            <a:lvl9pPr lvl="8" rtl="0">
              <a:spcAft>
                <a:spcPts val="0"/>
              </a:spcAft>
              <a:buNone/>
              <a:defRPr b="1" sz="1200">
                <a:solidFill>
                  <a:schemeClr val="dk1"/>
                </a:solidFill>
                <a:latin typeface="Cabin"/>
                <a:ea typeface="Cabin"/>
                <a:cs typeface="Cabin"/>
                <a:sym typeface="Cabin"/>
              </a:defRPr>
            </a:lvl9pPr>
          </a:lstStyle>
          <a:p>
            <a:pPr indent="0" lvl="0" marL="0" rtl="0" algn="l">
              <a:spcBef>
                <a:spcPts val="0"/>
              </a:spcBef>
              <a:spcAft>
                <a:spcPts val="0"/>
              </a:spcAft>
              <a:buNone/>
            </a:pPr>
            <a:fld id="{00000000-1234-1234-1234-123412341234}" type="slidenum">
              <a:rPr lang="en-US"/>
              <a:t>‹#›</a:t>
            </a:fld>
            <a:endParaRPr/>
          </a:p>
        </p:txBody>
      </p:sp>
      <p:sp>
        <p:nvSpPr>
          <p:cNvPr id="944" name="Google Shape;944;g1d1044728da_4_739"/>
          <p:cNvSpPr txBox="1"/>
          <p:nvPr>
            <p:ph type="title"/>
          </p:nvPr>
        </p:nvSpPr>
        <p:spPr>
          <a:xfrm>
            <a:off x="720000" y="704088"/>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cxnSp>
        <p:nvCxnSpPr>
          <p:cNvPr id="945" name="Google Shape;945;g1d1044728da_4_739"/>
          <p:cNvCxnSpPr/>
          <p:nvPr/>
        </p:nvCxnSpPr>
        <p:spPr>
          <a:xfrm>
            <a:off x="725600" y="535010"/>
            <a:ext cx="77040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46" name="Shape 946"/>
        <p:cNvGrpSpPr/>
        <p:nvPr/>
      </p:nvGrpSpPr>
      <p:grpSpPr>
        <a:xfrm>
          <a:off x="0" y="0"/>
          <a:ext cx="0" cy="0"/>
          <a:chOff x="0" y="0"/>
          <a:chExt cx="0" cy="0"/>
        </a:xfrm>
      </p:grpSpPr>
      <p:grpSp>
        <p:nvGrpSpPr>
          <p:cNvPr id="947" name="Google Shape;947;g1d1044728da_4_811"/>
          <p:cNvGrpSpPr/>
          <p:nvPr/>
        </p:nvGrpSpPr>
        <p:grpSpPr>
          <a:xfrm>
            <a:off x="-89200" y="-45900"/>
            <a:ext cx="9334475" cy="5235300"/>
            <a:chOff x="-89200" y="-45900"/>
            <a:chExt cx="9334475" cy="5235300"/>
          </a:xfrm>
        </p:grpSpPr>
        <p:grpSp>
          <p:nvGrpSpPr>
            <p:cNvPr id="948" name="Google Shape;948;g1d1044728da_4_811"/>
            <p:cNvGrpSpPr/>
            <p:nvPr/>
          </p:nvGrpSpPr>
          <p:grpSpPr>
            <a:xfrm>
              <a:off x="477625" y="-45900"/>
              <a:ext cx="8767650" cy="5235300"/>
              <a:chOff x="477625" y="-45900"/>
              <a:chExt cx="8767650" cy="5235300"/>
            </a:xfrm>
          </p:grpSpPr>
          <p:sp>
            <p:nvSpPr>
              <p:cNvPr id="949" name="Google Shape;949;g1d1044728da_4_811"/>
              <p:cNvSpPr/>
              <p:nvPr/>
            </p:nvSpPr>
            <p:spPr>
              <a:xfrm>
                <a:off x="47762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g1d1044728da_4_811"/>
              <p:cNvSpPr/>
              <p:nvPr/>
            </p:nvSpPr>
            <p:spPr>
              <a:xfrm>
                <a:off x="964100"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g1d1044728da_4_811"/>
              <p:cNvSpPr/>
              <p:nvPr/>
            </p:nvSpPr>
            <p:spPr>
              <a:xfrm>
                <a:off x="145057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g1d1044728da_4_811"/>
              <p:cNvSpPr/>
              <p:nvPr/>
            </p:nvSpPr>
            <p:spPr>
              <a:xfrm>
                <a:off x="1937050"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g1d1044728da_4_811"/>
              <p:cNvSpPr/>
              <p:nvPr/>
            </p:nvSpPr>
            <p:spPr>
              <a:xfrm>
                <a:off x="242352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g1d1044728da_4_811"/>
              <p:cNvSpPr/>
              <p:nvPr/>
            </p:nvSpPr>
            <p:spPr>
              <a:xfrm>
                <a:off x="2910000"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g1d1044728da_4_811"/>
              <p:cNvSpPr/>
              <p:nvPr/>
            </p:nvSpPr>
            <p:spPr>
              <a:xfrm>
                <a:off x="339647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g1d1044728da_4_811"/>
              <p:cNvSpPr/>
              <p:nvPr/>
            </p:nvSpPr>
            <p:spPr>
              <a:xfrm>
                <a:off x="3882950"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g1d1044728da_4_811"/>
              <p:cNvSpPr/>
              <p:nvPr/>
            </p:nvSpPr>
            <p:spPr>
              <a:xfrm>
                <a:off x="436942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g1d1044728da_4_811"/>
              <p:cNvSpPr/>
              <p:nvPr/>
            </p:nvSpPr>
            <p:spPr>
              <a:xfrm>
                <a:off x="4855900"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g1d1044728da_4_811"/>
              <p:cNvSpPr/>
              <p:nvPr/>
            </p:nvSpPr>
            <p:spPr>
              <a:xfrm>
                <a:off x="534237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g1d1044728da_4_811"/>
              <p:cNvSpPr/>
              <p:nvPr/>
            </p:nvSpPr>
            <p:spPr>
              <a:xfrm>
                <a:off x="5828850"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g1d1044728da_4_811"/>
              <p:cNvSpPr/>
              <p:nvPr/>
            </p:nvSpPr>
            <p:spPr>
              <a:xfrm>
                <a:off x="631532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g1d1044728da_4_811"/>
              <p:cNvSpPr/>
              <p:nvPr/>
            </p:nvSpPr>
            <p:spPr>
              <a:xfrm>
                <a:off x="6801800"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g1d1044728da_4_811"/>
              <p:cNvSpPr/>
              <p:nvPr/>
            </p:nvSpPr>
            <p:spPr>
              <a:xfrm>
                <a:off x="728827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g1d1044728da_4_811"/>
              <p:cNvSpPr/>
              <p:nvPr/>
            </p:nvSpPr>
            <p:spPr>
              <a:xfrm>
                <a:off x="7774750"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g1d1044728da_4_811"/>
              <p:cNvSpPr/>
              <p:nvPr/>
            </p:nvSpPr>
            <p:spPr>
              <a:xfrm>
                <a:off x="826122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g1d1044728da_4_811"/>
              <p:cNvSpPr/>
              <p:nvPr/>
            </p:nvSpPr>
            <p:spPr>
              <a:xfrm>
                <a:off x="8747700"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g1d1044728da_4_811"/>
              <p:cNvSpPr/>
              <p:nvPr/>
            </p:nvSpPr>
            <p:spPr>
              <a:xfrm>
                <a:off x="923417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68" name="Google Shape;968;g1d1044728da_4_811"/>
            <p:cNvGrpSpPr/>
            <p:nvPr/>
          </p:nvGrpSpPr>
          <p:grpSpPr>
            <a:xfrm>
              <a:off x="-89200" y="498000"/>
              <a:ext cx="9322500" cy="4553625"/>
              <a:chOff x="-89200" y="498000"/>
              <a:chExt cx="9322500" cy="4553625"/>
            </a:xfrm>
          </p:grpSpPr>
          <p:sp>
            <p:nvSpPr>
              <p:cNvPr id="969" name="Google Shape;969;g1d1044728da_4_811"/>
              <p:cNvSpPr/>
              <p:nvPr/>
            </p:nvSpPr>
            <p:spPr>
              <a:xfrm>
                <a:off x="-89200" y="498000"/>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g1d1044728da_4_811"/>
              <p:cNvSpPr/>
              <p:nvPr/>
            </p:nvSpPr>
            <p:spPr>
              <a:xfrm>
                <a:off x="-89200" y="1002625"/>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g1d1044728da_4_811"/>
              <p:cNvSpPr/>
              <p:nvPr/>
            </p:nvSpPr>
            <p:spPr>
              <a:xfrm>
                <a:off x="-89200" y="1507250"/>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g1d1044728da_4_811"/>
              <p:cNvSpPr/>
              <p:nvPr/>
            </p:nvSpPr>
            <p:spPr>
              <a:xfrm>
                <a:off x="-89200" y="2011875"/>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g1d1044728da_4_811"/>
              <p:cNvSpPr/>
              <p:nvPr/>
            </p:nvSpPr>
            <p:spPr>
              <a:xfrm>
                <a:off x="-89200" y="2516500"/>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g1d1044728da_4_811"/>
              <p:cNvSpPr/>
              <p:nvPr/>
            </p:nvSpPr>
            <p:spPr>
              <a:xfrm>
                <a:off x="-89200" y="3021125"/>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g1d1044728da_4_811"/>
              <p:cNvSpPr/>
              <p:nvPr/>
            </p:nvSpPr>
            <p:spPr>
              <a:xfrm>
                <a:off x="-89200" y="3525750"/>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g1d1044728da_4_811"/>
              <p:cNvSpPr/>
              <p:nvPr/>
            </p:nvSpPr>
            <p:spPr>
              <a:xfrm>
                <a:off x="-89200" y="4030375"/>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g1d1044728da_4_811"/>
              <p:cNvSpPr/>
              <p:nvPr/>
            </p:nvSpPr>
            <p:spPr>
              <a:xfrm>
                <a:off x="-89200" y="4535000"/>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g1d1044728da_4_811"/>
              <p:cNvSpPr/>
              <p:nvPr/>
            </p:nvSpPr>
            <p:spPr>
              <a:xfrm>
                <a:off x="-89200" y="5039625"/>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979" name="Google Shape;979;g1d1044728da_4_811"/>
          <p:cNvSpPr txBox="1"/>
          <p:nvPr>
            <p:ph idx="12" type="sldNum"/>
          </p:nvPr>
        </p:nvSpPr>
        <p:spPr>
          <a:xfrm>
            <a:off x="720009" y="4703626"/>
            <a:ext cx="548700" cy="393600"/>
          </a:xfrm>
          <a:prstGeom prst="rect">
            <a:avLst/>
          </a:prstGeom>
          <a:noFill/>
          <a:ln>
            <a:noFill/>
          </a:ln>
        </p:spPr>
        <p:txBody>
          <a:bodyPr anchorCtr="0" anchor="ctr" bIns="91425" lIns="91425" spcFirstLastPara="1" rIns="91425" wrap="square" tIns="91425">
            <a:noAutofit/>
          </a:bodyPr>
          <a:lstStyle>
            <a:lvl1pPr lvl="0" rtl="0">
              <a:spcAft>
                <a:spcPts val="0"/>
              </a:spcAft>
              <a:buNone/>
              <a:defRPr b="1" sz="1200">
                <a:solidFill>
                  <a:schemeClr val="dk1"/>
                </a:solidFill>
                <a:latin typeface="Cabin"/>
                <a:ea typeface="Cabin"/>
                <a:cs typeface="Cabin"/>
                <a:sym typeface="Cabin"/>
              </a:defRPr>
            </a:lvl1pPr>
            <a:lvl2pPr lvl="1" rtl="0">
              <a:spcAft>
                <a:spcPts val="0"/>
              </a:spcAft>
              <a:buNone/>
              <a:defRPr b="1" sz="1200">
                <a:solidFill>
                  <a:schemeClr val="dk1"/>
                </a:solidFill>
                <a:latin typeface="Cabin"/>
                <a:ea typeface="Cabin"/>
                <a:cs typeface="Cabin"/>
                <a:sym typeface="Cabin"/>
              </a:defRPr>
            </a:lvl2pPr>
            <a:lvl3pPr lvl="2" rtl="0">
              <a:spcAft>
                <a:spcPts val="0"/>
              </a:spcAft>
              <a:buNone/>
              <a:defRPr b="1" sz="1200">
                <a:solidFill>
                  <a:schemeClr val="dk1"/>
                </a:solidFill>
                <a:latin typeface="Cabin"/>
                <a:ea typeface="Cabin"/>
                <a:cs typeface="Cabin"/>
                <a:sym typeface="Cabin"/>
              </a:defRPr>
            </a:lvl3pPr>
            <a:lvl4pPr lvl="3" rtl="0">
              <a:spcAft>
                <a:spcPts val="0"/>
              </a:spcAft>
              <a:buNone/>
              <a:defRPr b="1" sz="1200">
                <a:solidFill>
                  <a:schemeClr val="dk1"/>
                </a:solidFill>
                <a:latin typeface="Cabin"/>
                <a:ea typeface="Cabin"/>
                <a:cs typeface="Cabin"/>
                <a:sym typeface="Cabin"/>
              </a:defRPr>
            </a:lvl4pPr>
            <a:lvl5pPr lvl="4" rtl="0">
              <a:spcAft>
                <a:spcPts val="0"/>
              </a:spcAft>
              <a:buNone/>
              <a:defRPr b="1" sz="1200">
                <a:solidFill>
                  <a:schemeClr val="dk1"/>
                </a:solidFill>
                <a:latin typeface="Cabin"/>
                <a:ea typeface="Cabin"/>
                <a:cs typeface="Cabin"/>
                <a:sym typeface="Cabin"/>
              </a:defRPr>
            </a:lvl5pPr>
            <a:lvl6pPr lvl="5" rtl="0">
              <a:spcAft>
                <a:spcPts val="0"/>
              </a:spcAft>
              <a:buNone/>
              <a:defRPr b="1" sz="1200">
                <a:solidFill>
                  <a:schemeClr val="dk1"/>
                </a:solidFill>
                <a:latin typeface="Cabin"/>
                <a:ea typeface="Cabin"/>
                <a:cs typeface="Cabin"/>
                <a:sym typeface="Cabin"/>
              </a:defRPr>
            </a:lvl6pPr>
            <a:lvl7pPr lvl="6" rtl="0">
              <a:spcAft>
                <a:spcPts val="0"/>
              </a:spcAft>
              <a:buNone/>
              <a:defRPr b="1" sz="1200">
                <a:solidFill>
                  <a:schemeClr val="dk1"/>
                </a:solidFill>
                <a:latin typeface="Cabin"/>
                <a:ea typeface="Cabin"/>
                <a:cs typeface="Cabin"/>
                <a:sym typeface="Cabin"/>
              </a:defRPr>
            </a:lvl7pPr>
            <a:lvl8pPr lvl="7" rtl="0">
              <a:spcAft>
                <a:spcPts val="0"/>
              </a:spcAft>
              <a:buNone/>
              <a:defRPr b="1" sz="1200">
                <a:solidFill>
                  <a:schemeClr val="dk1"/>
                </a:solidFill>
                <a:latin typeface="Cabin"/>
                <a:ea typeface="Cabin"/>
                <a:cs typeface="Cabin"/>
                <a:sym typeface="Cabin"/>
              </a:defRPr>
            </a:lvl8pPr>
            <a:lvl9pPr lvl="8" rtl="0">
              <a:spcAft>
                <a:spcPts val="0"/>
              </a:spcAft>
              <a:buNone/>
              <a:defRPr b="1" sz="1200">
                <a:solidFill>
                  <a:schemeClr val="dk1"/>
                </a:solidFill>
                <a:latin typeface="Cabin"/>
                <a:ea typeface="Cabin"/>
                <a:cs typeface="Cabin"/>
                <a:sym typeface="Cabin"/>
              </a:defRPr>
            </a:lvl9pPr>
          </a:lstStyle>
          <a:p>
            <a:pPr indent="0" lvl="0" marL="0" rtl="0" algn="l">
              <a:spcBef>
                <a:spcPts val="0"/>
              </a:spcBef>
              <a:spcAft>
                <a:spcPts val="0"/>
              </a:spcAft>
              <a:buNone/>
            </a:pPr>
            <a:fld id="{00000000-1234-1234-1234-123412341234}" type="slidenum">
              <a:rPr lang="en-US"/>
              <a:t>‹#›</a:t>
            </a:fld>
            <a:endParaRPr/>
          </a:p>
        </p:txBody>
      </p:sp>
      <p:sp>
        <p:nvSpPr>
          <p:cNvPr id="980" name="Google Shape;980;g1d1044728da_4_811"/>
          <p:cNvSpPr txBox="1"/>
          <p:nvPr>
            <p:ph type="title"/>
          </p:nvPr>
        </p:nvSpPr>
        <p:spPr>
          <a:xfrm>
            <a:off x="720000" y="548640"/>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cxnSp>
        <p:nvCxnSpPr>
          <p:cNvPr id="981" name="Google Shape;981;g1d1044728da_4_811"/>
          <p:cNvCxnSpPr/>
          <p:nvPr/>
        </p:nvCxnSpPr>
        <p:spPr>
          <a:xfrm>
            <a:off x="725600" y="535010"/>
            <a:ext cx="77040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982" name="Shape 982"/>
        <p:cNvGrpSpPr/>
        <p:nvPr/>
      </p:nvGrpSpPr>
      <p:grpSpPr>
        <a:xfrm>
          <a:off x="0" y="0"/>
          <a:ext cx="0" cy="0"/>
          <a:chOff x="0" y="0"/>
          <a:chExt cx="0" cy="0"/>
        </a:xfrm>
      </p:grpSpPr>
      <p:grpSp>
        <p:nvGrpSpPr>
          <p:cNvPr id="983" name="Google Shape;983;g1d1044728da_4_847"/>
          <p:cNvGrpSpPr/>
          <p:nvPr/>
        </p:nvGrpSpPr>
        <p:grpSpPr>
          <a:xfrm>
            <a:off x="-89200" y="-45900"/>
            <a:ext cx="9334475" cy="5235300"/>
            <a:chOff x="-89200" y="-45900"/>
            <a:chExt cx="9334475" cy="5235300"/>
          </a:xfrm>
        </p:grpSpPr>
        <p:grpSp>
          <p:nvGrpSpPr>
            <p:cNvPr id="984" name="Google Shape;984;g1d1044728da_4_847"/>
            <p:cNvGrpSpPr/>
            <p:nvPr/>
          </p:nvGrpSpPr>
          <p:grpSpPr>
            <a:xfrm>
              <a:off x="477625" y="-45900"/>
              <a:ext cx="8767650" cy="5235300"/>
              <a:chOff x="477625" y="-45900"/>
              <a:chExt cx="8767650" cy="5235300"/>
            </a:xfrm>
          </p:grpSpPr>
          <p:sp>
            <p:nvSpPr>
              <p:cNvPr id="985" name="Google Shape;985;g1d1044728da_4_847"/>
              <p:cNvSpPr/>
              <p:nvPr/>
            </p:nvSpPr>
            <p:spPr>
              <a:xfrm>
                <a:off x="47762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g1d1044728da_4_847"/>
              <p:cNvSpPr/>
              <p:nvPr/>
            </p:nvSpPr>
            <p:spPr>
              <a:xfrm>
                <a:off x="964100"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g1d1044728da_4_847"/>
              <p:cNvSpPr/>
              <p:nvPr/>
            </p:nvSpPr>
            <p:spPr>
              <a:xfrm>
                <a:off x="145057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g1d1044728da_4_847"/>
              <p:cNvSpPr/>
              <p:nvPr/>
            </p:nvSpPr>
            <p:spPr>
              <a:xfrm>
                <a:off x="1937050"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g1d1044728da_4_847"/>
              <p:cNvSpPr/>
              <p:nvPr/>
            </p:nvSpPr>
            <p:spPr>
              <a:xfrm>
                <a:off x="242352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g1d1044728da_4_847"/>
              <p:cNvSpPr/>
              <p:nvPr/>
            </p:nvSpPr>
            <p:spPr>
              <a:xfrm>
                <a:off x="2910000"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g1d1044728da_4_847"/>
              <p:cNvSpPr/>
              <p:nvPr/>
            </p:nvSpPr>
            <p:spPr>
              <a:xfrm>
                <a:off x="339647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g1d1044728da_4_847"/>
              <p:cNvSpPr/>
              <p:nvPr/>
            </p:nvSpPr>
            <p:spPr>
              <a:xfrm>
                <a:off x="3882950"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g1d1044728da_4_847"/>
              <p:cNvSpPr/>
              <p:nvPr/>
            </p:nvSpPr>
            <p:spPr>
              <a:xfrm>
                <a:off x="436942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g1d1044728da_4_847"/>
              <p:cNvSpPr/>
              <p:nvPr/>
            </p:nvSpPr>
            <p:spPr>
              <a:xfrm>
                <a:off x="4855900"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g1d1044728da_4_847"/>
              <p:cNvSpPr/>
              <p:nvPr/>
            </p:nvSpPr>
            <p:spPr>
              <a:xfrm>
                <a:off x="534237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g1d1044728da_4_847"/>
              <p:cNvSpPr/>
              <p:nvPr/>
            </p:nvSpPr>
            <p:spPr>
              <a:xfrm>
                <a:off x="5828850"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g1d1044728da_4_847"/>
              <p:cNvSpPr/>
              <p:nvPr/>
            </p:nvSpPr>
            <p:spPr>
              <a:xfrm>
                <a:off x="631532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g1d1044728da_4_847"/>
              <p:cNvSpPr/>
              <p:nvPr/>
            </p:nvSpPr>
            <p:spPr>
              <a:xfrm>
                <a:off x="6801800"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g1d1044728da_4_847"/>
              <p:cNvSpPr/>
              <p:nvPr/>
            </p:nvSpPr>
            <p:spPr>
              <a:xfrm>
                <a:off x="728827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g1d1044728da_4_847"/>
              <p:cNvSpPr/>
              <p:nvPr/>
            </p:nvSpPr>
            <p:spPr>
              <a:xfrm>
                <a:off x="7774750"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g1d1044728da_4_847"/>
              <p:cNvSpPr/>
              <p:nvPr/>
            </p:nvSpPr>
            <p:spPr>
              <a:xfrm>
                <a:off x="826122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g1d1044728da_4_847"/>
              <p:cNvSpPr/>
              <p:nvPr/>
            </p:nvSpPr>
            <p:spPr>
              <a:xfrm>
                <a:off x="8747700"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g1d1044728da_4_847"/>
              <p:cNvSpPr/>
              <p:nvPr/>
            </p:nvSpPr>
            <p:spPr>
              <a:xfrm>
                <a:off x="923417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04" name="Google Shape;1004;g1d1044728da_4_847"/>
            <p:cNvGrpSpPr/>
            <p:nvPr/>
          </p:nvGrpSpPr>
          <p:grpSpPr>
            <a:xfrm>
              <a:off x="-89200" y="498000"/>
              <a:ext cx="9322500" cy="4553625"/>
              <a:chOff x="-89200" y="498000"/>
              <a:chExt cx="9322500" cy="4553625"/>
            </a:xfrm>
          </p:grpSpPr>
          <p:sp>
            <p:nvSpPr>
              <p:cNvPr id="1005" name="Google Shape;1005;g1d1044728da_4_847"/>
              <p:cNvSpPr/>
              <p:nvPr/>
            </p:nvSpPr>
            <p:spPr>
              <a:xfrm>
                <a:off x="-89200" y="498000"/>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g1d1044728da_4_847"/>
              <p:cNvSpPr/>
              <p:nvPr/>
            </p:nvSpPr>
            <p:spPr>
              <a:xfrm>
                <a:off x="-89200" y="1002625"/>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g1d1044728da_4_847"/>
              <p:cNvSpPr/>
              <p:nvPr/>
            </p:nvSpPr>
            <p:spPr>
              <a:xfrm>
                <a:off x="-89200" y="1507250"/>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g1d1044728da_4_847"/>
              <p:cNvSpPr/>
              <p:nvPr/>
            </p:nvSpPr>
            <p:spPr>
              <a:xfrm>
                <a:off x="-89200" y="2011875"/>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g1d1044728da_4_847"/>
              <p:cNvSpPr/>
              <p:nvPr/>
            </p:nvSpPr>
            <p:spPr>
              <a:xfrm>
                <a:off x="-89200" y="2516500"/>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g1d1044728da_4_847"/>
              <p:cNvSpPr/>
              <p:nvPr/>
            </p:nvSpPr>
            <p:spPr>
              <a:xfrm>
                <a:off x="-89200" y="3021125"/>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g1d1044728da_4_847"/>
              <p:cNvSpPr/>
              <p:nvPr/>
            </p:nvSpPr>
            <p:spPr>
              <a:xfrm>
                <a:off x="-89200" y="3525750"/>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g1d1044728da_4_847"/>
              <p:cNvSpPr/>
              <p:nvPr/>
            </p:nvSpPr>
            <p:spPr>
              <a:xfrm>
                <a:off x="-89200" y="4030375"/>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g1d1044728da_4_847"/>
              <p:cNvSpPr/>
              <p:nvPr/>
            </p:nvSpPr>
            <p:spPr>
              <a:xfrm>
                <a:off x="-89200" y="4535000"/>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g1d1044728da_4_847"/>
              <p:cNvSpPr/>
              <p:nvPr/>
            </p:nvSpPr>
            <p:spPr>
              <a:xfrm>
                <a:off x="-89200" y="5039625"/>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015" name="Google Shape;1015;g1d1044728da_4_847"/>
          <p:cNvSpPr txBox="1"/>
          <p:nvPr>
            <p:ph idx="12" type="sldNum"/>
          </p:nvPr>
        </p:nvSpPr>
        <p:spPr>
          <a:xfrm>
            <a:off x="725609" y="4669851"/>
            <a:ext cx="548700" cy="393600"/>
          </a:xfrm>
          <a:prstGeom prst="rect">
            <a:avLst/>
          </a:prstGeom>
          <a:noFill/>
          <a:ln>
            <a:noFill/>
          </a:ln>
        </p:spPr>
        <p:txBody>
          <a:bodyPr anchorCtr="0" anchor="ctr" bIns="91425" lIns="91425" spcFirstLastPara="1" rIns="91425" wrap="square" tIns="91425">
            <a:noAutofit/>
          </a:bodyPr>
          <a:lstStyle>
            <a:lvl1pPr lvl="0" rtl="0">
              <a:spcAft>
                <a:spcPts val="0"/>
              </a:spcAft>
              <a:buNone/>
              <a:defRPr b="1" sz="1200">
                <a:solidFill>
                  <a:schemeClr val="dk1"/>
                </a:solidFill>
                <a:latin typeface="Cabin"/>
                <a:ea typeface="Cabin"/>
                <a:cs typeface="Cabin"/>
                <a:sym typeface="Cabin"/>
              </a:defRPr>
            </a:lvl1pPr>
            <a:lvl2pPr lvl="1" rtl="0">
              <a:spcAft>
                <a:spcPts val="0"/>
              </a:spcAft>
              <a:buNone/>
              <a:defRPr b="1" sz="1200">
                <a:solidFill>
                  <a:schemeClr val="dk1"/>
                </a:solidFill>
                <a:latin typeface="Cabin"/>
                <a:ea typeface="Cabin"/>
                <a:cs typeface="Cabin"/>
                <a:sym typeface="Cabin"/>
              </a:defRPr>
            </a:lvl2pPr>
            <a:lvl3pPr lvl="2" rtl="0">
              <a:spcAft>
                <a:spcPts val="0"/>
              </a:spcAft>
              <a:buNone/>
              <a:defRPr b="1" sz="1200">
                <a:solidFill>
                  <a:schemeClr val="dk1"/>
                </a:solidFill>
                <a:latin typeface="Cabin"/>
                <a:ea typeface="Cabin"/>
                <a:cs typeface="Cabin"/>
                <a:sym typeface="Cabin"/>
              </a:defRPr>
            </a:lvl3pPr>
            <a:lvl4pPr lvl="3" rtl="0">
              <a:spcAft>
                <a:spcPts val="0"/>
              </a:spcAft>
              <a:buNone/>
              <a:defRPr b="1" sz="1200">
                <a:solidFill>
                  <a:schemeClr val="dk1"/>
                </a:solidFill>
                <a:latin typeface="Cabin"/>
                <a:ea typeface="Cabin"/>
                <a:cs typeface="Cabin"/>
                <a:sym typeface="Cabin"/>
              </a:defRPr>
            </a:lvl4pPr>
            <a:lvl5pPr lvl="4" rtl="0">
              <a:spcAft>
                <a:spcPts val="0"/>
              </a:spcAft>
              <a:buNone/>
              <a:defRPr b="1" sz="1200">
                <a:solidFill>
                  <a:schemeClr val="dk1"/>
                </a:solidFill>
                <a:latin typeface="Cabin"/>
                <a:ea typeface="Cabin"/>
                <a:cs typeface="Cabin"/>
                <a:sym typeface="Cabin"/>
              </a:defRPr>
            </a:lvl5pPr>
            <a:lvl6pPr lvl="5" rtl="0">
              <a:spcAft>
                <a:spcPts val="0"/>
              </a:spcAft>
              <a:buNone/>
              <a:defRPr b="1" sz="1200">
                <a:solidFill>
                  <a:schemeClr val="dk1"/>
                </a:solidFill>
                <a:latin typeface="Cabin"/>
                <a:ea typeface="Cabin"/>
                <a:cs typeface="Cabin"/>
                <a:sym typeface="Cabin"/>
              </a:defRPr>
            </a:lvl6pPr>
            <a:lvl7pPr lvl="6" rtl="0">
              <a:spcAft>
                <a:spcPts val="0"/>
              </a:spcAft>
              <a:buNone/>
              <a:defRPr b="1" sz="1200">
                <a:solidFill>
                  <a:schemeClr val="dk1"/>
                </a:solidFill>
                <a:latin typeface="Cabin"/>
                <a:ea typeface="Cabin"/>
                <a:cs typeface="Cabin"/>
                <a:sym typeface="Cabin"/>
              </a:defRPr>
            </a:lvl7pPr>
            <a:lvl8pPr lvl="7" rtl="0">
              <a:spcAft>
                <a:spcPts val="0"/>
              </a:spcAft>
              <a:buNone/>
              <a:defRPr b="1" sz="1200">
                <a:solidFill>
                  <a:schemeClr val="dk1"/>
                </a:solidFill>
                <a:latin typeface="Cabin"/>
                <a:ea typeface="Cabin"/>
                <a:cs typeface="Cabin"/>
                <a:sym typeface="Cabin"/>
              </a:defRPr>
            </a:lvl8pPr>
            <a:lvl9pPr lvl="8" rtl="0">
              <a:spcAft>
                <a:spcPts val="0"/>
              </a:spcAft>
              <a:buNone/>
              <a:defRPr b="1" sz="1200">
                <a:solidFill>
                  <a:schemeClr val="dk1"/>
                </a:solidFill>
                <a:latin typeface="Cabin"/>
                <a:ea typeface="Cabin"/>
                <a:cs typeface="Cabin"/>
                <a:sym typeface="Cabin"/>
              </a:defRPr>
            </a:lvl9pPr>
          </a:lstStyle>
          <a:p>
            <a:pPr indent="0" lvl="0" marL="0" rtl="0" algn="l">
              <a:spcBef>
                <a:spcPts val="0"/>
              </a:spcBef>
              <a:spcAft>
                <a:spcPts val="0"/>
              </a:spcAft>
              <a:buNone/>
            </a:pPr>
            <a:fld id="{00000000-1234-1234-1234-123412341234}" type="slidenum">
              <a:rPr lang="en-US"/>
              <a:t>‹#›</a:t>
            </a:fld>
            <a:endParaRPr/>
          </a:p>
        </p:txBody>
      </p:sp>
      <p:sp>
        <p:nvSpPr>
          <p:cNvPr id="1016" name="Google Shape;1016;g1d1044728da_4_847"/>
          <p:cNvSpPr txBox="1"/>
          <p:nvPr>
            <p:ph type="title"/>
          </p:nvPr>
        </p:nvSpPr>
        <p:spPr>
          <a:xfrm>
            <a:off x="720000" y="542513"/>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017" name="Google Shape;1017;g1d1044728da_4_847"/>
          <p:cNvSpPr txBox="1"/>
          <p:nvPr>
            <p:ph idx="1" type="body"/>
          </p:nvPr>
        </p:nvSpPr>
        <p:spPr>
          <a:xfrm>
            <a:off x="1070125" y="1505638"/>
            <a:ext cx="3322200" cy="2707200"/>
          </a:xfrm>
          <a:prstGeom prst="rect">
            <a:avLst/>
          </a:prstGeom>
        </p:spPr>
        <p:txBody>
          <a:bodyPr anchorCtr="0" anchor="t" bIns="91425" lIns="91425" spcFirstLastPara="1" rIns="91425" wrap="square" tIns="91425">
            <a:noAutofit/>
          </a:bodyPr>
          <a:lstStyle>
            <a:lvl1pPr indent="-317500" lvl="0" marL="457200" rtl="0">
              <a:lnSpc>
                <a:spcPct val="115000"/>
              </a:lnSpc>
              <a:spcBef>
                <a:spcPts val="0"/>
              </a:spcBef>
              <a:spcAft>
                <a:spcPts val="0"/>
              </a:spcAft>
              <a:buClr>
                <a:srgbClr val="434343"/>
              </a:buClr>
              <a:buSzPts val="1400"/>
              <a:buChar char="●"/>
              <a:defRPr>
                <a:solidFill>
                  <a:srgbClr val="434343"/>
                </a:solidFill>
              </a:defRPr>
            </a:lvl1pPr>
            <a:lvl2pPr indent="-298450" lvl="1" marL="914400" rtl="0">
              <a:lnSpc>
                <a:spcPct val="115000"/>
              </a:lnSpc>
              <a:spcBef>
                <a:spcPts val="1000"/>
              </a:spcBef>
              <a:spcAft>
                <a:spcPts val="0"/>
              </a:spcAft>
              <a:buClr>
                <a:srgbClr val="434343"/>
              </a:buClr>
              <a:buSzPts val="1100"/>
              <a:buChar char="○"/>
              <a:defRPr>
                <a:solidFill>
                  <a:srgbClr val="434343"/>
                </a:solidFill>
              </a:defRPr>
            </a:lvl2pPr>
            <a:lvl3pPr indent="-298450" lvl="2" marL="1371600" rtl="0">
              <a:lnSpc>
                <a:spcPct val="115000"/>
              </a:lnSpc>
              <a:spcBef>
                <a:spcPts val="0"/>
              </a:spcBef>
              <a:spcAft>
                <a:spcPts val="0"/>
              </a:spcAft>
              <a:buClr>
                <a:srgbClr val="434343"/>
              </a:buClr>
              <a:buSzPts val="1100"/>
              <a:buChar char="■"/>
              <a:defRPr>
                <a:solidFill>
                  <a:srgbClr val="434343"/>
                </a:solidFill>
              </a:defRPr>
            </a:lvl3pPr>
            <a:lvl4pPr indent="-298450" lvl="3" marL="1828800" rtl="0">
              <a:lnSpc>
                <a:spcPct val="115000"/>
              </a:lnSpc>
              <a:spcBef>
                <a:spcPts val="0"/>
              </a:spcBef>
              <a:spcAft>
                <a:spcPts val="0"/>
              </a:spcAft>
              <a:buClr>
                <a:srgbClr val="434343"/>
              </a:buClr>
              <a:buSzPts val="1100"/>
              <a:buChar char="●"/>
              <a:defRPr>
                <a:solidFill>
                  <a:srgbClr val="434343"/>
                </a:solidFill>
              </a:defRPr>
            </a:lvl4pPr>
            <a:lvl5pPr indent="-298450" lvl="4" marL="2286000" rtl="0">
              <a:lnSpc>
                <a:spcPct val="115000"/>
              </a:lnSpc>
              <a:spcBef>
                <a:spcPts val="0"/>
              </a:spcBef>
              <a:spcAft>
                <a:spcPts val="0"/>
              </a:spcAft>
              <a:buClr>
                <a:srgbClr val="434343"/>
              </a:buClr>
              <a:buSzPts val="1100"/>
              <a:buChar char="○"/>
              <a:defRPr>
                <a:solidFill>
                  <a:srgbClr val="434343"/>
                </a:solidFill>
              </a:defRPr>
            </a:lvl5pPr>
            <a:lvl6pPr indent="-298450" lvl="5" marL="2743200" rtl="0">
              <a:lnSpc>
                <a:spcPct val="115000"/>
              </a:lnSpc>
              <a:spcBef>
                <a:spcPts val="0"/>
              </a:spcBef>
              <a:spcAft>
                <a:spcPts val="0"/>
              </a:spcAft>
              <a:buClr>
                <a:srgbClr val="434343"/>
              </a:buClr>
              <a:buSzPts val="1100"/>
              <a:buChar char="■"/>
              <a:defRPr>
                <a:solidFill>
                  <a:srgbClr val="434343"/>
                </a:solidFill>
              </a:defRPr>
            </a:lvl6pPr>
            <a:lvl7pPr indent="-298450" lvl="6" marL="3200400" rtl="0">
              <a:lnSpc>
                <a:spcPct val="115000"/>
              </a:lnSpc>
              <a:spcBef>
                <a:spcPts val="0"/>
              </a:spcBef>
              <a:spcAft>
                <a:spcPts val="0"/>
              </a:spcAft>
              <a:buClr>
                <a:srgbClr val="434343"/>
              </a:buClr>
              <a:buSzPts val="1100"/>
              <a:buChar char="●"/>
              <a:defRPr>
                <a:solidFill>
                  <a:srgbClr val="434343"/>
                </a:solidFill>
              </a:defRPr>
            </a:lvl7pPr>
            <a:lvl8pPr indent="-298450" lvl="7" marL="3657600" rtl="0">
              <a:lnSpc>
                <a:spcPct val="115000"/>
              </a:lnSpc>
              <a:spcBef>
                <a:spcPts val="0"/>
              </a:spcBef>
              <a:spcAft>
                <a:spcPts val="0"/>
              </a:spcAft>
              <a:buClr>
                <a:srgbClr val="434343"/>
              </a:buClr>
              <a:buSzPts val="1100"/>
              <a:buChar char="○"/>
              <a:defRPr>
                <a:solidFill>
                  <a:srgbClr val="434343"/>
                </a:solidFill>
              </a:defRPr>
            </a:lvl8pPr>
            <a:lvl9pPr indent="-298450" lvl="8" marL="4114800" rtl="0">
              <a:lnSpc>
                <a:spcPct val="115000"/>
              </a:lnSpc>
              <a:spcBef>
                <a:spcPts val="0"/>
              </a:spcBef>
              <a:spcAft>
                <a:spcPts val="0"/>
              </a:spcAft>
              <a:buClr>
                <a:srgbClr val="434343"/>
              </a:buClr>
              <a:buSzPts val="1100"/>
              <a:buChar char="■"/>
              <a:defRPr>
                <a:solidFill>
                  <a:srgbClr val="434343"/>
                </a:solidFill>
              </a:defRPr>
            </a:lvl9pPr>
          </a:lstStyle>
          <a:p/>
        </p:txBody>
      </p:sp>
      <p:sp>
        <p:nvSpPr>
          <p:cNvPr id="1018" name="Google Shape;1018;g1d1044728da_4_847"/>
          <p:cNvSpPr/>
          <p:nvPr>
            <p:ph idx="2" type="pic"/>
          </p:nvPr>
        </p:nvSpPr>
        <p:spPr>
          <a:xfrm>
            <a:off x="5308700" y="1486750"/>
            <a:ext cx="3026100" cy="2745000"/>
          </a:xfrm>
          <a:prstGeom prst="rect">
            <a:avLst/>
          </a:prstGeom>
          <a:noFill/>
          <a:ln>
            <a:noFill/>
          </a:ln>
        </p:spPr>
      </p:sp>
      <p:cxnSp>
        <p:nvCxnSpPr>
          <p:cNvPr id="1019" name="Google Shape;1019;g1d1044728da_4_847"/>
          <p:cNvCxnSpPr/>
          <p:nvPr/>
        </p:nvCxnSpPr>
        <p:spPr>
          <a:xfrm>
            <a:off x="725600" y="535010"/>
            <a:ext cx="77040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extLst>
    <p:ext uri="{DCECCB84-F9BA-43D5-87BE-67443E8EF086}">
      <p15:sldGuideLst>
        <p15:guide id="1" orient="horz" pos="2942">
          <p15:clr>
            <a:srgbClr val="FA7B17"/>
          </p15:clr>
        </p15:guide>
      </p15:sldGuideLst>
    </p:ext>
  </p:extLst>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020" name="Shape 1020"/>
        <p:cNvGrpSpPr/>
        <p:nvPr/>
      </p:nvGrpSpPr>
      <p:grpSpPr>
        <a:xfrm>
          <a:off x="0" y="0"/>
          <a:ext cx="0" cy="0"/>
          <a:chOff x="0" y="0"/>
          <a:chExt cx="0" cy="0"/>
        </a:xfrm>
      </p:grpSpPr>
      <p:grpSp>
        <p:nvGrpSpPr>
          <p:cNvPr id="1021" name="Google Shape;1021;g1d1044728da_4_885"/>
          <p:cNvGrpSpPr/>
          <p:nvPr/>
        </p:nvGrpSpPr>
        <p:grpSpPr>
          <a:xfrm>
            <a:off x="-89200" y="-45900"/>
            <a:ext cx="9334475" cy="5235300"/>
            <a:chOff x="-89200" y="-45900"/>
            <a:chExt cx="9334475" cy="5235300"/>
          </a:xfrm>
        </p:grpSpPr>
        <p:grpSp>
          <p:nvGrpSpPr>
            <p:cNvPr id="1022" name="Google Shape;1022;g1d1044728da_4_885"/>
            <p:cNvGrpSpPr/>
            <p:nvPr/>
          </p:nvGrpSpPr>
          <p:grpSpPr>
            <a:xfrm>
              <a:off x="477625" y="-45900"/>
              <a:ext cx="8767650" cy="5235300"/>
              <a:chOff x="477625" y="-45900"/>
              <a:chExt cx="8767650" cy="5235300"/>
            </a:xfrm>
          </p:grpSpPr>
          <p:sp>
            <p:nvSpPr>
              <p:cNvPr id="1023" name="Google Shape;1023;g1d1044728da_4_885"/>
              <p:cNvSpPr/>
              <p:nvPr/>
            </p:nvSpPr>
            <p:spPr>
              <a:xfrm>
                <a:off x="47762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g1d1044728da_4_885"/>
              <p:cNvSpPr/>
              <p:nvPr/>
            </p:nvSpPr>
            <p:spPr>
              <a:xfrm>
                <a:off x="964100"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g1d1044728da_4_885"/>
              <p:cNvSpPr/>
              <p:nvPr/>
            </p:nvSpPr>
            <p:spPr>
              <a:xfrm>
                <a:off x="145057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g1d1044728da_4_885"/>
              <p:cNvSpPr/>
              <p:nvPr/>
            </p:nvSpPr>
            <p:spPr>
              <a:xfrm>
                <a:off x="1937050"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g1d1044728da_4_885"/>
              <p:cNvSpPr/>
              <p:nvPr/>
            </p:nvSpPr>
            <p:spPr>
              <a:xfrm>
                <a:off x="242352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g1d1044728da_4_885"/>
              <p:cNvSpPr/>
              <p:nvPr/>
            </p:nvSpPr>
            <p:spPr>
              <a:xfrm>
                <a:off x="2910000"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g1d1044728da_4_885"/>
              <p:cNvSpPr/>
              <p:nvPr/>
            </p:nvSpPr>
            <p:spPr>
              <a:xfrm>
                <a:off x="339647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g1d1044728da_4_885"/>
              <p:cNvSpPr/>
              <p:nvPr/>
            </p:nvSpPr>
            <p:spPr>
              <a:xfrm>
                <a:off x="3882950"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g1d1044728da_4_885"/>
              <p:cNvSpPr/>
              <p:nvPr/>
            </p:nvSpPr>
            <p:spPr>
              <a:xfrm>
                <a:off x="436942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g1d1044728da_4_885"/>
              <p:cNvSpPr/>
              <p:nvPr/>
            </p:nvSpPr>
            <p:spPr>
              <a:xfrm>
                <a:off x="4855900"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g1d1044728da_4_885"/>
              <p:cNvSpPr/>
              <p:nvPr/>
            </p:nvSpPr>
            <p:spPr>
              <a:xfrm>
                <a:off x="534237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g1d1044728da_4_885"/>
              <p:cNvSpPr/>
              <p:nvPr/>
            </p:nvSpPr>
            <p:spPr>
              <a:xfrm>
                <a:off x="5828850"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g1d1044728da_4_885"/>
              <p:cNvSpPr/>
              <p:nvPr/>
            </p:nvSpPr>
            <p:spPr>
              <a:xfrm>
                <a:off x="631532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g1d1044728da_4_885"/>
              <p:cNvSpPr/>
              <p:nvPr/>
            </p:nvSpPr>
            <p:spPr>
              <a:xfrm>
                <a:off x="6801800"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g1d1044728da_4_885"/>
              <p:cNvSpPr/>
              <p:nvPr/>
            </p:nvSpPr>
            <p:spPr>
              <a:xfrm>
                <a:off x="728827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g1d1044728da_4_885"/>
              <p:cNvSpPr/>
              <p:nvPr/>
            </p:nvSpPr>
            <p:spPr>
              <a:xfrm>
                <a:off x="7774750"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g1d1044728da_4_885"/>
              <p:cNvSpPr/>
              <p:nvPr/>
            </p:nvSpPr>
            <p:spPr>
              <a:xfrm>
                <a:off x="826122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g1d1044728da_4_885"/>
              <p:cNvSpPr/>
              <p:nvPr/>
            </p:nvSpPr>
            <p:spPr>
              <a:xfrm>
                <a:off x="8747700"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g1d1044728da_4_885"/>
              <p:cNvSpPr/>
              <p:nvPr/>
            </p:nvSpPr>
            <p:spPr>
              <a:xfrm>
                <a:off x="923417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42" name="Google Shape;1042;g1d1044728da_4_885"/>
            <p:cNvGrpSpPr/>
            <p:nvPr/>
          </p:nvGrpSpPr>
          <p:grpSpPr>
            <a:xfrm>
              <a:off x="-89200" y="498000"/>
              <a:ext cx="9322500" cy="4553625"/>
              <a:chOff x="-89200" y="498000"/>
              <a:chExt cx="9322500" cy="4553625"/>
            </a:xfrm>
          </p:grpSpPr>
          <p:sp>
            <p:nvSpPr>
              <p:cNvPr id="1043" name="Google Shape;1043;g1d1044728da_4_885"/>
              <p:cNvSpPr/>
              <p:nvPr/>
            </p:nvSpPr>
            <p:spPr>
              <a:xfrm>
                <a:off x="-89200" y="498000"/>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g1d1044728da_4_885"/>
              <p:cNvSpPr/>
              <p:nvPr/>
            </p:nvSpPr>
            <p:spPr>
              <a:xfrm>
                <a:off x="-89200" y="1002625"/>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g1d1044728da_4_885"/>
              <p:cNvSpPr/>
              <p:nvPr/>
            </p:nvSpPr>
            <p:spPr>
              <a:xfrm>
                <a:off x="-89200" y="1507250"/>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g1d1044728da_4_885"/>
              <p:cNvSpPr/>
              <p:nvPr/>
            </p:nvSpPr>
            <p:spPr>
              <a:xfrm>
                <a:off x="-89200" y="2011875"/>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g1d1044728da_4_885"/>
              <p:cNvSpPr/>
              <p:nvPr/>
            </p:nvSpPr>
            <p:spPr>
              <a:xfrm>
                <a:off x="-89200" y="2516500"/>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g1d1044728da_4_885"/>
              <p:cNvSpPr/>
              <p:nvPr/>
            </p:nvSpPr>
            <p:spPr>
              <a:xfrm>
                <a:off x="-89200" y="3021125"/>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g1d1044728da_4_885"/>
              <p:cNvSpPr/>
              <p:nvPr/>
            </p:nvSpPr>
            <p:spPr>
              <a:xfrm>
                <a:off x="-89200" y="3525750"/>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g1d1044728da_4_885"/>
              <p:cNvSpPr/>
              <p:nvPr/>
            </p:nvSpPr>
            <p:spPr>
              <a:xfrm>
                <a:off x="-89200" y="4030375"/>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g1d1044728da_4_885"/>
              <p:cNvSpPr/>
              <p:nvPr/>
            </p:nvSpPr>
            <p:spPr>
              <a:xfrm>
                <a:off x="-89200" y="4535000"/>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g1d1044728da_4_885"/>
              <p:cNvSpPr/>
              <p:nvPr/>
            </p:nvSpPr>
            <p:spPr>
              <a:xfrm>
                <a:off x="-89200" y="5039625"/>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053" name="Google Shape;1053;g1d1044728da_4_885"/>
          <p:cNvSpPr txBox="1"/>
          <p:nvPr>
            <p:ph type="title"/>
          </p:nvPr>
        </p:nvSpPr>
        <p:spPr>
          <a:xfrm>
            <a:off x="1388100" y="1307100"/>
            <a:ext cx="6367800" cy="2529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6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p:txBody>
      </p:sp>
      <p:sp>
        <p:nvSpPr>
          <p:cNvPr id="1054" name="Google Shape;1054;g1d1044728da_4_885"/>
          <p:cNvSpPr txBox="1"/>
          <p:nvPr>
            <p:ph idx="12" type="sldNum"/>
          </p:nvPr>
        </p:nvSpPr>
        <p:spPr>
          <a:xfrm>
            <a:off x="725609" y="4669851"/>
            <a:ext cx="548700" cy="393600"/>
          </a:xfrm>
          <a:prstGeom prst="rect">
            <a:avLst/>
          </a:prstGeom>
          <a:noFill/>
          <a:ln>
            <a:noFill/>
          </a:ln>
        </p:spPr>
        <p:txBody>
          <a:bodyPr anchorCtr="0" anchor="ctr" bIns="91425" lIns="91425" spcFirstLastPara="1" rIns="91425" wrap="square" tIns="91425">
            <a:noAutofit/>
          </a:bodyPr>
          <a:lstStyle>
            <a:lvl1pPr lvl="0" rtl="0">
              <a:spcAft>
                <a:spcPts val="0"/>
              </a:spcAft>
              <a:buNone/>
              <a:defRPr b="1" sz="1200">
                <a:solidFill>
                  <a:schemeClr val="dk1"/>
                </a:solidFill>
                <a:latin typeface="Cabin"/>
                <a:ea typeface="Cabin"/>
                <a:cs typeface="Cabin"/>
                <a:sym typeface="Cabin"/>
              </a:defRPr>
            </a:lvl1pPr>
            <a:lvl2pPr lvl="1" rtl="0">
              <a:spcAft>
                <a:spcPts val="0"/>
              </a:spcAft>
              <a:buNone/>
              <a:defRPr b="1" sz="1200">
                <a:solidFill>
                  <a:schemeClr val="dk1"/>
                </a:solidFill>
                <a:latin typeface="Cabin"/>
                <a:ea typeface="Cabin"/>
                <a:cs typeface="Cabin"/>
                <a:sym typeface="Cabin"/>
              </a:defRPr>
            </a:lvl2pPr>
            <a:lvl3pPr lvl="2" rtl="0">
              <a:spcAft>
                <a:spcPts val="0"/>
              </a:spcAft>
              <a:buNone/>
              <a:defRPr b="1" sz="1200">
                <a:solidFill>
                  <a:schemeClr val="dk1"/>
                </a:solidFill>
                <a:latin typeface="Cabin"/>
                <a:ea typeface="Cabin"/>
                <a:cs typeface="Cabin"/>
                <a:sym typeface="Cabin"/>
              </a:defRPr>
            </a:lvl3pPr>
            <a:lvl4pPr lvl="3" rtl="0">
              <a:spcAft>
                <a:spcPts val="0"/>
              </a:spcAft>
              <a:buNone/>
              <a:defRPr b="1" sz="1200">
                <a:solidFill>
                  <a:schemeClr val="dk1"/>
                </a:solidFill>
                <a:latin typeface="Cabin"/>
                <a:ea typeface="Cabin"/>
                <a:cs typeface="Cabin"/>
                <a:sym typeface="Cabin"/>
              </a:defRPr>
            </a:lvl4pPr>
            <a:lvl5pPr lvl="4" rtl="0">
              <a:spcAft>
                <a:spcPts val="0"/>
              </a:spcAft>
              <a:buNone/>
              <a:defRPr b="1" sz="1200">
                <a:solidFill>
                  <a:schemeClr val="dk1"/>
                </a:solidFill>
                <a:latin typeface="Cabin"/>
                <a:ea typeface="Cabin"/>
                <a:cs typeface="Cabin"/>
                <a:sym typeface="Cabin"/>
              </a:defRPr>
            </a:lvl5pPr>
            <a:lvl6pPr lvl="5" rtl="0">
              <a:spcAft>
                <a:spcPts val="0"/>
              </a:spcAft>
              <a:buNone/>
              <a:defRPr b="1" sz="1200">
                <a:solidFill>
                  <a:schemeClr val="dk1"/>
                </a:solidFill>
                <a:latin typeface="Cabin"/>
                <a:ea typeface="Cabin"/>
                <a:cs typeface="Cabin"/>
                <a:sym typeface="Cabin"/>
              </a:defRPr>
            </a:lvl6pPr>
            <a:lvl7pPr lvl="6" rtl="0">
              <a:spcAft>
                <a:spcPts val="0"/>
              </a:spcAft>
              <a:buNone/>
              <a:defRPr b="1" sz="1200">
                <a:solidFill>
                  <a:schemeClr val="dk1"/>
                </a:solidFill>
                <a:latin typeface="Cabin"/>
                <a:ea typeface="Cabin"/>
                <a:cs typeface="Cabin"/>
                <a:sym typeface="Cabin"/>
              </a:defRPr>
            </a:lvl7pPr>
            <a:lvl8pPr lvl="7" rtl="0">
              <a:spcAft>
                <a:spcPts val="0"/>
              </a:spcAft>
              <a:buNone/>
              <a:defRPr b="1" sz="1200">
                <a:solidFill>
                  <a:schemeClr val="dk1"/>
                </a:solidFill>
                <a:latin typeface="Cabin"/>
                <a:ea typeface="Cabin"/>
                <a:cs typeface="Cabin"/>
                <a:sym typeface="Cabin"/>
              </a:defRPr>
            </a:lvl8pPr>
            <a:lvl9pPr lvl="8" rtl="0">
              <a:spcAft>
                <a:spcPts val="0"/>
              </a:spcAft>
              <a:buNone/>
              <a:defRPr b="1" sz="1200">
                <a:solidFill>
                  <a:schemeClr val="dk1"/>
                </a:solidFill>
                <a:latin typeface="Cabin"/>
                <a:ea typeface="Cabin"/>
                <a:cs typeface="Cabin"/>
                <a:sym typeface="Cabi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055" name="Shape 1055"/>
        <p:cNvGrpSpPr/>
        <p:nvPr/>
      </p:nvGrpSpPr>
      <p:grpSpPr>
        <a:xfrm>
          <a:off x="0" y="0"/>
          <a:ext cx="0" cy="0"/>
          <a:chOff x="0" y="0"/>
          <a:chExt cx="0" cy="0"/>
        </a:xfrm>
      </p:grpSpPr>
      <p:grpSp>
        <p:nvGrpSpPr>
          <p:cNvPr id="1056" name="Google Shape;1056;g1d1044728da_4_920"/>
          <p:cNvGrpSpPr/>
          <p:nvPr/>
        </p:nvGrpSpPr>
        <p:grpSpPr>
          <a:xfrm>
            <a:off x="-89200" y="-45900"/>
            <a:ext cx="9334475" cy="5235300"/>
            <a:chOff x="-89200" y="-45900"/>
            <a:chExt cx="9334475" cy="5235300"/>
          </a:xfrm>
        </p:grpSpPr>
        <p:grpSp>
          <p:nvGrpSpPr>
            <p:cNvPr id="1057" name="Google Shape;1057;g1d1044728da_4_920"/>
            <p:cNvGrpSpPr/>
            <p:nvPr/>
          </p:nvGrpSpPr>
          <p:grpSpPr>
            <a:xfrm>
              <a:off x="477625" y="-45900"/>
              <a:ext cx="8767650" cy="5235300"/>
              <a:chOff x="477625" y="-45900"/>
              <a:chExt cx="8767650" cy="5235300"/>
            </a:xfrm>
          </p:grpSpPr>
          <p:sp>
            <p:nvSpPr>
              <p:cNvPr id="1058" name="Google Shape;1058;g1d1044728da_4_920"/>
              <p:cNvSpPr/>
              <p:nvPr/>
            </p:nvSpPr>
            <p:spPr>
              <a:xfrm>
                <a:off x="47762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g1d1044728da_4_920"/>
              <p:cNvSpPr/>
              <p:nvPr/>
            </p:nvSpPr>
            <p:spPr>
              <a:xfrm>
                <a:off x="964100"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g1d1044728da_4_920"/>
              <p:cNvSpPr/>
              <p:nvPr/>
            </p:nvSpPr>
            <p:spPr>
              <a:xfrm>
                <a:off x="145057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g1d1044728da_4_920"/>
              <p:cNvSpPr/>
              <p:nvPr/>
            </p:nvSpPr>
            <p:spPr>
              <a:xfrm>
                <a:off x="1937050"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g1d1044728da_4_920"/>
              <p:cNvSpPr/>
              <p:nvPr/>
            </p:nvSpPr>
            <p:spPr>
              <a:xfrm>
                <a:off x="242352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g1d1044728da_4_920"/>
              <p:cNvSpPr/>
              <p:nvPr/>
            </p:nvSpPr>
            <p:spPr>
              <a:xfrm>
                <a:off x="2910000"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g1d1044728da_4_920"/>
              <p:cNvSpPr/>
              <p:nvPr/>
            </p:nvSpPr>
            <p:spPr>
              <a:xfrm>
                <a:off x="339647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g1d1044728da_4_920"/>
              <p:cNvSpPr/>
              <p:nvPr/>
            </p:nvSpPr>
            <p:spPr>
              <a:xfrm>
                <a:off x="3882950"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g1d1044728da_4_920"/>
              <p:cNvSpPr/>
              <p:nvPr/>
            </p:nvSpPr>
            <p:spPr>
              <a:xfrm>
                <a:off x="436942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g1d1044728da_4_920"/>
              <p:cNvSpPr/>
              <p:nvPr/>
            </p:nvSpPr>
            <p:spPr>
              <a:xfrm>
                <a:off x="4855900"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g1d1044728da_4_920"/>
              <p:cNvSpPr/>
              <p:nvPr/>
            </p:nvSpPr>
            <p:spPr>
              <a:xfrm>
                <a:off x="534237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g1d1044728da_4_920"/>
              <p:cNvSpPr/>
              <p:nvPr/>
            </p:nvSpPr>
            <p:spPr>
              <a:xfrm>
                <a:off x="5828850"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g1d1044728da_4_920"/>
              <p:cNvSpPr/>
              <p:nvPr/>
            </p:nvSpPr>
            <p:spPr>
              <a:xfrm>
                <a:off x="631532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g1d1044728da_4_920"/>
              <p:cNvSpPr/>
              <p:nvPr/>
            </p:nvSpPr>
            <p:spPr>
              <a:xfrm>
                <a:off x="6801800"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g1d1044728da_4_920"/>
              <p:cNvSpPr/>
              <p:nvPr/>
            </p:nvSpPr>
            <p:spPr>
              <a:xfrm>
                <a:off x="728827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g1d1044728da_4_920"/>
              <p:cNvSpPr/>
              <p:nvPr/>
            </p:nvSpPr>
            <p:spPr>
              <a:xfrm>
                <a:off x="7774750"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g1d1044728da_4_920"/>
              <p:cNvSpPr/>
              <p:nvPr/>
            </p:nvSpPr>
            <p:spPr>
              <a:xfrm>
                <a:off x="826122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g1d1044728da_4_920"/>
              <p:cNvSpPr/>
              <p:nvPr/>
            </p:nvSpPr>
            <p:spPr>
              <a:xfrm>
                <a:off x="8747700"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g1d1044728da_4_920"/>
              <p:cNvSpPr/>
              <p:nvPr/>
            </p:nvSpPr>
            <p:spPr>
              <a:xfrm>
                <a:off x="923417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77" name="Google Shape;1077;g1d1044728da_4_920"/>
            <p:cNvGrpSpPr/>
            <p:nvPr/>
          </p:nvGrpSpPr>
          <p:grpSpPr>
            <a:xfrm>
              <a:off x="-89200" y="498000"/>
              <a:ext cx="9322500" cy="4553625"/>
              <a:chOff x="-89200" y="498000"/>
              <a:chExt cx="9322500" cy="4553625"/>
            </a:xfrm>
          </p:grpSpPr>
          <p:sp>
            <p:nvSpPr>
              <p:cNvPr id="1078" name="Google Shape;1078;g1d1044728da_4_920"/>
              <p:cNvSpPr/>
              <p:nvPr/>
            </p:nvSpPr>
            <p:spPr>
              <a:xfrm>
                <a:off x="-89200" y="498000"/>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g1d1044728da_4_920"/>
              <p:cNvSpPr/>
              <p:nvPr/>
            </p:nvSpPr>
            <p:spPr>
              <a:xfrm>
                <a:off x="-89200" y="1002625"/>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g1d1044728da_4_920"/>
              <p:cNvSpPr/>
              <p:nvPr/>
            </p:nvSpPr>
            <p:spPr>
              <a:xfrm>
                <a:off x="-89200" y="1507250"/>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g1d1044728da_4_920"/>
              <p:cNvSpPr/>
              <p:nvPr/>
            </p:nvSpPr>
            <p:spPr>
              <a:xfrm>
                <a:off x="-89200" y="2011875"/>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g1d1044728da_4_920"/>
              <p:cNvSpPr/>
              <p:nvPr/>
            </p:nvSpPr>
            <p:spPr>
              <a:xfrm>
                <a:off x="-89200" y="2516500"/>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g1d1044728da_4_920"/>
              <p:cNvSpPr/>
              <p:nvPr/>
            </p:nvSpPr>
            <p:spPr>
              <a:xfrm>
                <a:off x="-89200" y="3021125"/>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g1d1044728da_4_920"/>
              <p:cNvSpPr/>
              <p:nvPr/>
            </p:nvSpPr>
            <p:spPr>
              <a:xfrm>
                <a:off x="-89200" y="3525750"/>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g1d1044728da_4_920"/>
              <p:cNvSpPr/>
              <p:nvPr/>
            </p:nvSpPr>
            <p:spPr>
              <a:xfrm>
                <a:off x="-89200" y="4030375"/>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g1d1044728da_4_920"/>
              <p:cNvSpPr/>
              <p:nvPr/>
            </p:nvSpPr>
            <p:spPr>
              <a:xfrm>
                <a:off x="-89200" y="4535000"/>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g1d1044728da_4_920"/>
              <p:cNvSpPr/>
              <p:nvPr/>
            </p:nvSpPr>
            <p:spPr>
              <a:xfrm>
                <a:off x="-89200" y="5039625"/>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088" name="Google Shape;1088;g1d1044728da_4_920"/>
          <p:cNvSpPr txBox="1"/>
          <p:nvPr>
            <p:ph type="title"/>
          </p:nvPr>
        </p:nvSpPr>
        <p:spPr>
          <a:xfrm>
            <a:off x="720000" y="367423"/>
            <a:ext cx="7704000" cy="841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sz="45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089" name="Google Shape;1089;g1d1044728da_4_920"/>
          <p:cNvSpPr txBox="1"/>
          <p:nvPr>
            <p:ph idx="1" type="subTitle"/>
          </p:nvPr>
        </p:nvSpPr>
        <p:spPr>
          <a:xfrm>
            <a:off x="2241550" y="1348750"/>
            <a:ext cx="4661100" cy="1681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100"/>
              <a:buNone/>
              <a:defRPr sz="1600"/>
            </a:lvl1pPr>
            <a:lvl2pPr lvl="1" rtl="0" algn="ctr">
              <a:lnSpc>
                <a:spcPct val="100000"/>
              </a:lnSpc>
              <a:spcBef>
                <a:spcPts val="1600"/>
              </a:spcBef>
              <a:spcAft>
                <a:spcPts val="0"/>
              </a:spcAft>
              <a:buSzPts val="1100"/>
              <a:buNone/>
              <a:defRPr/>
            </a:lvl2pPr>
            <a:lvl3pPr lvl="2" rtl="0" algn="ctr">
              <a:lnSpc>
                <a:spcPct val="100000"/>
              </a:lnSpc>
              <a:spcBef>
                <a:spcPts val="1600"/>
              </a:spcBef>
              <a:spcAft>
                <a:spcPts val="0"/>
              </a:spcAft>
              <a:buSzPts val="1100"/>
              <a:buNone/>
              <a:defRPr/>
            </a:lvl3pPr>
            <a:lvl4pPr lvl="3" rtl="0" algn="ctr">
              <a:lnSpc>
                <a:spcPct val="100000"/>
              </a:lnSpc>
              <a:spcBef>
                <a:spcPts val="1600"/>
              </a:spcBef>
              <a:spcAft>
                <a:spcPts val="0"/>
              </a:spcAft>
              <a:buSzPts val="1100"/>
              <a:buNone/>
              <a:defRPr/>
            </a:lvl4pPr>
            <a:lvl5pPr lvl="4" rtl="0" algn="ctr">
              <a:lnSpc>
                <a:spcPct val="100000"/>
              </a:lnSpc>
              <a:spcBef>
                <a:spcPts val="1600"/>
              </a:spcBef>
              <a:spcAft>
                <a:spcPts val="0"/>
              </a:spcAft>
              <a:buSzPts val="1100"/>
              <a:buNone/>
              <a:defRPr/>
            </a:lvl5pPr>
            <a:lvl6pPr lvl="5" rtl="0" algn="ctr">
              <a:lnSpc>
                <a:spcPct val="100000"/>
              </a:lnSpc>
              <a:spcBef>
                <a:spcPts val="1600"/>
              </a:spcBef>
              <a:spcAft>
                <a:spcPts val="0"/>
              </a:spcAft>
              <a:buSzPts val="1100"/>
              <a:buNone/>
              <a:defRPr/>
            </a:lvl6pPr>
            <a:lvl7pPr lvl="6" rtl="0" algn="ctr">
              <a:lnSpc>
                <a:spcPct val="100000"/>
              </a:lnSpc>
              <a:spcBef>
                <a:spcPts val="1600"/>
              </a:spcBef>
              <a:spcAft>
                <a:spcPts val="0"/>
              </a:spcAft>
              <a:buSzPts val="1100"/>
              <a:buNone/>
              <a:defRPr/>
            </a:lvl7pPr>
            <a:lvl8pPr lvl="7" rtl="0" algn="ctr">
              <a:lnSpc>
                <a:spcPct val="100000"/>
              </a:lnSpc>
              <a:spcBef>
                <a:spcPts val="1600"/>
              </a:spcBef>
              <a:spcAft>
                <a:spcPts val="0"/>
              </a:spcAft>
              <a:buSzPts val="1100"/>
              <a:buNone/>
              <a:defRPr/>
            </a:lvl8pPr>
            <a:lvl9pPr lvl="8" rtl="0" algn="ctr">
              <a:lnSpc>
                <a:spcPct val="100000"/>
              </a:lnSpc>
              <a:spcBef>
                <a:spcPts val="1600"/>
              </a:spcBef>
              <a:spcAft>
                <a:spcPts val="1600"/>
              </a:spcAft>
              <a:buSzPts val="1100"/>
              <a:buNone/>
              <a:defRPr/>
            </a:lvl9pPr>
          </a:lstStyle>
          <a:p/>
        </p:txBody>
      </p:sp>
      <p:sp>
        <p:nvSpPr>
          <p:cNvPr id="1090" name="Google Shape;1090;g1d1044728da_4_920"/>
          <p:cNvSpPr txBox="1"/>
          <p:nvPr>
            <p:ph idx="12" type="sldNum"/>
          </p:nvPr>
        </p:nvSpPr>
        <p:spPr>
          <a:xfrm>
            <a:off x="725609" y="4669851"/>
            <a:ext cx="548700" cy="393600"/>
          </a:xfrm>
          <a:prstGeom prst="rect">
            <a:avLst/>
          </a:prstGeom>
          <a:noFill/>
          <a:ln>
            <a:noFill/>
          </a:ln>
        </p:spPr>
        <p:txBody>
          <a:bodyPr anchorCtr="0" anchor="ctr" bIns="91425" lIns="91425" spcFirstLastPara="1" rIns="91425" wrap="square" tIns="91425">
            <a:noAutofit/>
          </a:bodyPr>
          <a:lstStyle>
            <a:lvl1pPr lvl="0" rtl="0">
              <a:spcAft>
                <a:spcPts val="0"/>
              </a:spcAft>
              <a:buNone/>
              <a:defRPr b="1" sz="1200">
                <a:solidFill>
                  <a:schemeClr val="dk1"/>
                </a:solidFill>
                <a:latin typeface="Cabin"/>
                <a:ea typeface="Cabin"/>
                <a:cs typeface="Cabin"/>
                <a:sym typeface="Cabin"/>
              </a:defRPr>
            </a:lvl1pPr>
            <a:lvl2pPr lvl="1" rtl="0">
              <a:spcAft>
                <a:spcPts val="0"/>
              </a:spcAft>
              <a:buNone/>
              <a:defRPr b="1" sz="1200">
                <a:solidFill>
                  <a:schemeClr val="dk1"/>
                </a:solidFill>
                <a:latin typeface="Cabin"/>
                <a:ea typeface="Cabin"/>
                <a:cs typeface="Cabin"/>
                <a:sym typeface="Cabin"/>
              </a:defRPr>
            </a:lvl2pPr>
            <a:lvl3pPr lvl="2" rtl="0">
              <a:spcAft>
                <a:spcPts val="0"/>
              </a:spcAft>
              <a:buNone/>
              <a:defRPr b="1" sz="1200">
                <a:solidFill>
                  <a:schemeClr val="dk1"/>
                </a:solidFill>
                <a:latin typeface="Cabin"/>
                <a:ea typeface="Cabin"/>
                <a:cs typeface="Cabin"/>
                <a:sym typeface="Cabin"/>
              </a:defRPr>
            </a:lvl3pPr>
            <a:lvl4pPr lvl="3" rtl="0">
              <a:spcAft>
                <a:spcPts val="0"/>
              </a:spcAft>
              <a:buNone/>
              <a:defRPr b="1" sz="1200">
                <a:solidFill>
                  <a:schemeClr val="dk1"/>
                </a:solidFill>
                <a:latin typeface="Cabin"/>
                <a:ea typeface="Cabin"/>
                <a:cs typeface="Cabin"/>
                <a:sym typeface="Cabin"/>
              </a:defRPr>
            </a:lvl4pPr>
            <a:lvl5pPr lvl="4" rtl="0">
              <a:spcAft>
                <a:spcPts val="0"/>
              </a:spcAft>
              <a:buNone/>
              <a:defRPr b="1" sz="1200">
                <a:solidFill>
                  <a:schemeClr val="dk1"/>
                </a:solidFill>
                <a:latin typeface="Cabin"/>
                <a:ea typeface="Cabin"/>
                <a:cs typeface="Cabin"/>
                <a:sym typeface="Cabin"/>
              </a:defRPr>
            </a:lvl5pPr>
            <a:lvl6pPr lvl="5" rtl="0">
              <a:spcAft>
                <a:spcPts val="0"/>
              </a:spcAft>
              <a:buNone/>
              <a:defRPr b="1" sz="1200">
                <a:solidFill>
                  <a:schemeClr val="dk1"/>
                </a:solidFill>
                <a:latin typeface="Cabin"/>
                <a:ea typeface="Cabin"/>
                <a:cs typeface="Cabin"/>
                <a:sym typeface="Cabin"/>
              </a:defRPr>
            </a:lvl6pPr>
            <a:lvl7pPr lvl="6" rtl="0">
              <a:spcAft>
                <a:spcPts val="0"/>
              </a:spcAft>
              <a:buNone/>
              <a:defRPr b="1" sz="1200">
                <a:solidFill>
                  <a:schemeClr val="dk1"/>
                </a:solidFill>
                <a:latin typeface="Cabin"/>
                <a:ea typeface="Cabin"/>
                <a:cs typeface="Cabin"/>
                <a:sym typeface="Cabin"/>
              </a:defRPr>
            </a:lvl7pPr>
            <a:lvl8pPr lvl="7" rtl="0">
              <a:spcAft>
                <a:spcPts val="0"/>
              </a:spcAft>
              <a:buNone/>
              <a:defRPr b="1" sz="1200">
                <a:solidFill>
                  <a:schemeClr val="dk1"/>
                </a:solidFill>
                <a:latin typeface="Cabin"/>
                <a:ea typeface="Cabin"/>
                <a:cs typeface="Cabin"/>
                <a:sym typeface="Cabin"/>
              </a:defRPr>
            </a:lvl8pPr>
            <a:lvl9pPr lvl="8" rtl="0">
              <a:spcAft>
                <a:spcPts val="0"/>
              </a:spcAft>
              <a:buNone/>
              <a:defRPr b="1" sz="1200">
                <a:solidFill>
                  <a:schemeClr val="dk1"/>
                </a:solidFill>
                <a:latin typeface="Cabin"/>
                <a:ea typeface="Cabin"/>
                <a:cs typeface="Cabin"/>
                <a:sym typeface="Cabi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
    <p:spTree>
      <p:nvGrpSpPr>
        <p:cNvPr id="89" name="Shape 89"/>
        <p:cNvGrpSpPr/>
        <p:nvPr/>
      </p:nvGrpSpPr>
      <p:grpSpPr>
        <a:xfrm>
          <a:off x="0" y="0"/>
          <a:ext cx="0" cy="0"/>
          <a:chOff x="0" y="0"/>
          <a:chExt cx="0" cy="0"/>
        </a:xfrm>
      </p:grpSpPr>
      <p:grpSp>
        <p:nvGrpSpPr>
          <p:cNvPr id="90" name="Google Shape;90;p55"/>
          <p:cNvGrpSpPr/>
          <p:nvPr/>
        </p:nvGrpSpPr>
        <p:grpSpPr>
          <a:xfrm>
            <a:off x="-89200" y="-45900"/>
            <a:ext cx="9334475" cy="5235300"/>
            <a:chOff x="-89200" y="-45900"/>
            <a:chExt cx="9334475" cy="5235300"/>
          </a:xfrm>
        </p:grpSpPr>
        <p:grpSp>
          <p:nvGrpSpPr>
            <p:cNvPr id="91" name="Google Shape;91;p55"/>
            <p:cNvGrpSpPr/>
            <p:nvPr/>
          </p:nvGrpSpPr>
          <p:grpSpPr>
            <a:xfrm>
              <a:off x="477625" y="-45900"/>
              <a:ext cx="8767650" cy="5235300"/>
              <a:chOff x="477625" y="-45900"/>
              <a:chExt cx="8767650" cy="5235300"/>
            </a:xfrm>
          </p:grpSpPr>
          <p:sp>
            <p:nvSpPr>
              <p:cNvPr id="92" name="Google Shape;92;p55"/>
              <p:cNvSpPr/>
              <p:nvPr/>
            </p:nvSpPr>
            <p:spPr>
              <a:xfrm>
                <a:off x="477625"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55"/>
              <p:cNvSpPr/>
              <p:nvPr/>
            </p:nvSpPr>
            <p:spPr>
              <a:xfrm>
                <a:off x="964100"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55"/>
              <p:cNvSpPr/>
              <p:nvPr/>
            </p:nvSpPr>
            <p:spPr>
              <a:xfrm>
                <a:off x="1450575"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55"/>
              <p:cNvSpPr/>
              <p:nvPr/>
            </p:nvSpPr>
            <p:spPr>
              <a:xfrm>
                <a:off x="1937050"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55"/>
              <p:cNvSpPr/>
              <p:nvPr/>
            </p:nvSpPr>
            <p:spPr>
              <a:xfrm>
                <a:off x="2423525"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55"/>
              <p:cNvSpPr/>
              <p:nvPr/>
            </p:nvSpPr>
            <p:spPr>
              <a:xfrm>
                <a:off x="2910000"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55"/>
              <p:cNvSpPr/>
              <p:nvPr/>
            </p:nvSpPr>
            <p:spPr>
              <a:xfrm>
                <a:off x="3396475"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55"/>
              <p:cNvSpPr/>
              <p:nvPr/>
            </p:nvSpPr>
            <p:spPr>
              <a:xfrm>
                <a:off x="3882950"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55"/>
              <p:cNvSpPr/>
              <p:nvPr/>
            </p:nvSpPr>
            <p:spPr>
              <a:xfrm>
                <a:off x="4369425"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55"/>
              <p:cNvSpPr/>
              <p:nvPr/>
            </p:nvSpPr>
            <p:spPr>
              <a:xfrm>
                <a:off x="4855900"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55"/>
              <p:cNvSpPr/>
              <p:nvPr/>
            </p:nvSpPr>
            <p:spPr>
              <a:xfrm>
                <a:off x="5342375"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55"/>
              <p:cNvSpPr/>
              <p:nvPr/>
            </p:nvSpPr>
            <p:spPr>
              <a:xfrm>
                <a:off x="5828850"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55"/>
              <p:cNvSpPr/>
              <p:nvPr/>
            </p:nvSpPr>
            <p:spPr>
              <a:xfrm>
                <a:off x="6315325"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55"/>
              <p:cNvSpPr/>
              <p:nvPr/>
            </p:nvSpPr>
            <p:spPr>
              <a:xfrm>
                <a:off x="6801800"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55"/>
              <p:cNvSpPr/>
              <p:nvPr/>
            </p:nvSpPr>
            <p:spPr>
              <a:xfrm>
                <a:off x="7288275"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55"/>
              <p:cNvSpPr/>
              <p:nvPr/>
            </p:nvSpPr>
            <p:spPr>
              <a:xfrm>
                <a:off x="7774750"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55"/>
              <p:cNvSpPr/>
              <p:nvPr/>
            </p:nvSpPr>
            <p:spPr>
              <a:xfrm>
                <a:off x="8261225"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55"/>
              <p:cNvSpPr/>
              <p:nvPr/>
            </p:nvSpPr>
            <p:spPr>
              <a:xfrm>
                <a:off x="8747700"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55"/>
              <p:cNvSpPr/>
              <p:nvPr/>
            </p:nvSpPr>
            <p:spPr>
              <a:xfrm>
                <a:off x="9234175"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1" name="Google Shape;111;p55"/>
            <p:cNvGrpSpPr/>
            <p:nvPr/>
          </p:nvGrpSpPr>
          <p:grpSpPr>
            <a:xfrm>
              <a:off x="-89200" y="498000"/>
              <a:ext cx="9322500" cy="4553625"/>
              <a:chOff x="-89200" y="498000"/>
              <a:chExt cx="9322500" cy="4553625"/>
            </a:xfrm>
          </p:grpSpPr>
          <p:sp>
            <p:nvSpPr>
              <p:cNvPr id="112" name="Google Shape;112;p55"/>
              <p:cNvSpPr/>
              <p:nvPr/>
            </p:nvSpPr>
            <p:spPr>
              <a:xfrm>
                <a:off x="-89200" y="498000"/>
                <a:ext cx="9322500" cy="120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55"/>
              <p:cNvSpPr/>
              <p:nvPr/>
            </p:nvSpPr>
            <p:spPr>
              <a:xfrm>
                <a:off x="-89200" y="1002625"/>
                <a:ext cx="9322500" cy="120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55"/>
              <p:cNvSpPr/>
              <p:nvPr/>
            </p:nvSpPr>
            <p:spPr>
              <a:xfrm>
                <a:off x="-89200" y="1507250"/>
                <a:ext cx="9322500" cy="120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55"/>
              <p:cNvSpPr/>
              <p:nvPr/>
            </p:nvSpPr>
            <p:spPr>
              <a:xfrm>
                <a:off x="-89200" y="2011875"/>
                <a:ext cx="9322500" cy="120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55"/>
              <p:cNvSpPr/>
              <p:nvPr/>
            </p:nvSpPr>
            <p:spPr>
              <a:xfrm>
                <a:off x="-89200" y="2516500"/>
                <a:ext cx="9322500" cy="120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55"/>
              <p:cNvSpPr/>
              <p:nvPr/>
            </p:nvSpPr>
            <p:spPr>
              <a:xfrm>
                <a:off x="-89200" y="3021125"/>
                <a:ext cx="9322500" cy="120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55"/>
              <p:cNvSpPr/>
              <p:nvPr/>
            </p:nvSpPr>
            <p:spPr>
              <a:xfrm>
                <a:off x="-89200" y="3525750"/>
                <a:ext cx="9322500" cy="120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55"/>
              <p:cNvSpPr/>
              <p:nvPr/>
            </p:nvSpPr>
            <p:spPr>
              <a:xfrm>
                <a:off x="-89200" y="4030375"/>
                <a:ext cx="9322500" cy="120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55"/>
              <p:cNvSpPr/>
              <p:nvPr/>
            </p:nvSpPr>
            <p:spPr>
              <a:xfrm>
                <a:off x="-89200" y="4535000"/>
                <a:ext cx="9322500" cy="120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55"/>
              <p:cNvSpPr/>
              <p:nvPr/>
            </p:nvSpPr>
            <p:spPr>
              <a:xfrm>
                <a:off x="-89200" y="5039625"/>
                <a:ext cx="9322500" cy="120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22" name="Google Shape;122;p55"/>
          <p:cNvSpPr txBox="1"/>
          <p:nvPr>
            <p:ph idx="12" type="sldNum"/>
          </p:nvPr>
        </p:nvSpPr>
        <p:spPr>
          <a:xfrm>
            <a:off x="725609" y="4669851"/>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200"/>
              <a:buFont typeface="Arial"/>
              <a:buNone/>
              <a:defRPr b="1" i="0" sz="1200" u="none" cap="none" strike="noStrike">
                <a:solidFill>
                  <a:schemeClr val="dk1"/>
                </a:solidFill>
                <a:latin typeface="Cabin"/>
                <a:ea typeface="Cabin"/>
                <a:cs typeface="Cabin"/>
                <a:sym typeface="Cabin"/>
              </a:defRPr>
            </a:lvl1pPr>
            <a:lvl2pPr indent="0" lvl="1" marL="0" marR="0" rtl="0" algn="l">
              <a:lnSpc>
                <a:spcPct val="100000"/>
              </a:lnSpc>
              <a:spcBef>
                <a:spcPts val="0"/>
              </a:spcBef>
              <a:spcAft>
                <a:spcPts val="0"/>
              </a:spcAft>
              <a:buClr>
                <a:srgbClr val="000000"/>
              </a:buClr>
              <a:buSzPts val="1200"/>
              <a:buFont typeface="Arial"/>
              <a:buNone/>
              <a:defRPr b="1" i="0" sz="1200" u="none" cap="none" strike="noStrike">
                <a:solidFill>
                  <a:schemeClr val="dk1"/>
                </a:solidFill>
                <a:latin typeface="Cabin"/>
                <a:ea typeface="Cabin"/>
                <a:cs typeface="Cabin"/>
                <a:sym typeface="Cabin"/>
              </a:defRPr>
            </a:lvl2pPr>
            <a:lvl3pPr indent="0" lvl="2" marL="0" marR="0" rtl="0" algn="l">
              <a:lnSpc>
                <a:spcPct val="100000"/>
              </a:lnSpc>
              <a:spcBef>
                <a:spcPts val="0"/>
              </a:spcBef>
              <a:spcAft>
                <a:spcPts val="0"/>
              </a:spcAft>
              <a:buClr>
                <a:srgbClr val="000000"/>
              </a:buClr>
              <a:buSzPts val="1200"/>
              <a:buFont typeface="Arial"/>
              <a:buNone/>
              <a:defRPr b="1" i="0" sz="1200" u="none" cap="none" strike="noStrike">
                <a:solidFill>
                  <a:schemeClr val="dk1"/>
                </a:solidFill>
                <a:latin typeface="Cabin"/>
                <a:ea typeface="Cabin"/>
                <a:cs typeface="Cabin"/>
                <a:sym typeface="Cabin"/>
              </a:defRPr>
            </a:lvl3pPr>
            <a:lvl4pPr indent="0" lvl="3" marL="0" marR="0" rtl="0" algn="l">
              <a:lnSpc>
                <a:spcPct val="100000"/>
              </a:lnSpc>
              <a:spcBef>
                <a:spcPts val="0"/>
              </a:spcBef>
              <a:spcAft>
                <a:spcPts val="0"/>
              </a:spcAft>
              <a:buClr>
                <a:srgbClr val="000000"/>
              </a:buClr>
              <a:buSzPts val="1200"/>
              <a:buFont typeface="Arial"/>
              <a:buNone/>
              <a:defRPr b="1" i="0" sz="1200" u="none" cap="none" strike="noStrike">
                <a:solidFill>
                  <a:schemeClr val="dk1"/>
                </a:solidFill>
                <a:latin typeface="Cabin"/>
                <a:ea typeface="Cabin"/>
                <a:cs typeface="Cabin"/>
                <a:sym typeface="Cabin"/>
              </a:defRPr>
            </a:lvl4pPr>
            <a:lvl5pPr indent="0" lvl="4" marL="0" marR="0" rtl="0" algn="l">
              <a:lnSpc>
                <a:spcPct val="100000"/>
              </a:lnSpc>
              <a:spcBef>
                <a:spcPts val="0"/>
              </a:spcBef>
              <a:spcAft>
                <a:spcPts val="0"/>
              </a:spcAft>
              <a:buClr>
                <a:srgbClr val="000000"/>
              </a:buClr>
              <a:buSzPts val="1200"/>
              <a:buFont typeface="Arial"/>
              <a:buNone/>
              <a:defRPr b="1" i="0" sz="1200" u="none" cap="none" strike="noStrike">
                <a:solidFill>
                  <a:schemeClr val="dk1"/>
                </a:solidFill>
                <a:latin typeface="Cabin"/>
                <a:ea typeface="Cabin"/>
                <a:cs typeface="Cabin"/>
                <a:sym typeface="Cabin"/>
              </a:defRPr>
            </a:lvl5pPr>
            <a:lvl6pPr indent="0" lvl="5" marL="0" marR="0" rtl="0" algn="l">
              <a:lnSpc>
                <a:spcPct val="100000"/>
              </a:lnSpc>
              <a:spcBef>
                <a:spcPts val="0"/>
              </a:spcBef>
              <a:spcAft>
                <a:spcPts val="0"/>
              </a:spcAft>
              <a:buClr>
                <a:srgbClr val="000000"/>
              </a:buClr>
              <a:buSzPts val="1200"/>
              <a:buFont typeface="Arial"/>
              <a:buNone/>
              <a:defRPr b="1" i="0" sz="1200" u="none" cap="none" strike="noStrike">
                <a:solidFill>
                  <a:schemeClr val="dk1"/>
                </a:solidFill>
                <a:latin typeface="Cabin"/>
                <a:ea typeface="Cabin"/>
                <a:cs typeface="Cabin"/>
                <a:sym typeface="Cabin"/>
              </a:defRPr>
            </a:lvl6pPr>
            <a:lvl7pPr indent="0" lvl="6" marL="0" marR="0" rtl="0" algn="l">
              <a:lnSpc>
                <a:spcPct val="100000"/>
              </a:lnSpc>
              <a:spcBef>
                <a:spcPts val="0"/>
              </a:spcBef>
              <a:spcAft>
                <a:spcPts val="0"/>
              </a:spcAft>
              <a:buClr>
                <a:srgbClr val="000000"/>
              </a:buClr>
              <a:buSzPts val="1200"/>
              <a:buFont typeface="Arial"/>
              <a:buNone/>
              <a:defRPr b="1" i="0" sz="1200" u="none" cap="none" strike="noStrike">
                <a:solidFill>
                  <a:schemeClr val="dk1"/>
                </a:solidFill>
                <a:latin typeface="Cabin"/>
                <a:ea typeface="Cabin"/>
                <a:cs typeface="Cabin"/>
                <a:sym typeface="Cabin"/>
              </a:defRPr>
            </a:lvl7pPr>
            <a:lvl8pPr indent="0" lvl="7" marL="0" marR="0" rtl="0" algn="l">
              <a:lnSpc>
                <a:spcPct val="100000"/>
              </a:lnSpc>
              <a:spcBef>
                <a:spcPts val="0"/>
              </a:spcBef>
              <a:spcAft>
                <a:spcPts val="0"/>
              </a:spcAft>
              <a:buClr>
                <a:srgbClr val="000000"/>
              </a:buClr>
              <a:buSzPts val="1200"/>
              <a:buFont typeface="Arial"/>
              <a:buNone/>
              <a:defRPr b="1" i="0" sz="1200" u="none" cap="none" strike="noStrike">
                <a:solidFill>
                  <a:schemeClr val="dk1"/>
                </a:solidFill>
                <a:latin typeface="Cabin"/>
                <a:ea typeface="Cabin"/>
                <a:cs typeface="Cabin"/>
                <a:sym typeface="Cabin"/>
              </a:defRPr>
            </a:lvl8pPr>
            <a:lvl9pPr indent="0" lvl="8" marL="0" marR="0" rtl="0" algn="l">
              <a:lnSpc>
                <a:spcPct val="100000"/>
              </a:lnSpc>
              <a:spcBef>
                <a:spcPts val="0"/>
              </a:spcBef>
              <a:spcAft>
                <a:spcPts val="0"/>
              </a:spcAft>
              <a:buClr>
                <a:srgbClr val="000000"/>
              </a:buClr>
              <a:buSzPts val="1200"/>
              <a:buFont typeface="Arial"/>
              <a:buNone/>
              <a:defRPr b="1" i="0" sz="1200" u="none" cap="none" strike="noStrike">
                <a:solidFill>
                  <a:schemeClr val="dk1"/>
                </a:solidFill>
                <a:latin typeface="Cabin"/>
                <a:ea typeface="Cabin"/>
                <a:cs typeface="Cabin"/>
                <a:sym typeface="Cabin"/>
              </a:defRPr>
            </a:lvl9pPr>
          </a:lstStyle>
          <a:p>
            <a:pPr indent="0" lvl="0" marL="0" rtl="0" algn="l">
              <a:spcBef>
                <a:spcPts val="0"/>
              </a:spcBef>
              <a:spcAft>
                <a:spcPts val="0"/>
              </a:spcAft>
              <a:buNone/>
            </a:pPr>
            <a:fld id="{00000000-1234-1234-1234-123412341234}" type="slidenum">
              <a:rPr lang="en-US"/>
              <a:t>‹#›</a:t>
            </a:fld>
            <a:endParaRPr/>
          </a:p>
        </p:txBody>
      </p:sp>
      <p:sp>
        <p:nvSpPr>
          <p:cNvPr id="123" name="Google Shape;123;p55"/>
          <p:cNvSpPr txBox="1"/>
          <p:nvPr>
            <p:ph idx="1" type="subTitle"/>
          </p:nvPr>
        </p:nvSpPr>
        <p:spPr>
          <a:xfrm>
            <a:off x="4124400" y="1537137"/>
            <a:ext cx="4299600" cy="2457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2"/>
              </a:buClr>
              <a:buSzPts val="1100"/>
              <a:buChar char="●"/>
              <a:defRPr/>
            </a:lvl1pPr>
            <a:lvl2pPr lvl="1" algn="ctr">
              <a:lnSpc>
                <a:spcPct val="100000"/>
              </a:lnSpc>
              <a:spcBef>
                <a:spcPts val="0"/>
              </a:spcBef>
              <a:spcAft>
                <a:spcPts val="0"/>
              </a:spcAft>
              <a:buSzPts val="1100"/>
              <a:buChar char="○"/>
              <a:defRPr/>
            </a:lvl2pPr>
            <a:lvl3pPr lvl="2" algn="ctr">
              <a:lnSpc>
                <a:spcPct val="100000"/>
              </a:lnSpc>
              <a:spcBef>
                <a:spcPts val="0"/>
              </a:spcBef>
              <a:spcAft>
                <a:spcPts val="0"/>
              </a:spcAft>
              <a:buSzPts val="1100"/>
              <a:buChar char="■"/>
              <a:defRPr/>
            </a:lvl3pPr>
            <a:lvl4pPr lvl="3" algn="ctr">
              <a:lnSpc>
                <a:spcPct val="100000"/>
              </a:lnSpc>
              <a:spcBef>
                <a:spcPts val="0"/>
              </a:spcBef>
              <a:spcAft>
                <a:spcPts val="0"/>
              </a:spcAft>
              <a:buSzPts val="1100"/>
              <a:buChar char="●"/>
              <a:defRPr/>
            </a:lvl4pPr>
            <a:lvl5pPr lvl="4" algn="ctr">
              <a:lnSpc>
                <a:spcPct val="100000"/>
              </a:lnSpc>
              <a:spcBef>
                <a:spcPts val="0"/>
              </a:spcBef>
              <a:spcAft>
                <a:spcPts val="0"/>
              </a:spcAft>
              <a:buSzPts val="1100"/>
              <a:buChar char="○"/>
              <a:defRPr/>
            </a:lvl5pPr>
            <a:lvl6pPr lvl="5" algn="ctr">
              <a:lnSpc>
                <a:spcPct val="100000"/>
              </a:lnSpc>
              <a:spcBef>
                <a:spcPts val="0"/>
              </a:spcBef>
              <a:spcAft>
                <a:spcPts val="0"/>
              </a:spcAft>
              <a:buSzPts val="1100"/>
              <a:buChar char="■"/>
              <a:defRPr/>
            </a:lvl6pPr>
            <a:lvl7pPr lvl="6" algn="ctr">
              <a:lnSpc>
                <a:spcPct val="100000"/>
              </a:lnSpc>
              <a:spcBef>
                <a:spcPts val="0"/>
              </a:spcBef>
              <a:spcAft>
                <a:spcPts val="0"/>
              </a:spcAft>
              <a:buSzPts val="1100"/>
              <a:buChar char="●"/>
              <a:defRPr/>
            </a:lvl7pPr>
            <a:lvl8pPr lvl="7" algn="ctr">
              <a:lnSpc>
                <a:spcPct val="100000"/>
              </a:lnSpc>
              <a:spcBef>
                <a:spcPts val="0"/>
              </a:spcBef>
              <a:spcAft>
                <a:spcPts val="0"/>
              </a:spcAft>
              <a:buSzPts val="1100"/>
              <a:buChar char="○"/>
              <a:defRPr/>
            </a:lvl8pPr>
            <a:lvl9pPr lvl="8" algn="ctr">
              <a:lnSpc>
                <a:spcPct val="100000"/>
              </a:lnSpc>
              <a:spcBef>
                <a:spcPts val="0"/>
              </a:spcBef>
              <a:spcAft>
                <a:spcPts val="0"/>
              </a:spcAft>
              <a:buSzPts val="1100"/>
              <a:buChar char="■"/>
              <a:defRPr/>
            </a:lvl9pPr>
          </a:lstStyle>
          <a:p/>
        </p:txBody>
      </p:sp>
      <p:sp>
        <p:nvSpPr>
          <p:cNvPr id="124" name="Google Shape;124;p55"/>
          <p:cNvSpPr txBox="1"/>
          <p:nvPr>
            <p:ph type="title"/>
          </p:nvPr>
        </p:nvSpPr>
        <p:spPr>
          <a:xfrm>
            <a:off x="720000" y="539496"/>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125" name="Google Shape;125;p55"/>
          <p:cNvSpPr/>
          <p:nvPr>
            <p:ph idx="2" type="pic"/>
          </p:nvPr>
        </p:nvSpPr>
        <p:spPr>
          <a:xfrm>
            <a:off x="809900" y="1629087"/>
            <a:ext cx="3026100" cy="2745000"/>
          </a:xfrm>
          <a:prstGeom prst="rect">
            <a:avLst/>
          </a:prstGeom>
          <a:noFill/>
          <a:ln>
            <a:noFill/>
          </a:ln>
        </p:spPr>
      </p:sp>
      <p:cxnSp>
        <p:nvCxnSpPr>
          <p:cNvPr id="126" name="Google Shape;126;p55"/>
          <p:cNvCxnSpPr/>
          <p:nvPr/>
        </p:nvCxnSpPr>
        <p:spPr>
          <a:xfrm>
            <a:off x="725600" y="535010"/>
            <a:ext cx="7704000" cy="0"/>
          </a:xfrm>
          <a:prstGeom prst="straightConnector1">
            <a:avLst/>
          </a:prstGeom>
          <a:noFill/>
          <a:ln cap="flat" cmpd="sng" w="9525">
            <a:solidFill>
              <a:schemeClr val="dk1"/>
            </a:solidFill>
            <a:prstDash val="solid"/>
            <a:round/>
            <a:headEnd len="sm" w="sm" type="none"/>
            <a:tailEnd len="sm" w="sm" type="none"/>
          </a:ln>
        </p:spPr>
      </p:cxn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091" name="Shape 1091"/>
        <p:cNvGrpSpPr/>
        <p:nvPr/>
      </p:nvGrpSpPr>
      <p:grpSpPr>
        <a:xfrm>
          <a:off x="0" y="0"/>
          <a:ext cx="0" cy="0"/>
          <a:chOff x="0" y="0"/>
          <a:chExt cx="0" cy="0"/>
        </a:xfrm>
      </p:grpSpPr>
      <p:sp>
        <p:nvSpPr>
          <p:cNvPr id="1092" name="Google Shape;1092;g1d1044728da_4_956"/>
          <p:cNvSpPr txBox="1"/>
          <p:nvPr>
            <p:ph idx="12" type="sldNum"/>
          </p:nvPr>
        </p:nvSpPr>
        <p:spPr>
          <a:xfrm>
            <a:off x="715109" y="4669851"/>
            <a:ext cx="548700" cy="393600"/>
          </a:xfrm>
          <a:prstGeom prst="rect">
            <a:avLst/>
          </a:prstGeom>
          <a:noFill/>
          <a:ln>
            <a:noFill/>
          </a:ln>
        </p:spPr>
        <p:txBody>
          <a:bodyPr anchorCtr="0" anchor="ctr" bIns="91425" lIns="91425" spcFirstLastPara="1" rIns="91425" wrap="square" tIns="91425">
            <a:noAutofit/>
          </a:bodyPr>
          <a:lstStyle>
            <a:lvl1pPr lvl="0" rtl="0">
              <a:spcAft>
                <a:spcPts val="0"/>
              </a:spcAft>
              <a:buNone/>
              <a:defRPr b="1" sz="1200">
                <a:solidFill>
                  <a:schemeClr val="lt1"/>
                </a:solidFill>
                <a:latin typeface="Cabin"/>
                <a:ea typeface="Cabin"/>
                <a:cs typeface="Cabin"/>
                <a:sym typeface="Cabin"/>
              </a:defRPr>
            </a:lvl1pPr>
            <a:lvl2pPr lvl="1" rtl="0">
              <a:spcAft>
                <a:spcPts val="0"/>
              </a:spcAft>
              <a:buNone/>
              <a:defRPr b="1" sz="1200">
                <a:solidFill>
                  <a:schemeClr val="lt1"/>
                </a:solidFill>
                <a:latin typeface="Cabin"/>
                <a:ea typeface="Cabin"/>
                <a:cs typeface="Cabin"/>
                <a:sym typeface="Cabin"/>
              </a:defRPr>
            </a:lvl2pPr>
            <a:lvl3pPr lvl="2" rtl="0">
              <a:spcAft>
                <a:spcPts val="0"/>
              </a:spcAft>
              <a:buNone/>
              <a:defRPr b="1" sz="1200">
                <a:solidFill>
                  <a:schemeClr val="lt1"/>
                </a:solidFill>
                <a:latin typeface="Cabin"/>
                <a:ea typeface="Cabin"/>
                <a:cs typeface="Cabin"/>
                <a:sym typeface="Cabin"/>
              </a:defRPr>
            </a:lvl3pPr>
            <a:lvl4pPr lvl="3" rtl="0">
              <a:spcAft>
                <a:spcPts val="0"/>
              </a:spcAft>
              <a:buNone/>
              <a:defRPr b="1" sz="1200">
                <a:solidFill>
                  <a:schemeClr val="lt1"/>
                </a:solidFill>
                <a:latin typeface="Cabin"/>
                <a:ea typeface="Cabin"/>
                <a:cs typeface="Cabin"/>
                <a:sym typeface="Cabin"/>
              </a:defRPr>
            </a:lvl4pPr>
            <a:lvl5pPr lvl="4" rtl="0">
              <a:spcAft>
                <a:spcPts val="0"/>
              </a:spcAft>
              <a:buNone/>
              <a:defRPr b="1" sz="1200">
                <a:solidFill>
                  <a:schemeClr val="lt1"/>
                </a:solidFill>
                <a:latin typeface="Cabin"/>
                <a:ea typeface="Cabin"/>
                <a:cs typeface="Cabin"/>
                <a:sym typeface="Cabin"/>
              </a:defRPr>
            </a:lvl5pPr>
            <a:lvl6pPr lvl="5" rtl="0">
              <a:spcAft>
                <a:spcPts val="0"/>
              </a:spcAft>
              <a:buNone/>
              <a:defRPr b="1" sz="1200">
                <a:solidFill>
                  <a:schemeClr val="lt1"/>
                </a:solidFill>
                <a:latin typeface="Cabin"/>
                <a:ea typeface="Cabin"/>
                <a:cs typeface="Cabin"/>
                <a:sym typeface="Cabin"/>
              </a:defRPr>
            </a:lvl6pPr>
            <a:lvl7pPr lvl="6" rtl="0">
              <a:spcAft>
                <a:spcPts val="0"/>
              </a:spcAft>
              <a:buNone/>
              <a:defRPr b="1" sz="1200">
                <a:solidFill>
                  <a:schemeClr val="lt1"/>
                </a:solidFill>
                <a:latin typeface="Cabin"/>
                <a:ea typeface="Cabin"/>
                <a:cs typeface="Cabin"/>
                <a:sym typeface="Cabin"/>
              </a:defRPr>
            </a:lvl7pPr>
            <a:lvl8pPr lvl="7" rtl="0">
              <a:spcAft>
                <a:spcPts val="0"/>
              </a:spcAft>
              <a:buNone/>
              <a:defRPr b="1" sz="1200">
                <a:solidFill>
                  <a:schemeClr val="lt1"/>
                </a:solidFill>
                <a:latin typeface="Cabin"/>
                <a:ea typeface="Cabin"/>
                <a:cs typeface="Cabin"/>
                <a:sym typeface="Cabin"/>
              </a:defRPr>
            </a:lvl8pPr>
            <a:lvl9pPr lvl="8" rtl="0">
              <a:spcAft>
                <a:spcPts val="0"/>
              </a:spcAft>
              <a:buNone/>
              <a:defRPr b="1" sz="1200">
                <a:solidFill>
                  <a:schemeClr val="lt1"/>
                </a:solidFill>
                <a:latin typeface="Cabin"/>
                <a:ea typeface="Cabin"/>
                <a:cs typeface="Cabin"/>
                <a:sym typeface="Cabin"/>
              </a:defRPr>
            </a:lvl9pPr>
          </a:lstStyle>
          <a:p>
            <a:pPr indent="0" lvl="0" marL="0" rtl="0" algn="l">
              <a:spcBef>
                <a:spcPts val="0"/>
              </a:spcBef>
              <a:spcAft>
                <a:spcPts val="0"/>
              </a:spcAft>
              <a:buNone/>
            </a:pPr>
            <a:fld id="{00000000-1234-1234-1234-123412341234}" type="slidenum">
              <a:rPr lang="en-US"/>
              <a:t>‹#›</a:t>
            </a:fld>
            <a:endParaRPr/>
          </a:p>
        </p:txBody>
      </p:sp>
      <p:sp>
        <p:nvSpPr>
          <p:cNvPr id="1093" name="Google Shape;1093;g1d1044728da_4_956"/>
          <p:cNvSpPr txBox="1"/>
          <p:nvPr>
            <p:ph type="title"/>
          </p:nvPr>
        </p:nvSpPr>
        <p:spPr>
          <a:xfrm>
            <a:off x="715000" y="3893600"/>
            <a:ext cx="7713900" cy="714900"/>
          </a:xfrm>
          <a:prstGeom prst="rect">
            <a:avLst/>
          </a:prstGeom>
          <a:solidFill>
            <a:schemeClr val="dk2"/>
          </a:solidFill>
        </p:spPr>
        <p:txBody>
          <a:bodyPr anchorCtr="0" anchor="ctr" bIns="91425" lIns="91425" spcFirstLastPara="1" rIns="91425" wrap="square" tIns="91425">
            <a:noAutofit/>
          </a:bodyPr>
          <a:lstStyle>
            <a:lvl1pPr lvl="0" rtl="0" algn="ctr">
              <a:spcBef>
                <a:spcPts val="0"/>
              </a:spcBef>
              <a:spcAft>
                <a:spcPts val="0"/>
              </a:spcAft>
              <a:buSzPts val="3500"/>
              <a:buNone/>
              <a:defRPr sz="2900"/>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cxnSp>
        <p:nvCxnSpPr>
          <p:cNvPr id="1094" name="Google Shape;1094;g1d1044728da_4_956"/>
          <p:cNvCxnSpPr/>
          <p:nvPr/>
        </p:nvCxnSpPr>
        <p:spPr>
          <a:xfrm>
            <a:off x="725600" y="616985"/>
            <a:ext cx="7704000" cy="0"/>
          </a:xfrm>
          <a:prstGeom prst="straightConnector1">
            <a:avLst/>
          </a:prstGeom>
          <a:noFill/>
          <a:ln cap="flat" cmpd="sng" w="9525">
            <a:solidFill>
              <a:schemeClr val="lt1"/>
            </a:solidFill>
            <a:prstDash val="solid"/>
            <a:round/>
            <a:headEnd len="med" w="med" type="none"/>
            <a:tailEnd len="med" w="med" type="none"/>
          </a:ln>
        </p:spPr>
      </p:cxn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95" name="Shape 1095"/>
        <p:cNvGrpSpPr/>
        <p:nvPr/>
      </p:nvGrpSpPr>
      <p:grpSpPr>
        <a:xfrm>
          <a:off x="0" y="0"/>
          <a:ext cx="0" cy="0"/>
          <a:chOff x="0" y="0"/>
          <a:chExt cx="0" cy="0"/>
        </a:xfrm>
      </p:grpSpPr>
      <p:grpSp>
        <p:nvGrpSpPr>
          <p:cNvPr id="1096" name="Google Shape;1096;g1d1044728da_4_960"/>
          <p:cNvGrpSpPr/>
          <p:nvPr/>
        </p:nvGrpSpPr>
        <p:grpSpPr>
          <a:xfrm>
            <a:off x="-89200" y="-45900"/>
            <a:ext cx="9334475" cy="5235300"/>
            <a:chOff x="-89200" y="-45900"/>
            <a:chExt cx="9334475" cy="5235300"/>
          </a:xfrm>
        </p:grpSpPr>
        <p:grpSp>
          <p:nvGrpSpPr>
            <p:cNvPr id="1097" name="Google Shape;1097;g1d1044728da_4_960"/>
            <p:cNvGrpSpPr/>
            <p:nvPr/>
          </p:nvGrpSpPr>
          <p:grpSpPr>
            <a:xfrm>
              <a:off x="477625" y="-45900"/>
              <a:ext cx="8767650" cy="5235300"/>
              <a:chOff x="477625" y="-45900"/>
              <a:chExt cx="8767650" cy="5235300"/>
            </a:xfrm>
          </p:grpSpPr>
          <p:sp>
            <p:nvSpPr>
              <p:cNvPr id="1098" name="Google Shape;1098;g1d1044728da_4_960"/>
              <p:cNvSpPr/>
              <p:nvPr/>
            </p:nvSpPr>
            <p:spPr>
              <a:xfrm>
                <a:off x="47762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g1d1044728da_4_960"/>
              <p:cNvSpPr/>
              <p:nvPr/>
            </p:nvSpPr>
            <p:spPr>
              <a:xfrm>
                <a:off x="964100"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g1d1044728da_4_960"/>
              <p:cNvSpPr/>
              <p:nvPr/>
            </p:nvSpPr>
            <p:spPr>
              <a:xfrm>
                <a:off x="145057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g1d1044728da_4_960"/>
              <p:cNvSpPr/>
              <p:nvPr/>
            </p:nvSpPr>
            <p:spPr>
              <a:xfrm>
                <a:off x="1937050"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g1d1044728da_4_960"/>
              <p:cNvSpPr/>
              <p:nvPr/>
            </p:nvSpPr>
            <p:spPr>
              <a:xfrm>
                <a:off x="242352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g1d1044728da_4_960"/>
              <p:cNvSpPr/>
              <p:nvPr/>
            </p:nvSpPr>
            <p:spPr>
              <a:xfrm>
                <a:off x="2910000"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g1d1044728da_4_960"/>
              <p:cNvSpPr/>
              <p:nvPr/>
            </p:nvSpPr>
            <p:spPr>
              <a:xfrm>
                <a:off x="339647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g1d1044728da_4_960"/>
              <p:cNvSpPr/>
              <p:nvPr/>
            </p:nvSpPr>
            <p:spPr>
              <a:xfrm>
                <a:off x="3882950"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g1d1044728da_4_960"/>
              <p:cNvSpPr/>
              <p:nvPr/>
            </p:nvSpPr>
            <p:spPr>
              <a:xfrm>
                <a:off x="436942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g1d1044728da_4_960"/>
              <p:cNvSpPr/>
              <p:nvPr/>
            </p:nvSpPr>
            <p:spPr>
              <a:xfrm>
                <a:off x="4855900"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g1d1044728da_4_960"/>
              <p:cNvSpPr/>
              <p:nvPr/>
            </p:nvSpPr>
            <p:spPr>
              <a:xfrm>
                <a:off x="534237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g1d1044728da_4_960"/>
              <p:cNvSpPr/>
              <p:nvPr/>
            </p:nvSpPr>
            <p:spPr>
              <a:xfrm>
                <a:off x="5828850"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g1d1044728da_4_960"/>
              <p:cNvSpPr/>
              <p:nvPr/>
            </p:nvSpPr>
            <p:spPr>
              <a:xfrm>
                <a:off x="631532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g1d1044728da_4_960"/>
              <p:cNvSpPr/>
              <p:nvPr/>
            </p:nvSpPr>
            <p:spPr>
              <a:xfrm>
                <a:off x="6801800"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g1d1044728da_4_960"/>
              <p:cNvSpPr/>
              <p:nvPr/>
            </p:nvSpPr>
            <p:spPr>
              <a:xfrm>
                <a:off x="728827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g1d1044728da_4_960"/>
              <p:cNvSpPr/>
              <p:nvPr/>
            </p:nvSpPr>
            <p:spPr>
              <a:xfrm>
                <a:off x="7774750"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g1d1044728da_4_960"/>
              <p:cNvSpPr/>
              <p:nvPr/>
            </p:nvSpPr>
            <p:spPr>
              <a:xfrm>
                <a:off x="826122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g1d1044728da_4_960"/>
              <p:cNvSpPr/>
              <p:nvPr/>
            </p:nvSpPr>
            <p:spPr>
              <a:xfrm>
                <a:off x="8747700"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g1d1044728da_4_960"/>
              <p:cNvSpPr/>
              <p:nvPr/>
            </p:nvSpPr>
            <p:spPr>
              <a:xfrm>
                <a:off x="923417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17" name="Google Shape;1117;g1d1044728da_4_960"/>
            <p:cNvGrpSpPr/>
            <p:nvPr/>
          </p:nvGrpSpPr>
          <p:grpSpPr>
            <a:xfrm>
              <a:off x="-89200" y="498000"/>
              <a:ext cx="9322500" cy="4553625"/>
              <a:chOff x="-89200" y="498000"/>
              <a:chExt cx="9322500" cy="4553625"/>
            </a:xfrm>
          </p:grpSpPr>
          <p:sp>
            <p:nvSpPr>
              <p:cNvPr id="1118" name="Google Shape;1118;g1d1044728da_4_960"/>
              <p:cNvSpPr/>
              <p:nvPr/>
            </p:nvSpPr>
            <p:spPr>
              <a:xfrm>
                <a:off x="-89200" y="498000"/>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g1d1044728da_4_960"/>
              <p:cNvSpPr/>
              <p:nvPr/>
            </p:nvSpPr>
            <p:spPr>
              <a:xfrm>
                <a:off x="-89200" y="1002625"/>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g1d1044728da_4_960"/>
              <p:cNvSpPr/>
              <p:nvPr/>
            </p:nvSpPr>
            <p:spPr>
              <a:xfrm>
                <a:off x="-89200" y="1507250"/>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g1d1044728da_4_960"/>
              <p:cNvSpPr/>
              <p:nvPr/>
            </p:nvSpPr>
            <p:spPr>
              <a:xfrm>
                <a:off x="-89200" y="2011875"/>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g1d1044728da_4_960"/>
              <p:cNvSpPr/>
              <p:nvPr/>
            </p:nvSpPr>
            <p:spPr>
              <a:xfrm>
                <a:off x="-89200" y="2516500"/>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g1d1044728da_4_960"/>
              <p:cNvSpPr/>
              <p:nvPr/>
            </p:nvSpPr>
            <p:spPr>
              <a:xfrm>
                <a:off x="-89200" y="3021125"/>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g1d1044728da_4_960"/>
              <p:cNvSpPr/>
              <p:nvPr/>
            </p:nvSpPr>
            <p:spPr>
              <a:xfrm>
                <a:off x="-89200" y="3525750"/>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g1d1044728da_4_960"/>
              <p:cNvSpPr/>
              <p:nvPr/>
            </p:nvSpPr>
            <p:spPr>
              <a:xfrm>
                <a:off x="-89200" y="4030375"/>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g1d1044728da_4_960"/>
              <p:cNvSpPr/>
              <p:nvPr/>
            </p:nvSpPr>
            <p:spPr>
              <a:xfrm>
                <a:off x="-89200" y="4535000"/>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g1d1044728da_4_960"/>
              <p:cNvSpPr/>
              <p:nvPr/>
            </p:nvSpPr>
            <p:spPr>
              <a:xfrm>
                <a:off x="-89200" y="5039625"/>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128" name="Google Shape;1128;g1d1044728da_4_960"/>
          <p:cNvSpPr txBox="1"/>
          <p:nvPr>
            <p:ph hasCustomPrompt="1" type="title"/>
          </p:nvPr>
        </p:nvSpPr>
        <p:spPr>
          <a:xfrm>
            <a:off x="1284000" y="1558475"/>
            <a:ext cx="6576000" cy="15111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9600"/>
              <a:buNone/>
              <a:defRPr sz="9600"/>
            </a:lvl1pPr>
            <a:lvl2pPr lvl="1" rtl="0" algn="ctr">
              <a:spcBef>
                <a:spcPts val="0"/>
              </a:spcBef>
              <a:spcAft>
                <a:spcPts val="0"/>
              </a:spcAft>
              <a:buSzPts val="9600"/>
              <a:buNone/>
              <a:defRPr sz="9600"/>
            </a:lvl2pPr>
            <a:lvl3pPr lvl="2" rtl="0" algn="ctr">
              <a:spcBef>
                <a:spcPts val="0"/>
              </a:spcBef>
              <a:spcAft>
                <a:spcPts val="0"/>
              </a:spcAft>
              <a:buSzPts val="9600"/>
              <a:buNone/>
              <a:defRPr sz="9600"/>
            </a:lvl3pPr>
            <a:lvl4pPr lvl="3" rtl="0" algn="ctr">
              <a:spcBef>
                <a:spcPts val="0"/>
              </a:spcBef>
              <a:spcAft>
                <a:spcPts val="0"/>
              </a:spcAft>
              <a:buSzPts val="9600"/>
              <a:buNone/>
              <a:defRPr sz="9600"/>
            </a:lvl4pPr>
            <a:lvl5pPr lvl="4" rtl="0" algn="ctr">
              <a:spcBef>
                <a:spcPts val="0"/>
              </a:spcBef>
              <a:spcAft>
                <a:spcPts val="0"/>
              </a:spcAft>
              <a:buSzPts val="9600"/>
              <a:buNone/>
              <a:defRPr sz="9600"/>
            </a:lvl5pPr>
            <a:lvl6pPr lvl="5" rtl="0" algn="ctr">
              <a:spcBef>
                <a:spcPts val="0"/>
              </a:spcBef>
              <a:spcAft>
                <a:spcPts val="0"/>
              </a:spcAft>
              <a:buSzPts val="9600"/>
              <a:buNone/>
              <a:defRPr sz="9600"/>
            </a:lvl6pPr>
            <a:lvl7pPr lvl="6" rtl="0" algn="ctr">
              <a:spcBef>
                <a:spcPts val="0"/>
              </a:spcBef>
              <a:spcAft>
                <a:spcPts val="0"/>
              </a:spcAft>
              <a:buSzPts val="9600"/>
              <a:buNone/>
              <a:defRPr sz="9600"/>
            </a:lvl7pPr>
            <a:lvl8pPr lvl="7" rtl="0" algn="ctr">
              <a:spcBef>
                <a:spcPts val="0"/>
              </a:spcBef>
              <a:spcAft>
                <a:spcPts val="0"/>
              </a:spcAft>
              <a:buSzPts val="9600"/>
              <a:buNone/>
              <a:defRPr sz="9600"/>
            </a:lvl8pPr>
            <a:lvl9pPr lvl="8" rtl="0" algn="ctr">
              <a:spcBef>
                <a:spcPts val="0"/>
              </a:spcBef>
              <a:spcAft>
                <a:spcPts val="0"/>
              </a:spcAft>
              <a:buSzPts val="9600"/>
              <a:buNone/>
              <a:defRPr sz="9600"/>
            </a:lvl9pPr>
          </a:lstStyle>
          <a:p>
            <a:r>
              <a:t>xx%</a:t>
            </a:r>
          </a:p>
        </p:txBody>
      </p:sp>
      <p:sp>
        <p:nvSpPr>
          <p:cNvPr id="1129" name="Google Shape;1129;g1d1044728da_4_960"/>
          <p:cNvSpPr txBox="1"/>
          <p:nvPr>
            <p:ph idx="1" type="subTitle"/>
          </p:nvPr>
        </p:nvSpPr>
        <p:spPr>
          <a:xfrm>
            <a:off x="1284000" y="3069625"/>
            <a:ext cx="6576000" cy="71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1130" name="Google Shape;1130;g1d1044728da_4_960"/>
          <p:cNvSpPr txBox="1"/>
          <p:nvPr>
            <p:ph idx="12" type="sldNum"/>
          </p:nvPr>
        </p:nvSpPr>
        <p:spPr>
          <a:xfrm>
            <a:off x="725609" y="4669851"/>
            <a:ext cx="548700" cy="393600"/>
          </a:xfrm>
          <a:prstGeom prst="rect">
            <a:avLst/>
          </a:prstGeom>
          <a:noFill/>
          <a:ln>
            <a:noFill/>
          </a:ln>
        </p:spPr>
        <p:txBody>
          <a:bodyPr anchorCtr="0" anchor="ctr" bIns="91425" lIns="91425" spcFirstLastPara="1" rIns="91425" wrap="square" tIns="91425">
            <a:noAutofit/>
          </a:bodyPr>
          <a:lstStyle>
            <a:lvl1pPr lvl="0" rtl="0">
              <a:spcAft>
                <a:spcPts val="0"/>
              </a:spcAft>
              <a:buNone/>
              <a:defRPr b="1" sz="1200">
                <a:solidFill>
                  <a:schemeClr val="dk1"/>
                </a:solidFill>
                <a:latin typeface="Cabin"/>
                <a:ea typeface="Cabin"/>
                <a:cs typeface="Cabin"/>
                <a:sym typeface="Cabin"/>
              </a:defRPr>
            </a:lvl1pPr>
            <a:lvl2pPr lvl="1" rtl="0">
              <a:spcAft>
                <a:spcPts val="0"/>
              </a:spcAft>
              <a:buNone/>
              <a:defRPr b="1" sz="1200">
                <a:solidFill>
                  <a:schemeClr val="dk1"/>
                </a:solidFill>
                <a:latin typeface="Cabin"/>
                <a:ea typeface="Cabin"/>
                <a:cs typeface="Cabin"/>
                <a:sym typeface="Cabin"/>
              </a:defRPr>
            </a:lvl2pPr>
            <a:lvl3pPr lvl="2" rtl="0">
              <a:spcAft>
                <a:spcPts val="0"/>
              </a:spcAft>
              <a:buNone/>
              <a:defRPr b="1" sz="1200">
                <a:solidFill>
                  <a:schemeClr val="dk1"/>
                </a:solidFill>
                <a:latin typeface="Cabin"/>
                <a:ea typeface="Cabin"/>
                <a:cs typeface="Cabin"/>
                <a:sym typeface="Cabin"/>
              </a:defRPr>
            </a:lvl3pPr>
            <a:lvl4pPr lvl="3" rtl="0">
              <a:spcAft>
                <a:spcPts val="0"/>
              </a:spcAft>
              <a:buNone/>
              <a:defRPr b="1" sz="1200">
                <a:solidFill>
                  <a:schemeClr val="dk1"/>
                </a:solidFill>
                <a:latin typeface="Cabin"/>
                <a:ea typeface="Cabin"/>
                <a:cs typeface="Cabin"/>
                <a:sym typeface="Cabin"/>
              </a:defRPr>
            </a:lvl4pPr>
            <a:lvl5pPr lvl="4" rtl="0">
              <a:spcAft>
                <a:spcPts val="0"/>
              </a:spcAft>
              <a:buNone/>
              <a:defRPr b="1" sz="1200">
                <a:solidFill>
                  <a:schemeClr val="dk1"/>
                </a:solidFill>
                <a:latin typeface="Cabin"/>
                <a:ea typeface="Cabin"/>
                <a:cs typeface="Cabin"/>
                <a:sym typeface="Cabin"/>
              </a:defRPr>
            </a:lvl5pPr>
            <a:lvl6pPr lvl="5" rtl="0">
              <a:spcAft>
                <a:spcPts val="0"/>
              </a:spcAft>
              <a:buNone/>
              <a:defRPr b="1" sz="1200">
                <a:solidFill>
                  <a:schemeClr val="dk1"/>
                </a:solidFill>
                <a:latin typeface="Cabin"/>
                <a:ea typeface="Cabin"/>
                <a:cs typeface="Cabin"/>
                <a:sym typeface="Cabin"/>
              </a:defRPr>
            </a:lvl6pPr>
            <a:lvl7pPr lvl="6" rtl="0">
              <a:spcAft>
                <a:spcPts val="0"/>
              </a:spcAft>
              <a:buNone/>
              <a:defRPr b="1" sz="1200">
                <a:solidFill>
                  <a:schemeClr val="dk1"/>
                </a:solidFill>
                <a:latin typeface="Cabin"/>
                <a:ea typeface="Cabin"/>
                <a:cs typeface="Cabin"/>
                <a:sym typeface="Cabin"/>
              </a:defRPr>
            </a:lvl7pPr>
            <a:lvl8pPr lvl="7" rtl="0">
              <a:spcAft>
                <a:spcPts val="0"/>
              </a:spcAft>
              <a:buNone/>
              <a:defRPr b="1" sz="1200">
                <a:solidFill>
                  <a:schemeClr val="dk1"/>
                </a:solidFill>
                <a:latin typeface="Cabin"/>
                <a:ea typeface="Cabin"/>
                <a:cs typeface="Cabin"/>
                <a:sym typeface="Cabin"/>
              </a:defRPr>
            </a:lvl8pPr>
            <a:lvl9pPr lvl="8" rtl="0">
              <a:spcAft>
                <a:spcPts val="0"/>
              </a:spcAft>
              <a:buNone/>
              <a:defRPr b="1" sz="1200">
                <a:solidFill>
                  <a:schemeClr val="dk1"/>
                </a:solidFill>
                <a:latin typeface="Cabin"/>
                <a:ea typeface="Cabin"/>
                <a:cs typeface="Cabin"/>
                <a:sym typeface="Cabi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lt1"/>
        </a:solidFill>
      </p:bgPr>
    </p:bg>
    <p:spTree>
      <p:nvGrpSpPr>
        <p:cNvPr id="1131" name="Shape 1131"/>
        <p:cNvGrpSpPr/>
        <p:nvPr/>
      </p:nvGrpSpPr>
      <p:grpSpPr>
        <a:xfrm>
          <a:off x="0" y="0"/>
          <a:ext cx="0" cy="0"/>
          <a:chOff x="0" y="0"/>
          <a:chExt cx="0" cy="0"/>
        </a:xfrm>
      </p:grpSpPr>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spTree>
      <p:nvGrpSpPr>
        <p:cNvPr id="1132" name="Shape 1132"/>
        <p:cNvGrpSpPr/>
        <p:nvPr/>
      </p:nvGrpSpPr>
      <p:grpSpPr>
        <a:xfrm>
          <a:off x="0" y="0"/>
          <a:ext cx="0" cy="0"/>
          <a:chOff x="0" y="0"/>
          <a:chExt cx="0" cy="0"/>
        </a:xfrm>
      </p:grpSpPr>
      <p:grpSp>
        <p:nvGrpSpPr>
          <p:cNvPr id="1133" name="Google Shape;1133;g1d1044728da_4_997"/>
          <p:cNvGrpSpPr/>
          <p:nvPr/>
        </p:nvGrpSpPr>
        <p:grpSpPr>
          <a:xfrm>
            <a:off x="-89200" y="-45900"/>
            <a:ext cx="9334475" cy="5235300"/>
            <a:chOff x="-89200" y="-45900"/>
            <a:chExt cx="9334475" cy="5235300"/>
          </a:xfrm>
        </p:grpSpPr>
        <p:grpSp>
          <p:nvGrpSpPr>
            <p:cNvPr id="1134" name="Google Shape;1134;g1d1044728da_4_997"/>
            <p:cNvGrpSpPr/>
            <p:nvPr/>
          </p:nvGrpSpPr>
          <p:grpSpPr>
            <a:xfrm>
              <a:off x="477625" y="-45900"/>
              <a:ext cx="8767650" cy="5235300"/>
              <a:chOff x="477625" y="-45900"/>
              <a:chExt cx="8767650" cy="5235300"/>
            </a:xfrm>
          </p:grpSpPr>
          <p:sp>
            <p:nvSpPr>
              <p:cNvPr id="1135" name="Google Shape;1135;g1d1044728da_4_997"/>
              <p:cNvSpPr/>
              <p:nvPr/>
            </p:nvSpPr>
            <p:spPr>
              <a:xfrm>
                <a:off x="47762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g1d1044728da_4_997"/>
              <p:cNvSpPr/>
              <p:nvPr/>
            </p:nvSpPr>
            <p:spPr>
              <a:xfrm>
                <a:off x="964100"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g1d1044728da_4_997"/>
              <p:cNvSpPr/>
              <p:nvPr/>
            </p:nvSpPr>
            <p:spPr>
              <a:xfrm>
                <a:off x="145057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g1d1044728da_4_997"/>
              <p:cNvSpPr/>
              <p:nvPr/>
            </p:nvSpPr>
            <p:spPr>
              <a:xfrm>
                <a:off x="1937050"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g1d1044728da_4_997"/>
              <p:cNvSpPr/>
              <p:nvPr/>
            </p:nvSpPr>
            <p:spPr>
              <a:xfrm>
                <a:off x="242352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g1d1044728da_4_997"/>
              <p:cNvSpPr/>
              <p:nvPr/>
            </p:nvSpPr>
            <p:spPr>
              <a:xfrm>
                <a:off x="2910000"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g1d1044728da_4_997"/>
              <p:cNvSpPr/>
              <p:nvPr/>
            </p:nvSpPr>
            <p:spPr>
              <a:xfrm>
                <a:off x="339647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g1d1044728da_4_997"/>
              <p:cNvSpPr/>
              <p:nvPr/>
            </p:nvSpPr>
            <p:spPr>
              <a:xfrm>
                <a:off x="3882950"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g1d1044728da_4_997"/>
              <p:cNvSpPr/>
              <p:nvPr/>
            </p:nvSpPr>
            <p:spPr>
              <a:xfrm>
                <a:off x="436942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g1d1044728da_4_997"/>
              <p:cNvSpPr/>
              <p:nvPr/>
            </p:nvSpPr>
            <p:spPr>
              <a:xfrm>
                <a:off x="4855900"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g1d1044728da_4_997"/>
              <p:cNvSpPr/>
              <p:nvPr/>
            </p:nvSpPr>
            <p:spPr>
              <a:xfrm>
                <a:off x="534237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g1d1044728da_4_997"/>
              <p:cNvSpPr/>
              <p:nvPr/>
            </p:nvSpPr>
            <p:spPr>
              <a:xfrm>
                <a:off x="5828850"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g1d1044728da_4_997"/>
              <p:cNvSpPr/>
              <p:nvPr/>
            </p:nvSpPr>
            <p:spPr>
              <a:xfrm>
                <a:off x="631532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g1d1044728da_4_997"/>
              <p:cNvSpPr/>
              <p:nvPr/>
            </p:nvSpPr>
            <p:spPr>
              <a:xfrm>
                <a:off x="6801800"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g1d1044728da_4_997"/>
              <p:cNvSpPr/>
              <p:nvPr/>
            </p:nvSpPr>
            <p:spPr>
              <a:xfrm>
                <a:off x="728827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g1d1044728da_4_997"/>
              <p:cNvSpPr/>
              <p:nvPr/>
            </p:nvSpPr>
            <p:spPr>
              <a:xfrm>
                <a:off x="7774750"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g1d1044728da_4_997"/>
              <p:cNvSpPr/>
              <p:nvPr/>
            </p:nvSpPr>
            <p:spPr>
              <a:xfrm>
                <a:off x="826122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g1d1044728da_4_997"/>
              <p:cNvSpPr/>
              <p:nvPr/>
            </p:nvSpPr>
            <p:spPr>
              <a:xfrm>
                <a:off x="8747700"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g1d1044728da_4_997"/>
              <p:cNvSpPr/>
              <p:nvPr/>
            </p:nvSpPr>
            <p:spPr>
              <a:xfrm>
                <a:off x="923417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4" name="Google Shape;1154;g1d1044728da_4_997"/>
            <p:cNvGrpSpPr/>
            <p:nvPr/>
          </p:nvGrpSpPr>
          <p:grpSpPr>
            <a:xfrm>
              <a:off x="-89200" y="498000"/>
              <a:ext cx="9322500" cy="4553625"/>
              <a:chOff x="-89200" y="498000"/>
              <a:chExt cx="9322500" cy="4553625"/>
            </a:xfrm>
          </p:grpSpPr>
          <p:sp>
            <p:nvSpPr>
              <p:cNvPr id="1155" name="Google Shape;1155;g1d1044728da_4_997"/>
              <p:cNvSpPr/>
              <p:nvPr/>
            </p:nvSpPr>
            <p:spPr>
              <a:xfrm>
                <a:off x="-89200" y="498000"/>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g1d1044728da_4_997"/>
              <p:cNvSpPr/>
              <p:nvPr/>
            </p:nvSpPr>
            <p:spPr>
              <a:xfrm>
                <a:off x="-89200" y="1002625"/>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g1d1044728da_4_997"/>
              <p:cNvSpPr/>
              <p:nvPr/>
            </p:nvSpPr>
            <p:spPr>
              <a:xfrm>
                <a:off x="-89200" y="1507250"/>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g1d1044728da_4_997"/>
              <p:cNvSpPr/>
              <p:nvPr/>
            </p:nvSpPr>
            <p:spPr>
              <a:xfrm>
                <a:off x="-89200" y="2011875"/>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g1d1044728da_4_997"/>
              <p:cNvSpPr/>
              <p:nvPr/>
            </p:nvSpPr>
            <p:spPr>
              <a:xfrm>
                <a:off x="-89200" y="2516500"/>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g1d1044728da_4_997"/>
              <p:cNvSpPr/>
              <p:nvPr/>
            </p:nvSpPr>
            <p:spPr>
              <a:xfrm>
                <a:off x="-89200" y="3021125"/>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g1d1044728da_4_997"/>
              <p:cNvSpPr/>
              <p:nvPr/>
            </p:nvSpPr>
            <p:spPr>
              <a:xfrm>
                <a:off x="-89200" y="3525750"/>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g1d1044728da_4_997"/>
              <p:cNvSpPr/>
              <p:nvPr/>
            </p:nvSpPr>
            <p:spPr>
              <a:xfrm>
                <a:off x="-89200" y="4030375"/>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g1d1044728da_4_997"/>
              <p:cNvSpPr/>
              <p:nvPr/>
            </p:nvSpPr>
            <p:spPr>
              <a:xfrm>
                <a:off x="-89200" y="4535000"/>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g1d1044728da_4_997"/>
              <p:cNvSpPr/>
              <p:nvPr/>
            </p:nvSpPr>
            <p:spPr>
              <a:xfrm>
                <a:off x="-89200" y="5039625"/>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165" name="Google Shape;1165;g1d1044728da_4_997"/>
          <p:cNvSpPr txBox="1"/>
          <p:nvPr>
            <p:ph hasCustomPrompt="1" type="title"/>
          </p:nvPr>
        </p:nvSpPr>
        <p:spPr>
          <a:xfrm>
            <a:off x="1487950" y="2043313"/>
            <a:ext cx="800700" cy="6639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3000"/>
              <a:buNone/>
              <a:defRPr sz="26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66" name="Google Shape;1166;g1d1044728da_4_997"/>
          <p:cNvSpPr txBox="1"/>
          <p:nvPr>
            <p:ph idx="1" type="subTitle"/>
          </p:nvPr>
        </p:nvSpPr>
        <p:spPr>
          <a:xfrm>
            <a:off x="720000" y="3232362"/>
            <a:ext cx="2336400" cy="10242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nSpc>
                <a:spcPct val="100000"/>
              </a:lnSpc>
              <a:spcBef>
                <a:spcPts val="0"/>
              </a:spcBef>
              <a:spcAft>
                <a:spcPts val="0"/>
              </a:spcAft>
              <a:buSzPts val="1100"/>
              <a:buNone/>
              <a:defRPr/>
            </a:lvl2pPr>
            <a:lvl3pPr lvl="2" rtl="0">
              <a:lnSpc>
                <a:spcPct val="100000"/>
              </a:lnSpc>
              <a:spcBef>
                <a:spcPts val="0"/>
              </a:spcBef>
              <a:spcAft>
                <a:spcPts val="0"/>
              </a:spcAft>
              <a:buSzPts val="1100"/>
              <a:buNone/>
              <a:defRPr/>
            </a:lvl3pPr>
            <a:lvl4pPr lvl="3" rtl="0">
              <a:lnSpc>
                <a:spcPct val="100000"/>
              </a:lnSpc>
              <a:spcBef>
                <a:spcPts val="0"/>
              </a:spcBef>
              <a:spcAft>
                <a:spcPts val="0"/>
              </a:spcAft>
              <a:buSzPts val="1100"/>
              <a:buNone/>
              <a:defRPr/>
            </a:lvl4pPr>
            <a:lvl5pPr lvl="4" rtl="0">
              <a:lnSpc>
                <a:spcPct val="100000"/>
              </a:lnSpc>
              <a:spcBef>
                <a:spcPts val="0"/>
              </a:spcBef>
              <a:spcAft>
                <a:spcPts val="0"/>
              </a:spcAft>
              <a:buSzPts val="1100"/>
              <a:buNone/>
              <a:defRPr/>
            </a:lvl5pPr>
            <a:lvl6pPr lvl="5" rtl="0">
              <a:lnSpc>
                <a:spcPct val="100000"/>
              </a:lnSpc>
              <a:spcBef>
                <a:spcPts val="0"/>
              </a:spcBef>
              <a:spcAft>
                <a:spcPts val="0"/>
              </a:spcAft>
              <a:buSzPts val="1100"/>
              <a:buNone/>
              <a:defRPr/>
            </a:lvl6pPr>
            <a:lvl7pPr lvl="6" rtl="0">
              <a:lnSpc>
                <a:spcPct val="100000"/>
              </a:lnSpc>
              <a:spcBef>
                <a:spcPts val="0"/>
              </a:spcBef>
              <a:spcAft>
                <a:spcPts val="0"/>
              </a:spcAft>
              <a:buSzPts val="1100"/>
              <a:buNone/>
              <a:defRPr/>
            </a:lvl7pPr>
            <a:lvl8pPr lvl="7" rtl="0">
              <a:lnSpc>
                <a:spcPct val="100000"/>
              </a:lnSpc>
              <a:spcBef>
                <a:spcPts val="0"/>
              </a:spcBef>
              <a:spcAft>
                <a:spcPts val="0"/>
              </a:spcAft>
              <a:buSzPts val="1100"/>
              <a:buNone/>
              <a:defRPr/>
            </a:lvl8pPr>
            <a:lvl9pPr lvl="8" rtl="0">
              <a:lnSpc>
                <a:spcPct val="100000"/>
              </a:lnSpc>
              <a:spcBef>
                <a:spcPts val="0"/>
              </a:spcBef>
              <a:spcAft>
                <a:spcPts val="0"/>
              </a:spcAft>
              <a:buSzPts val="1100"/>
              <a:buNone/>
              <a:defRPr/>
            </a:lvl9pPr>
          </a:lstStyle>
          <a:p/>
        </p:txBody>
      </p:sp>
      <p:sp>
        <p:nvSpPr>
          <p:cNvPr id="1167" name="Google Shape;1167;g1d1044728da_4_997"/>
          <p:cNvSpPr txBox="1"/>
          <p:nvPr>
            <p:ph hasCustomPrompt="1" idx="2" type="title"/>
          </p:nvPr>
        </p:nvSpPr>
        <p:spPr>
          <a:xfrm>
            <a:off x="4171650" y="2043313"/>
            <a:ext cx="800700" cy="6639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3000"/>
              <a:buNone/>
              <a:defRPr sz="26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68" name="Google Shape;1168;g1d1044728da_4_997"/>
          <p:cNvSpPr txBox="1"/>
          <p:nvPr>
            <p:ph idx="3" type="subTitle"/>
          </p:nvPr>
        </p:nvSpPr>
        <p:spPr>
          <a:xfrm>
            <a:off x="3403800" y="3232362"/>
            <a:ext cx="2336400" cy="10242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nSpc>
                <a:spcPct val="100000"/>
              </a:lnSpc>
              <a:spcBef>
                <a:spcPts val="0"/>
              </a:spcBef>
              <a:spcAft>
                <a:spcPts val="0"/>
              </a:spcAft>
              <a:buSzPts val="1100"/>
              <a:buNone/>
              <a:defRPr/>
            </a:lvl2pPr>
            <a:lvl3pPr lvl="2" rtl="0">
              <a:lnSpc>
                <a:spcPct val="100000"/>
              </a:lnSpc>
              <a:spcBef>
                <a:spcPts val="0"/>
              </a:spcBef>
              <a:spcAft>
                <a:spcPts val="0"/>
              </a:spcAft>
              <a:buSzPts val="1100"/>
              <a:buNone/>
              <a:defRPr/>
            </a:lvl3pPr>
            <a:lvl4pPr lvl="3" rtl="0">
              <a:lnSpc>
                <a:spcPct val="100000"/>
              </a:lnSpc>
              <a:spcBef>
                <a:spcPts val="0"/>
              </a:spcBef>
              <a:spcAft>
                <a:spcPts val="0"/>
              </a:spcAft>
              <a:buSzPts val="1100"/>
              <a:buNone/>
              <a:defRPr/>
            </a:lvl4pPr>
            <a:lvl5pPr lvl="4" rtl="0">
              <a:lnSpc>
                <a:spcPct val="100000"/>
              </a:lnSpc>
              <a:spcBef>
                <a:spcPts val="0"/>
              </a:spcBef>
              <a:spcAft>
                <a:spcPts val="0"/>
              </a:spcAft>
              <a:buSzPts val="1100"/>
              <a:buNone/>
              <a:defRPr/>
            </a:lvl5pPr>
            <a:lvl6pPr lvl="5" rtl="0">
              <a:lnSpc>
                <a:spcPct val="100000"/>
              </a:lnSpc>
              <a:spcBef>
                <a:spcPts val="0"/>
              </a:spcBef>
              <a:spcAft>
                <a:spcPts val="0"/>
              </a:spcAft>
              <a:buSzPts val="1100"/>
              <a:buNone/>
              <a:defRPr/>
            </a:lvl6pPr>
            <a:lvl7pPr lvl="6" rtl="0">
              <a:lnSpc>
                <a:spcPct val="100000"/>
              </a:lnSpc>
              <a:spcBef>
                <a:spcPts val="0"/>
              </a:spcBef>
              <a:spcAft>
                <a:spcPts val="0"/>
              </a:spcAft>
              <a:buSzPts val="1100"/>
              <a:buNone/>
              <a:defRPr/>
            </a:lvl7pPr>
            <a:lvl8pPr lvl="7" rtl="0">
              <a:lnSpc>
                <a:spcPct val="100000"/>
              </a:lnSpc>
              <a:spcBef>
                <a:spcPts val="0"/>
              </a:spcBef>
              <a:spcAft>
                <a:spcPts val="0"/>
              </a:spcAft>
              <a:buSzPts val="1100"/>
              <a:buNone/>
              <a:defRPr/>
            </a:lvl8pPr>
            <a:lvl9pPr lvl="8" rtl="0">
              <a:lnSpc>
                <a:spcPct val="100000"/>
              </a:lnSpc>
              <a:spcBef>
                <a:spcPts val="0"/>
              </a:spcBef>
              <a:spcAft>
                <a:spcPts val="0"/>
              </a:spcAft>
              <a:buSzPts val="1100"/>
              <a:buNone/>
              <a:defRPr/>
            </a:lvl9pPr>
          </a:lstStyle>
          <a:p/>
        </p:txBody>
      </p:sp>
      <p:sp>
        <p:nvSpPr>
          <p:cNvPr id="1169" name="Google Shape;1169;g1d1044728da_4_997"/>
          <p:cNvSpPr txBox="1"/>
          <p:nvPr>
            <p:ph hasCustomPrompt="1" idx="4" type="title"/>
          </p:nvPr>
        </p:nvSpPr>
        <p:spPr>
          <a:xfrm>
            <a:off x="6855450" y="2043313"/>
            <a:ext cx="800700" cy="6639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3000"/>
              <a:buNone/>
              <a:defRPr sz="26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70" name="Google Shape;1170;g1d1044728da_4_997"/>
          <p:cNvSpPr txBox="1"/>
          <p:nvPr>
            <p:ph idx="5" type="subTitle"/>
          </p:nvPr>
        </p:nvSpPr>
        <p:spPr>
          <a:xfrm>
            <a:off x="6087600" y="3232362"/>
            <a:ext cx="2336400" cy="10242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nSpc>
                <a:spcPct val="100000"/>
              </a:lnSpc>
              <a:spcBef>
                <a:spcPts val="0"/>
              </a:spcBef>
              <a:spcAft>
                <a:spcPts val="0"/>
              </a:spcAft>
              <a:buSzPts val="1100"/>
              <a:buNone/>
              <a:defRPr/>
            </a:lvl2pPr>
            <a:lvl3pPr lvl="2" rtl="0">
              <a:lnSpc>
                <a:spcPct val="100000"/>
              </a:lnSpc>
              <a:spcBef>
                <a:spcPts val="0"/>
              </a:spcBef>
              <a:spcAft>
                <a:spcPts val="0"/>
              </a:spcAft>
              <a:buSzPts val="1100"/>
              <a:buNone/>
              <a:defRPr/>
            </a:lvl3pPr>
            <a:lvl4pPr lvl="3" rtl="0">
              <a:lnSpc>
                <a:spcPct val="100000"/>
              </a:lnSpc>
              <a:spcBef>
                <a:spcPts val="0"/>
              </a:spcBef>
              <a:spcAft>
                <a:spcPts val="0"/>
              </a:spcAft>
              <a:buSzPts val="1100"/>
              <a:buNone/>
              <a:defRPr/>
            </a:lvl4pPr>
            <a:lvl5pPr lvl="4" rtl="0">
              <a:lnSpc>
                <a:spcPct val="100000"/>
              </a:lnSpc>
              <a:spcBef>
                <a:spcPts val="0"/>
              </a:spcBef>
              <a:spcAft>
                <a:spcPts val="0"/>
              </a:spcAft>
              <a:buSzPts val="1100"/>
              <a:buNone/>
              <a:defRPr/>
            </a:lvl5pPr>
            <a:lvl6pPr lvl="5" rtl="0">
              <a:lnSpc>
                <a:spcPct val="100000"/>
              </a:lnSpc>
              <a:spcBef>
                <a:spcPts val="0"/>
              </a:spcBef>
              <a:spcAft>
                <a:spcPts val="0"/>
              </a:spcAft>
              <a:buSzPts val="1100"/>
              <a:buNone/>
              <a:defRPr/>
            </a:lvl6pPr>
            <a:lvl7pPr lvl="6" rtl="0">
              <a:lnSpc>
                <a:spcPct val="100000"/>
              </a:lnSpc>
              <a:spcBef>
                <a:spcPts val="0"/>
              </a:spcBef>
              <a:spcAft>
                <a:spcPts val="0"/>
              </a:spcAft>
              <a:buSzPts val="1100"/>
              <a:buNone/>
              <a:defRPr/>
            </a:lvl7pPr>
            <a:lvl8pPr lvl="7" rtl="0">
              <a:lnSpc>
                <a:spcPct val="100000"/>
              </a:lnSpc>
              <a:spcBef>
                <a:spcPts val="0"/>
              </a:spcBef>
              <a:spcAft>
                <a:spcPts val="0"/>
              </a:spcAft>
              <a:buSzPts val="1100"/>
              <a:buNone/>
              <a:defRPr/>
            </a:lvl8pPr>
            <a:lvl9pPr lvl="8" rtl="0">
              <a:lnSpc>
                <a:spcPct val="100000"/>
              </a:lnSpc>
              <a:spcBef>
                <a:spcPts val="0"/>
              </a:spcBef>
              <a:spcAft>
                <a:spcPts val="0"/>
              </a:spcAft>
              <a:buSzPts val="1100"/>
              <a:buNone/>
              <a:defRPr/>
            </a:lvl9pPr>
          </a:lstStyle>
          <a:p/>
        </p:txBody>
      </p:sp>
      <p:sp>
        <p:nvSpPr>
          <p:cNvPr id="1171" name="Google Shape;1171;g1d1044728da_4_997"/>
          <p:cNvSpPr txBox="1"/>
          <p:nvPr>
            <p:ph idx="12" type="sldNum"/>
          </p:nvPr>
        </p:nvSpPr>
        <p:spPr>
          <a:xfrm>
            <a:off x="715109" y="4669851"/>
            <a:ext cx="548700" cy="393600"/>
          </a:xfrm>
          <a:prstGeom prst="rect">
            <a:avLst/>
          </a:prstGeom>
          <a:noFill/>
          <a:ln>
            <a:noFill/>
          </a:ln>
        </p:spPr>
        <p:txBody>
          <a:bodyPr anchorCtr="0" anchor="ctr" bIns="91425" lIns="91425" spcFirstLastPara="1" rIns="91425" wrap="square" tIns="91425">
            <a:noAutofit/>
          </a:bodyPr>
          <a:lstStyle>
            <a:lvl1pPr lvl="0" rtl="0">
              <a:spcAft>
                <a:spcPts val="0"/>
              </a:spcAft>
              <a:buNone/>
              <a:defRPr b="1" sz="1200">
                <a:solidFill>
                  <a:schemeClr val="dk1"/>
                </a:solidFill>
                <a:latin typeface="Cabin"/>
                <a:ea typeface="Cabin"/>
                <a:cs typeface="Cabin"/>
                <a:sym typeface="Cabin"/>
              </a:defRPr>
            </a:lvl1pPr>
            <a:lvl2pPr lvl="1" rtl="0">
              <a:spcAft>
                <a:spcPts val="0"/>
              </a:spcAft>
              <a:buNone/>
              <a:defRPr b="1" sz="1200">
                <a:solidFill>
                  <a:schemeClr val="dk1"/>
                </a:solidFill>
                <a:latin typeface="Cabin"/>
                <a:ea typeface="Cabin"/>
                <a:cs typeface="Cabin"/>
                <a:sym typeface="Cabin"/>
              </a:defRPr>
            </a:lvl2pPr>
            <a:lvl3pPr lvl="2" rtl="0">
              <a:spcAft>
                <a:spcPts val="0"/>
              </a:spcAft>
              <a:buNone/>
              <a:defRPr b="1" sz="1200">
                <a:solidFill>
                  <a:schemeClr val="dk1"/>
                </a:solidFill>
                <a:latin typeface="Cabin"/>
                <a:ea typeface="Cabin"/>
                <a:cs typeface="Cabin"/>
                <a:sym typeface="Cabin"/>
              </a:defRPr>
            </a:lvl3pPr>
            <a:lvl4pPr lvl="3" rtl="0">
              <a:spcAft>
                <a:spcPts val="0"/>
              </a:spcAft>
              <a:buNone/>
              <a:defRPr b="1" sz="1200">
                <a:solidFill>
                  <a:schemeClr val="dk1"/>
                </a:solidFill>
                <a:latin typeface="Cabin"/>
                <a:ea typeface="Cabin"/>
                <a:cs typeface="Cabin"/>
                <a:sym typeface="Cabin"/>
              </a:defRPr>
            </a:lvl4pPr>
            <a:lvl5pPr lvl="4" rtl="0">
              <a:spcAft>
                <a:spcPts val="0"/>
              </a:spcAft>
              <a:buNone/>
              <a:defRPr b="1" sz="1200">
                <a:solidFill>
                  <a:schemeClr val="dk1"/>
                </a:solidFill>
                <a:latin typeface="Cabin"/>
                <a:ea typeface="Cabin"/>
                <a:cs typeface="Cabin"/>
                <a:sym typeface="Cabin"/>
              </a:defRPr>
            </a:lvl5pPr>
            <a:lvl6pPr lvl="5" rtl="0">
              <a:spcAft>
                <a:spcPts val="0"/>
              </a:spcAft>
              <a:buNone/>
              <a:defRPr b="1" sz="1200">
                <a:solidFill>
                  <a:schemeClr val="dk1"/>
                </a:solidFill>
                <a:latin typeface="Cabin"/>
                <a:ea typeface="Cabin"/>
                <a:cs typeface="Cabin"/>
                <a:sym typeface="Cabin"/>
              </a:defRPr>
            </a:lvl6pPr>
            <a:lvl7pPr lvl="6" rtl="0">
              <a:spcAft>
                <a:spcPts val="0"/>
              </a:spcAft>
              <a:buNone/>
              <a:defRPr b="1" sz="1200">
                <a:solidFill>
                  <a:schemeClr val="dk1"/>
                </a:solidFill>
                <a:latin typeface="Cabin"/>
                <a:ea typeface="Cabin"/>
                <a:cs typeface="Cabin"/>
                <a:sym typeface="Cabin"/>
              </a:defRPr>
            </a:lvl7pPr>
            <a:lvl8pPr lvl="7" rtl="0">
              <a:spcAft>
                <a:spcPts val="0"/>
              </a:spcAft>
              <a:buNone/>
              <a:defRPr b="1" sz="1200">
                <a:solidFill>
                  <a:schemeClr val="dk1"/>
                </a:solidFill>
                <a:latin typeface="Cabin"/>
                <a:ea typeface="Cabin"/>
                <a:cs typeface="Cabin"/>
                <a:sym typeface="Cabin"/>
              </a:defRPr>
            </a:lvl8pPr>
            <a:lvl9pPr lvl="8" rtl="0">
              <a:spcAft>
                <a:spcPts val="0"/>
              </a:spcAft>
              <a:buNone/>
              <a:defRPr b="1" sz="1200">
                <a:solidFill>
                  <a:schemeClr val="dk1"/>
                </a:solidFill>
                <a:latin typeface="Cabin"/>
                <a:ea typeface="Cabin"/>
                <a:cs typeface="Cabin"/>
                <a:sym typeface="Cabin"/>
              </a:defRPr>
            </a:lvl9pPr>
          </a:lstStyle>
          <a:p>
            <a:pPr indent="0" lvl="0" marL="0" rtl="0" algn="l">
              <a:spcBef>
                <a:spcPts val="0"/>
              </a:spcBef>
              <a:spcAft>
                <a:spcPts val="0"/>
              </a:spcAft>
              <a:buNone/>
            </a:pPr>
            <a:fld id="{00000000-1234-1234-1234-123412341234}" type="slidenum">
              <a:rPr lang="en-US"/>
              <a:t>‹#›</a:t>
            </a:fld>
            <a:endParaRPr/>
          </a:p>
        </p:txBody>
      </p:sp>
      <p:sp>
        <p:nvSpPr>
          <p:cNvPr id="1172" name="Google Shape;1172;g1d1044728da_4_997"/>
          <p:cNvSpPr txBox="1"/>
          <p:nvPr>
            <p:ph idx="6" type="title"/>
          </p:nvPr>
        </p:nvSpPr>
        <p:spPr>
          <a:xfrm>
            <a:off x="720000" y="544410"/>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173" name="Google Shape;1173;g1d1044728da_4_997"/>
          <p:cNvSpPr txBox="1"/>
          <p:nvPr>
            <p:ph idx="7" type="subTitle"/>
          </p:nvPr>
        </p:nvSpPr>
        <p:spPr>
          <a:xfrm>
            <a:off x="715100" y="2754293"/>
            <a:ext cx="2336400" cy="5358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2200">
                <a:solidFill>
                  <a:schemeClr val="dk1"/>
                </a:solidFill>
                <a:latin typeface="Days One"/>
                <a:ea typeface="Days One"/>
                <a:cs typeface="Days One"/>
                <a:sym typeface="Days One"/>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174" name="Google Shape;1174;g1d1044728da_4_997"/>
          <p:cNvSpPr txBox="1"/>
          <p:nvPr>
            <p:ph idx="8" type="subTitle"/>
          </p:nvPr>
        </p:nvSpPr>
        <p:spPr>
          <a:xfrm>
            <a:off x="3403800" y="2754293"/>
            <a:ext cx="2336400" cy="5358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2200">
                <a:solidFill>
                  <a:schemeClr val="dk1"/>
                </a:solidFill>
                <a:latin typeface="Days One"/>
                <a:ea typeface="Days One"/>
                <a:cs typeface="Days One"/>
                <a:sym typeface="Days One"/>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175" name="Google Shape;1175;g1d1044728da_4_997"/>
          <p:cNvSpPr txBox="1"/>
          <p:nvPr>
            <p:ph idx="9" type="subTitle"/>
          </p:nvPr>
        </p:nvSpPr>
        <p:spPr>
          <a:xfrm>
            <a:off x="6092500" y="2754293"/>
            <a:ext cx="2336400" cy="5358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2200">
                <a:solidFill>
                  <a:schemeClr val="dk1"/>
                </a:solidFill>
                <a:latin typeface="Days One"/>
                <a:ea typeface="Days One"/>
                <a:cs typeface="Days One"/>
                <a:sym typeface="Days One"/>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cxnSp>
        <p:nvCxnSpPr>
          <p:cNvPr id="1176" name="Google Shape;1176;g1d1044728da_4_997"/>
          <p:cNvCxnSpPr/>
          <p:nvPr/>
        </p:nvCxnSpPr>
        <p:spPr>
          <a:xfrm>
            <a:off x="725600" y="535010"/>
            <a:ext cx="77040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1177" name="Shape 1177"/>
        <p:cNvGrpSpPr/>
        <p:nvPr/>
      </p:nvGrpSpPr>
      <p:grpSpPr>
        <a:xfrm>
          <a:off x="0" y="0"/>
          <a:ext cx="0" cy="0"/>
          <a:chOff x="0" y="0"/>
          <a:chExt cx="0" cy="0"/>
        </a:xfrm>
      </p:grpSpPr>
      <p:grpSp>
        <p:nvGrpSpPr>
          <p:cNvPr id="1178" name="Google Shape;1178;g1d1044728da_4_1042"/>
          <p:cNvGrpSpPr/>
          <p:nvPr/>
        </p:nvGrpSpPr>
        <p:grpSpPr>
          <a:xfrm>
            <a:off x="-89200" y="-45900"/>
            <a:ext cx="9334475" cy="5235300"/>
            <a:chOff x="-89200" y="-45900"/>
            <a:chExt cx="9334475" cy="5235300"/>
          </a:xfrm>
        </p:grpSpPr>
        <p:grpSp>
          <p:nvGrpSpPr>
            <p:cNvPr id="1179" name="Google Shape;1179;g1d1044728da_4_1042"/>
            <p:cNvGrpSpPr/>
            <p:nvPr/>
          </p:nvGrpSpPr>
          <p:grpSpPr>
            <a:xfrm>
              <a:off x="477625" y="-45900"/>
              <a:ext cx="8767650" cy="5235300"/>
              <a:chOff x="477625" y="-45900"/>
              <a:chExt cx="8767650" cy="5235300"/>
            </a:xfrm>
          </p:grpSpPr>
          <p:sp>
            <p:nvSpPr>
              <p:cNvPr id="1180" name="Google Shape;1180;g1d1044728da_4_1042"/>
              <p:cNvSpPr/>
              <p:nvPr/>
            </p:nvSpPr>
            <p:spPr>
              <a:xfrm>
                <a:off x="47762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g1d1044728da_4_1042"/>
              <p:cNvSpPr/>
              <p:nvPr/>
            </p:nvSpPr>
            <p:spPr>
              <a:xfrm>
                <a:off x="964100"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g1d1044728da_4_1042"/>
              <p:cNvSpPr/>
              <p:nvPr/>
            </p:nvSpPr>
            <p:spPr>
              <a:xfrm>
                <a:off x="145057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g1d1044728da_4_1042"/>
              <p:cNvSpPr/>
              <p:nvPr/>
            </p:nvSpPr>
            <p:spPr>
              <a:xfrm>
                <a:off x="1937050"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g1d1044728da_4_1042"/>
              <p:cNvSpPr/>
              <p:nvPr/>
            </p:nvSpPr>
            <p:spPr>
              <a:xfrm>
                <a:off x="242352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g1d1044728da_4_1042"/>
              <p:cNvSpPr/>
              <p:nvPr/>
            </p:nvSpPr>
            <p:spPr>
              <a:xfrm>
                <a:off x="2910000"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g1d1044728da_4_1042"/>
              <p:cNvSpPr/>
              <p:nvPr/>
            </p:nvSpPr>
            <p:spPr>
              <a:xfrm>
                <a:off x="339647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g1d1044728da_4_1042"/>
              <p:cNvSpPr/>
              <p:nvPr/>
            </p:nvSpPr>
            <p:spPr>
              <a:xfrm>
                <a:off x="3882950"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g1d1044728da_4_1042"/>
              <p:cNvSpPr/>
              <p:nvPr/>
            </p:nvSpPr>
            <p:spPr>
              <a:xfrm>
                <a:off x="436942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g1d1044728da_4_1042"/>
              <p:cNvSpPr/>
              <p:nvPr/>
            </p:nvSpPr>
            <p:spPr>
              <a:xfrm>
                <a:off x="4855900"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g1d1044728da_4_1042"/>
              <p:cNvSpPr/>
              <p:nvPr/>
            </p:nvSpPr>
            <p:spPr>
              <a:xfrm>
                <a:off x="534237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g1d1044728da_4_1042"/>
              <p:cNvSpPr/>
              <p:nvPr/>
            </p:nvSpPr>
            <p:spPr>
              <a:xfrm>
                <a:off x="5828850"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g1d1044728da_4_1042"/>
              <p:cNvSpPr/>
              <p:nvPr/>
            </p:nvSpPr>
            <p:spPr>
              <a:xfrm>
                <a:off x="631532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g1d1044728da_4_1042"/>
              <p:cNvSpPr/>
              <p:nvPr/>
            </p:nvSpPr>
            <p:spPr>
              <a:xfrm>
                <a:off x="6801800"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g1d1044728da_4_1042"/>
              <p:cNvSpPr/>
              <p:nvPr/>
            </p:nvSpPr>
            <p:spPr>
              <a:xfrm>
                <a:off x="728827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g1d1044728da_4_1042"/>
              <p:cNvSpPr/>
              <p:nvPr/>
            </p:nvSpPr>
            <p:spPr>
              <a:xfrm>
                <a:off x="7774750"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g1d1044728da_4_1042"/>
              <p:cNvSpPr/>
              <p:nvPr/>
            </p:nvSpPr>
            <p:spPr>
              <a:xfrm>
                <a:off x="826122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g1d1044728da_4_1042"/>
              <p:cNvSpPr/>
              <p:nvPr/>
            </p:nvSpPr>
            <p:spPr>
              <a:xfrm>
                <a:off x="8747700"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g1d1044728da_4_1042"/>
              <p:cNvSpPr/>
              <p:nvPr/>
            </p:nvSpPr>
            <p:spPr>
              <a:xfrm>
                <a:off x="923417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99" name="Google Shape;1199;g1d1044728da_4_1042"/>
            <p:cNvGrpSpPr/>
            <p:nvPr/>
          </p:nvGrpSpPr>
          <p:grpSpPr>
            <a:xfrm>
              <a:off x="-89200" y="498000"/>
              <a:ext cx="9322500" cy="4553625"/>
              <a:chOff x="-89200" y="498000"/>
              <a:chExt cx="9322500" cy="4553625"/>
            </a:xfrm>
          </p:grpSpPr>
          <p:sp>
            <p:nvSpPr>
              <p:cNvPr id="1200" name="Google Shape;1200;g1d1044728da_4_1042"/>
              <p:cNvSpPr/>
              <p:nvPr/>
            </p:nvSpPr>
            <p:spPr>
              <a:xfrm>
                <a:off x="-89200" y="498000"/>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g1d1044728da_4_1042"/>
              <p:cNvSpPr/>
              <p:nvPr/>
            </p:nvSpPr>
            <p:spPr>
              <a:xfrm>
                <a:off x="-89200" y="1002625"/>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g1d1044728da_4_1042"/>
              <p:cNvSpPr/>
              <p:nvPr/>
            </p:nvSpPr>
            <p:spPr>
              <a:xfrm>
                <a:off x="-89200" y="1507250"/>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g1d1044728da_4_1042"/>
              <p:cNvSpPr/>
              <p:nvPr/>
            </p:nvSpPr>
            <p:spPr>
              <a:xfrm>
                <a:off x="-89200" y="2011875"/>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g1d1044728da_4_1042"/>
              <p:cNvSpPr/>
              <p:nvPr/>
            </p:nvSpPr>
            <p:spPr>
              <a:xfrm>
                <a:off x="-89200" y="2516500"/>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g1d1044728da_4_1042"/>
              <p:cNvSpPr/>
              <p:nvPr/>
            </p:nvSpPr>
            <p:spPr>
              <a:xfrm>
                <a:off x="-89200" y="3021125"/>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g1d1044728da_4_1042"/>
              <p:cNvSpPr/>
              <p:nvPr/>
            </p:nvSpPr>
            <p:spPr>
              <a:xfrm>
                <a:off x="-89200" y="3525750"/>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g1d1044728da_4_1042"/>
              <p:cNvSpPr/>
              <p:nvPr/>
            </p:nvSpPr>
            <p:spPr>
              <a:xfrm>
                <a:off x="-89200" y="4030375"/>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g1d1044728da_4_1042"/>
              <p:cNvSpPr/>
              <p:nvPr/>
            </p:nvSpPr>
            <p:spPr>
              <a:xfrm>
                <a:off x="-89200" y="4535000"/>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g1d1044728da_4_1042"/>
              <p:cNvSpPr/>
              <p:nvPr/>
            </p:nvSpPr>
            <p:spPr>
              <a:xfrm>
                <a:off x="-89200" y="5039625"/>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10" name="Google Shape;1210;g1d1044728da_4_1042"/>
          <p:cNvSpPr txBox="1"/>
          <p:nvPr>
            <p:ph type="title"/>
          </p:nvPr>
        </p:nvSpPr>
        <p:spPr>
          <a:xfrm>
            <a:off x="3865000" y="3320338"/>
            <a:ext cx="4563900" cy="6237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000"/>
              <a:buNone/>
              <a:defRPr sz="3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1211" name="Google Shape;1211;g1d1044728da_4_1042"/>
          <p:cNvSpPr txBox="1"/>
          <p:nvPr>
            <p:ph idx="1" type="subTitle"/>
          </p:nvPr>
        </p:nvSpPr>
        <p:spPr>
          <a:xfrm>
            <a:off x="1876000" y="1095688"/>
            <a:ext cx="6552900" cy="17805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marR="91440" rtl="0" algn="r">
              <a:lnSpc>
                <a:spcPct val="100000"/>
              </a:lnSpc>
              <a:spcBef>
                <a:spcPts val="0"/>
              </a:spcBef>
              <a:spcAft>
                <a:spcPts val="0"/>
              </a:spcAft>
              <a:buSzPts val="2500"/>
              <a:buNone/>
              <a:defRPr sz="3000"/>
            </a:lvl1pPr>
            <a:lvl2pPr lvl="1" rtl="0" algn="ctr">
              <a:lnSpc>
                <a:spcPct val="100000"/>
              </a:lnSpc>
              <a:spcBef>
                <a:spcPts val="0"/>
              </a:spcBef>
              <a:spcAft>
                <a:spcPts val="0"/>
              </a:spcAft>
              <a:buSzPts val="2500"/>
              <a:buNone/>
              <a:defRPr sz="2500"/>
            </a:lvl2pPr>
            <a:lvl3pPr lvl="2" rtl="0" algn="ctr">
              <a:lnSpc>
                <a:spcPct val="100000"/>
              </a:lnSpc>
              <a:spcBef>
                <a:spcPts val="0"/>
              </a:spcBef>
              <a:spcAft>
                <a:spcPts val="0"/>
              </a:spcAft>
              <a:buSzPts val="2500"/>
              <a:buNone/>
              <a:defRPr sz="2500"/>
            </a:lvl3pPr>
            <a:lvl4pPr lvl="3" rtl="0" algn="ctr">
              <a:lnSpc>
                <a:spcPct val="100000"/>
              </a:lnSpc>
              <a:spcBef>
                <a:spcPts val="0"/>
              </a:spcBef>
              <a:spcAft>
                <a:spcPts val="0"/>
              </a:spcAft>
              <a:buSzPts val="2500"/>
              <a:buNone/>
              <a:defRPr sz="2500"/>
            </a:lvl4pPr>
            <a:lvl5pPr lvl="4" rtl="0" algn="ctr">
              <a:lnSpc>
                <a:spcPct val="100000"/>
              </a:lnSpc>
              <a:spcBef>
                <a:spcPts val="0"/>
              </a:spcBef>
              <a:spcAft>
                <a:spcPts val="0"/>
              </a:spcAft>
              <a:buSzPts val="2500"/>
              <a:buNone/>
              <a:defRPr sz="2500"/>
            </a:lvl5pPr>
            <a:lvl6pPr lvl="5" rtl="0" algn="ctr">
              <a:lnSpc>
                <a:spcPct val="100000"/>
              </a:lnSpc>
              <a:spcBef>
                <a:spcPts val="0"/>
              </a:spcBef>
              <a:spcAft>
                <a:spcPts val="0"/>
              </a:spcAft>
              <a:buSzPts val="2500"/>
              <a:buNone/>
              <a:defRPr sz="2500"/>
            </a:lvl6pPr>
            <a:lvl7pPr lvl="6" rtl="0" algn="ctr">
              <a:lnSpc>
                <a:spcPct val="100000"/>
              </a:lnSpc>
              <a:spcBef>
                <a:spcPts val="0"/>
              </a:spcBef>
              <a:spcAft>
                <a:spcPts val="0"/>
              </a:spcAft>
              <a:buSzPts val="2500"/>
              <a:buNone/>
              <a:defRPr sz="2500"/>
            </a:lvl7pPr>
            <a:lvl8pPr lvl="7" rtl="0" algn="ctr">
              <a:lnSpc>
                <a:spcPct val="100000"/>
              </a:lnSpc>
              <a:spcBef>
                <a:spcPts val="0"/>
              </a:spcBef>
              <a:spcAft>
                <a:spcPts val="0"/>
              </a:spcAft>
              <a:buSzPts val="2500"/>
              <a:buNone/>
              <a:defRPr sz="2500"/>
            </a:lvl8pPr>
            <a:lvl9pPr lvl="8" rtl="0" algn="ctr">
              <a:lnSpc>
                <a:spcPct val="100000"/>
              </a:lnSpc>
              <a:spcBef>
                <a:spcPts val="0"/>
              </a:spcBef>
              <a:spcAft>
                <a:spcPts val="0"/>
              </a:spcAft>
              <a:buSzPts val="2500"/>
              <a:buNone/>
              <a:defRPr sz="2500"/>
            </a:lvl9pPr>
          </a:lstStyle>
          <a:p/>
        </p:txBody>
      </p:sp>
      <p:sp>
        <p:nvSpPr>
          <p:cNvPr id="1212" name="Google Shape;1212;g1d1044728da_4_1042"/>
          <p:cNvSpPr txBox="1"/>
          <p:nvPr>
            <p:ph idx="12" type="sldNum"/>
          </p:nvPr>
        </p:nvSpPr>
        <p:spPr>
          <a:xfrm>
            <a:off x="715109" y="4669851"/>
            <a:ext cx="548700" cy="393600"/>
          </a:xfrm>
          <a:prstGeom prst="rect">
            <a:avLst/>
          </a:prstGeom>
          <a:noFill/>
          <a:ln>
            <a:noFill/>
          </a:ln>
        </p:spPr>
        <p:txBody>
          <a:bodyPr anchorCtr="0" anchor="ctr" bIns="91425" lIns="91425" spcFirstLastPara="1" rIns="91425" wrap="square" tIns="91425">
            <a:noAutofit/>
          </a:bodyPr>
          <a:lstStyle>
            <a:lvl1pPr lvl="0" rtl="0">
              <a:spcAft>
                <a:spcPts val="0"/>
              </a:spcAft>
              <a:buNone/>
              <a:defRPr b="1" sz="1200">
                <a:solidFill>
                  <a:schemeClr val="dk1"/>
                </a:solidFill>
                <a:latin typeface="Cabin"/>
                <a:ea typeface="Cabin"/>
                <a:cs typeface="Cabin"/>
                <a:sym typeface="Cabin"/>
              </a:defRPr>
            </a:lvl1pPr>
            <a:lvl2pPr lvl="1" rtl="0">
              <a:spcAft>
                <a:spcPts val="0"/>
              </a:spcAft>
              <a:buNone/>
              <a:defRPr b="1" sz="1200">
                <a:solidFill>
                  <a:schemeClr val="dk1"/>
                </a:solidFill>
                <a:latin typeface="Cabin"/>
                <a:ea typeface="Cabin"/>
                <a:cs typeface="Cabin"/>
                <a:sym typeface="Cabin"/>
              </a:defRPr>
            </a:lvl2pPr>
            <a:lvl3pPr lvl="2" rtl="0">
              <a:spcAft>
                <a:spcPts val="0"/>
              </a:spcAft>
              <a:buNone/>
              <a:defRPr b="1" sz="1200">
                <a:solidFill>
                  <a:schemeClr val="dk1"/>
                </a:solidFill>
                <a:latin typeface="Cabin"/>
                <a:ea typeface="Cabin"/>
                <a:cs typeface="Cabin"/>
                <a:sym typeface="Cabin"/>
              </a:defRPr>
            </a:lvl3pPr>
            <a:lvl4pPr lvl="3" rtl="0">
              <a:spcAft>
                <a:spcPts val="0"/>
              </a:spcAft>
              <a:buNone/>
              <a:defRPr b="1" sz="1200">
                <a:solidFill>
                  <a:schemeClr val="dk1"/>
                </a:solidFill>
                <a:latin typeface="Cabin"/>
                <a:ea typeface="Cabin"/>
                <a:cs typeface="Cabin"/>
                <a:sym typeface="Cabin"/>
              </a:defRPr>
            </a:lvl4pPr>
            <a:lvl5pPr lvl="4" rtl="0">
              <a:spcAft>
                <a:spcPts val="0"/>
              </a:spcAft>
              <a:buNone/>
              <a:defRPr b="1" sz="1200">
                <a:solidFill>
                  <a:schemeClr val="dk1"/>
                </a:solidFill>
                <a:latin typeface="Cabin"/>
                <a:ea typeface="Cabin"/>
                <a:cs typeface="Cabin"/>
                <a:sym typeface="Cabin"/>
              </a:defRPr>
            </a:lvl5pPr>
            <a:lvl6pPr lvl="5" rtl="0">
              <a:spcAft>
                <a:spcPts val="0"/>
              </a:spcAft>
              <a:buNone/>
              <a:defRPr b="1" sz="1200">
                <a:solidFill>
                  <a:schemeClr val="dk1"/>
                </a:solidFill>
                <a:latin typeface="Cabin"/>
                <a:ea typeface="Cabin"/>
                <a:cs typeface="Cabin"/>
                <a:sym typeface="Cabin"/>
              </a:defRPr>
            </a:lvl6pPr>
            <a:lvl7pPr lvl="6" rtl="0">
              <a:spcAft>
                <a:spcPts val="0"/>
              </a:spcAft>
              <a:buNone/>
              <a:defRPr b="1" sz="1200">
                <a:solidFill>
                  <a:schemeClr val="dk1"/>
                </a:solidFill>
                <a:latin typeface="Cabin"/>
                <a:ea typeface="Cabin"/>
                <a:cs typeface="Cabin"/>
                <a:sym typeface="Cabin"/>
              </a:defRPr>
            </a:lvl7pPr>
            <a:lvl8pPr lvl="7" rtl="0">
              <a:spcAft>
                <a:spcPts val="0"/>
              </a:spcAft>
              <a:buNone/>
              <a:defRPr b="1" sz="1200">
                <a:solidFill>
                  <a:schemeClr val="dk1"/>
                </a:solidFill>
                <a:latin typeface="Cabin"/>
                <a:ea typeface="Cabin"/>
                <a:cs typeface="Cabin"/>
                <a:sym typeface="Cabin"/>
              </a:defRPr>
            </a:lvl8pPr>
            <a:lvl9pPr lvl="8" rtl="0">
              <a:spcAft>
                <a:spcPts val="0"/>
              </a:spcAft>
              <a:buNone/>
              <a:defRPr b="1" sz="1200">
                <a:solidFill>
                  <a:schemeClr val="dk1"/>
                </a:solidFill>
                <a:latin typeface="Cabin"/>
                <a:ea typeface="Cabin"/>
                <a:cs typeface="Cabin"/>
                <a:sym typeface="Cabi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
    <p:spTree>
      <p:nvGrpSpPr>
        <p:cNvPr id="1213" name="Shape 1213"/>
        <p:cNvGrpSpPr/>
        <p:nvPr/>
      </p:nvGrpSpPr>
      <p:grpSpPr>
        <a:xfrm>
          <a:off x="0" y="0"/>
          <a:ext cx="0" cy="0"/>
          <a:chOff x="0" y="0"/>
          <a:chExt cx="0" cy="0"/>
        </a:xfrm>
      </p:grpSpPr>
      <p:grpSp>
        <p:nvGrpSpPr>
          <p:cNvPr id="1214" name="Google Shape;1214;g1d1044728da_4_1078"/>
          <p:cNvGrpSpPr/>
          <p:nvPr/>
        </p:nvGrpSpPr>
        <p:grpSpPr>
          <a:xfrm>
            <a:off x="-89200" y="-45900"/>
            <a:ext cx="9334475" cy="5235300"/>
            <a:chOff x="-89200" y="-45900"/>
            <a:chExt cx="9334475" cy="5235300"/>
          </a:xfrm>
        </p:grpSpPr>
        <p:grpSp>
          <p:nvGrpSpPr>
            <p:cNvPr id="1215" name="Google Shape;1215;g1d1044728da_4_1078"/>
            <p:cNvGrpSpPr/>
            <p:nvPr/>
          </p:nvGrpSpPr>
          <p:grpSpPr>
            <a:xfrm>
              <a:off x="477625" y="-45900"/>
              <a:ext cx="8767650" cy="5235300"/>
              <a:chOff x="477625" y="-45900"/>
              <a:chExt cx="8767650" cy="5235300"/>
            </a:xfrm>
          </p:grpSpPr>
          <p:sp>
            <p:nvSpPr>
              <p:cNvPr id="1216" name="Google Shape;1216;g1d1044728da_4_1078"/>
              <p:cNvSpPr/>
              <p:nvPr/>
            </p:nvSpPr>
            <p:spPr>
              <a:xfrm>
                <a:off x="47762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g1d1044728da_4_1078"/>
              <p:cNvSpPr/>
              <p:nvPr/>
            </p:nvSpPr>
            <p:spPr>
              <a:xfrm>
                <a:off x="964100"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g1d1044728da_4_1078"/>
              <p:cNvSpPr/>
              <p:nvPr/>
            </p:nvSpPr>
            <p:spPr>
              <a:xfrm>
                <a:off x="145057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g1d1044728da_4_1078"/>
              <p:cNvSpPr/>
              <p:nvPr/>
            </p:nvSpPr>
            <p:spPr>
              <a:xfrm>
                <a:off x="1937050"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g1d1044728da_4_1078"/>
              <p:cNvSpPr/>
              <p:nvPr/>
            </p:nvSpPr>
            <p:spPr>
              <a:xfrm>
                <a:off x="242352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g1d1044728da_4_1078"/>
              <p:cNvSpPr/>
              <p:nvPr/>
            </p:nvSpPr>
            <p:spPr>
              <a:xfrm>
                <a:off x="2910000"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g1d1044728da_4_1078"/>
              <p:cNvSpPr/>
              <p:nvPr/>
            </p:nvSpPr>
            <p:spPr>
              <a:xfrm>
                <a:off x="339647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g1d1044728da_4_1078"/>
              <p:cNvSpPr/>
              <p:nvPr/>
            </p:nvSpPr>
            <p:spPr>
              <a:xfrm>
                <a:off x="3882950"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g1d1044728da_4_1078"/>
              <p:cNvSpPr/>
              <p:nvPr/>
            </p:nvSpPr>
            <p:spPr>
              <a:xfrm>
                <a:off x="436942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g1d1044728da_4_1078"/>
              <p:cNvSpPr/>
              <p:nvPr/>
            </p:nvSpPr>
            <p:spPr>
              <a:xfrm>
                <a:off x="4855900"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g1d1044728da_4_1078"/>
              <p:cNvSpPr/>
              <p:nvPr/>
            </p:nvSpPr>
            <p:spPr>
              <a:xfrm>
                <a:off x="534237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g1d1044728da_4_1078"/>
              <p:cNvSpPr/>
              <p:nvPr/>
            </p:nvSpPr>
            <p:spPr>
              <a:xfrm>
                <a:off x="5828850"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g1d1044728da_4_1078"/>
              <p:cNvSpPr/>
              <p:nvPr/>
            </p:nvSpPr>
            <p:spPr>
              <a:xfrm>
                <a:off x="631532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g1d1044728da_4_1078"/>
              <p:cNvSpPr/>
              <p:nvPr/>
            </p:nvSpPr>
            <p:spPr>
              <a:xfrm>
                <a:off x="6801800"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g1d1044728da_4_1078"/>
              <p:cNvSpPr/>
              <p:nvPr/>
            </p:nvSpPr>
            <p:spPr>
              <a:xfrm>
                <a:off x="728827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g1d1044728da_4_1078"/>
              <p:cNvSpPr/>
              <p:nvPr/>
            </p:nvSpPr>
            <p:spPr>
              <a:xfrm>
                <a:off x="7774750"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g1d1044728da_4_1078"/>
              <p:cNvSpPr/>
              <p:nvPr/>
            </p:nvSpPr>
            <p:spPr>
              <a:xfrm>
                <a:off x="826122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g1d1044728da_4_1078"/>
              <p:cNvSpPr/>
              <p:nvPr/>
            </p:nvSpPr>
            <p:spPr>
              <a:xfrm>
                <a:off x="8747700"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g1d1044728da_4_1078"/>
              <p:cNvSpPr/>
              <p:nvPr/>
            </p:nvSpPr>
            <p:spPr>
              <a:xfrm>
                <a:off x="923417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35" name="Google Shape;1235;g1d1044728da_4_1078"/>
            <p:cNvGrpSpPr/>
            <p:nvPr/>
          </p:nvGrpSpPr>
          <p:grpSpPr>
            <a:xfrm>
              <a:off x="-89200" y="498000"/>
              <a:ext cx="9322500" cy="4553625"/>
              <a:chOff x="-89200" y="498000"/>
              <a:chExt cx="9322500" cy="4553625"/>
            </a:xfrm>
          </p:grpSpPr>
          <p:sp>
            <p:nvSpPr>
              <p:cNvPr id="1236" name="Google Shape;1236;g1d1044728da_4_1078"/>
              <p:cNvSpPr/>
              <p:nvPr/>
            </p:nvSpPr>
            <p:spPr>
              <a:xfrm>
                <a:off x="-89200" y="498000"/>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g1d1044728da_4_1078"/>
              <p:cNvSpPr/>
              <p:nvPr/>
            </p:nvSpPr>
            <p:spPr>
              <a:xfrm>
                <a:off x="-89200" y="1002625"/>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g1d1044728da_4_1078"/>
              <p:cNvSpPr/>
              <p:nvPr/>
            </p:nvSpPr>
            <p:spPr>
              <a:xfrm>
                <a:off x="-89200" y="1507250"/>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g1d1044728da_4_1078"/>
              <p:cNvSpPr/>
              <p:nvPr/>
            </p:nvSpPr>
            <p:spPr>
              <a:xfrm>
                <a:off x="-89200" y="2011875"/>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g1d1044728da_4_1078"/>
              <p:cNvSpPr/>
              <p:nvPr/>
            </p:nvSpPr>
            <p:spPr>
              <a:xfrm>
                <a:off x="-89200" y="2516500"/>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g1d1044728da_4_1078"/>
              <p:cNvSpPr/>
              <p:nvPr/>
            </p:nvSpPr>
            <p:spPr>
              <a:xfrm>
                <a:off x="-89200" y="3021125"/>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g1d1044728da_4_1078"/>
              <p:cNvSpPr/>
              <p:nvPr/>
            </p:nvSpPr>
            <p:spPr>
              <a:xfrm>
                <a:off x="-89200" y="3525750"/>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g1d1044728da_4_1078"/>
              <p:cNvSpPr/>
              <p:nvPr/>
            </p:nvSpPr>
            <p:spPr>
              <a:xfrm>
                <a:off x="-89200" y="4030375"/>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g1d1044728da_4_1078"/>
              <p:cNvSpPr/>
              <p:nvPr/>
            </p:nvSpPr>
            <p:spPr>
              <a:xfrm>
                <a:off x="-89200" y="4535000"/>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g1d1044728da_4_1078"/>
              <p:cNvSpPr/>
              <p:nvPr/>
            </p:nvSpPr>
            <p:spPr>
              <a:xfrm>
                <a:off x="-89200" y="5039625"/>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46" name="Google Shape;1246;g1d1044728da_4_1078"/>
          <p:cNvSpPr txBox="1"/>
          <p:nvPr>
            <p:ph idx="12" type="sldNum"/>
          </p:nvPr>
        </p:nvSpPr>
        <p:spPr>
          <a:xfrm>
            <a:off x="725609" y="4669851"/>
            <a:ext cx="548700" cy="393600"/>
          </a:xfrm>
          <a:prstGeom prst="rect">
            <a:avLst/>
          </a:prstGeom>
          <a:noFill/>
          <a:ln>
            <a:noFill/>
          </a:ln>
        </p:spPr>
        <p:txBody>
          <a:bodyPr anchorCtr="0" anchor="ctr" bIns="91425" lIns="91425" spcFirstLastPara="1" rIns="91425" wrap="square" tIns="91425">
            <a:noAutofit/>
          </a:bodyPr>
          <a:lstStyle>
            <a:lvl1pPr lvl="0" rtl="0">
              <a:spcAft>
                <a:spcPts val="0"/>
              </a:spcAft>
              <a:buNone/>
              <a:defRPr b="1" sz="1200">
                <a:solidFill>
                  <a:schemeClr val="dk1"/>
                </a:solidFill>
                <a:latin typeface="Cabin"/>
                <a:ea typeface="Cabin"/>
                <a:cs typeface="Cabin"/>
                <a:sym typeface="Cabin"/>
              </a:defRPr>
            </a:lvl1pPr>
            <a:lvl2pPr lvl="1" rtl="0">
              <a:spcAft>
                <a:spcPts val="0"/>
              </a:spcAft>
              <a:buNone/>
              <a:defRPr b="1" sz="1200">
                <a:solidFill>
                  <a:schemeClr val="dk1"/>
                </a:solidFill>
                <a:latin typeface="Cabin"/>
                <a:ea typeface="Cabin"/>
                <a:cs typeface="Cabin"/>
                <a:sym typeface="Cabin"/>
              </a:defRPr>
            </a:lvl2pPr>
            <a:lvl3pPr lvl="2" rtl="0">
              <a:spcAft>
                <a:spcPts val="0"/>
              </a:spcAft>
              <a:buNone/>
              <a:defRPr b="1" sz="1200">
                <a:solidFill>
                  <a:schemeClr val="dk1"/>
                </a:solidFill>
                <a:latin typeface="Cabin"/>
                <a:ea typeface="Cabin"/>
                <a:cs typeface="Cabin"/>
                <a:sym typeface="Cabin"/>
              </a:defRPr>
            </a:lvl3pPr>
            <a:lvl4pPr lvl="3" rtl="0">
              <a:spcAft>
                <a:spcPts val="0"/>
              </a:spcAft>
              <a:buNone/>
              <a:defRPr b="1" sz="1200">
                <a:solidFill>
                  <a:schemeClr val="dk1"/>
                </a:solidFill>
                <a:latin typeface="Cabin"/>
                <a:ea typeface="Cabin"/>
                <a:cs typeface="Cabin"/>
                <a:sym typeface="Cabin"/>
              </a:defRPr>
            </a:lvl4pPr>
            <a:lvl5pPr lvl="4" rtl="0">
              <a:spcAft>
                <a:spcPts val="0"/>
              </a:spcAft>
              <a:buNone/>
              <a:defRPr b="1" sz="1200">
                <a:solidFill>
                  <a:schemeClr val="dk1"/>
                </a:solidFill>
                <a:latin typeface="Cabin"/>
                <a:ea typeface="Cabin"/>
                <a:cs typeface="Cabin"/>
                <a:sym typeface="Cabin"/>
              </a:defRPr>
            </a:lvl5pPr>
            <a:lvl6pPr lvl="5" rtl="0">
              <a:spcAft>
                <a:spcPts val="0"/>
              </a:spcAft>
              <a:buNone/>
              <a:defRPr b="1" sz="1200">
                <a:solidFill>
                  <a:schemeClr val="dk1"/>
                </a:solidFill>
                <a:latin typeface="Cabin"/>
                <a:ea typeface="Cabin"/>
                <a:cs typeface="Cabin"/>
                <a:sym typeface="Cabin"/>
              </a:defRPr>
            </a:lvl6pPr>
            <a:lvl7pPr lvl="6" rtl="0">
              <a:spcAft>
                <a:spcPts val="0"/>
              </a:spcAft>
              <a:buNone/>
              <a:defRPr b="1" sz="1200">
                <a:solidFill>
                  <a:schemeClr val="dk1"/>
                </a:solidFill>
                <a:latin typeface="Cabin"/>
                <a:ea typeface="Cabin"/>
                <a:cs typeface="Cabin"/>
                <a:sym typeface="Cabin"/>
              </a:defRPr>
            </a:lvl7pPr>
            <a:lvl8pPr lvl="7" rtl="0">
              <a:spcAft>
                <a:spcPts val="0"/>
              </a:spcAft>
              <a:buNone/>
              <a:defRPr b="1" sz="1200">
                <a:solidFill>
                  <a:schemeClr val="dk1"/>
                </a:solidFill>
                <a:latin typeface="Cabin"/>
                <a:ea typeface="Cabin"/>
                <a:cs typeface="Cabin"/>
                <a:sym typeface="Cabin"/>
              </a:defRPr>
            </a:lvl8pPr>
            <a:lvl9pPr lvl="8" rtl="0">
              <a:spcAft>
                <a:spcPts val="0"/>
              </a:spcAft>
              <a:buNone/>
              <a:defRPr b="1" sz="1200">
                <a:solidFill>
                  <a:schemeClr val="dk1"/>
                </a:solidFill>
                <a:latin typeface="Cabin"/>
                <a:ea typeface="Cabin"/>
                <a:cs typeface="Cabin"/>
                <a:sym typeface="Cabin"/>
              </a:defRPr>
            </a:lvl9pPr>
          </a:lstStyle>
          <a:p>
            <a:pPr indent="0" lvl="0" marL="0" rtl="0" algn="l">
              <a:spcBef>
                <a:spcPts val="0"/>
              </a:spcBef>
              <a:spcAft>
                <a:spcPts val="0"/>
              </a:spcAft>
              <a:buNone/>
            </a:pPr>
            <a:fld id="{00000000-1234-1234-1234-123412341234}" type="slidenum">
              <a:rPr lang="en-US"/>
              <a:t>‹#›</a:t>
            </a:fld>
            <a:endParaRPr/>
          </a:p>
        </p:txBody>
      </p:sp>
      <p:sp>
        <p:nvSpPr>
          <p:cNvPr id="1247" name="Google Shape;1247;g1d1044728da_4_1078"/>
          <p:cNvSpPr txBox="1"/>
          <p:nvPr>
            <p:ph idx="1" type="subTitle"/>
          </p:nvPr>
        </p:nvSpPr>
        <p:spPr>
          <a:xfrm>
            <a:off x="4124400" y="1537137"/>
            <a:ext cx="4299600" cy="2457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2"/>
              </a:buClr>
              <a:buSzPts val="1100"/>
              <a:buChar char="●"/>
              <a:defRPr/>
            </a:lvl1pPr>
            <a:lvl2pPr lvl="1" rtl="0" algn="ctr">
              <a:lnSpc>
                <a:spcPct val="100000"/>
              </a:lnSpc>
              <a:spcBef>
                <a:spcPts val="0"/>
              </a:spcBef>
              <a:spcAft>
                <a:spcPts val="0"/>
              </a:spcAft>
              <a:buSzPts val="1100"/>
              <a:buChar char="○"/>
              <a:defRPr/>
            </a:lvl2pPr>
            <a:lvl3pPr lvl="2" rtl="0" algn="ctr">
              <a:lnSpc>
                <a:spcPct val="100000"/>
              </a:lnSpc>
              <a:spcBef>
                <a:spcPts val="0"/>
              </a:spcBef>
              <a:spcAft>
                <a:spcPts val="0"/>
              </a:spcAft>
              <a:buSzPts val="1100"/>
              <a:buChar char="■"/>
              <a:defRPr/>
            </a:lvl3pPr>
            <a:lvl4pPr lvl="3" rtl="0" algn="ctr">
              <a:lnSpc>
                <a:spcPct val="100000"/>
              </a:lnSpc>
              <a:spcBef>
                <a:spcPts val="0"/>
              </a:spcBef>
              <a:spcAft>
                <a:spcPts val="0"/>
              </a:spcAft>
              <a:buSzPts val="1100"/>
              <a:buChar char="●"/>
              <a:defRPr/>
            </a:lvl4pPr>
            <a:lvl5pPr lvl="4" rtl="0" algn="ctr">
              <a:lnSpc>
                <a:spcPct val="100000"/>
              </a:lnSpc>
              <a:spcBef>
                <a:spcPts val="0"/>
              </a:spcBef>
              <a:spcAft>
                <a:spcPts val="0"/>
              </a:spcAft>
              <a:buSzPts val="1100"/>
              <a:buChar char="○"/>
              <a:defRPr/>
            </a:lvl5pPr>
            <a:lvl6pPr lvl="5" rtl="0" algn="ctr">
              <a:lnSpc>
                <a:spcPct val="100000"/>
              </a:lnSpc>
              <a:spcBef>
                <a:spcPts val="0"/>
              </a:spcBef>
              <a:spcAft>
                <a:spcPts val="0"/>
              </a:spcAft>
              <a:buSzPts val="1100"/>
              <a:buChar char="■"/>
              <a:defRPr/>
            </a:lvl6pPr>
            <a:lvl7pPr lvl="6" rtl="0" algn="ctr">
              <a:lnSpc>
                <a:spcPct val="100000"/>
              </a:lnSpc>
              <a:spcBef>
                <a:spcPts val="0"/>
              </a:spcBef>
              <a:spcAft>
                <a:spcPts val="0"/>
              </a:spcAft>
              <a:buSzPts val="1100"/>
              <a:buChar char="●"/>
              <a:defRPr/>
            </a:lvl7pPr>
            <a:lvl8pPr lvl="7" rtl="0" algn="ctr">
              <a:lnSpc>
                <a:spcPct val="100000"/>
              </a:lnSpc>
              <a:spcBef>
                <a:spcPts val="0"/>
              </a:spcBef>
              <a:spcAft>
                <a:spcPts val="0"/>
              </a:spcAft>
              <a:buSzPts val="1100"/>
              <a:buChar char="○"/>
              <a:defRPr/>
            </a:lvl8pPr>
            <a:lvl9pPr lvl="8" rtl="0" algn="ctr">
              <a:lnSpc>
                <a:spcPct val="100000"/>
              </a:lnSpc>
              <a:spcBef>
                <a:spcPts val="0"/>
              </a:spcBef>
              <a:spcAft>
                <a:spcPts val="0"/>
              </a:spcAft>
              <a:buSzPts val="1100"/>
              <a:buChar char="■"/>
              <a:defRPr/>
            </a:lvl9pPr>
          </a:lstStyle>
          <a:p/>
        </p:txBody>
      </p:sp>
      <p:sp>
        <p:nvSpPr>
          <p:cNvPr id="1248" name="Google Shape;1248;g1d1044728da_4_1078"/>
          <p:cNvSpPr txBox="1"/>
          <p:nvPr>
            <p:ph type="title"/>
          </p:nvPr>
        </p:nvSpPr>
        <p:spPr>
          <a:xfrm>
            <a:off x="720000" y="539496"/>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249" name="Google Shape;1249;g1d1044728da_4_1078"/>
          <p:cNvSpPr/>
          <p:nvPr>
            <p:ph idx="2" type="pic"/>
          </p:nvPr>
        </p:nvSpPr>
        <p:spPr>
          <a:xfrm>
            <a:off x="809900" y="1629087"/>
            <a:ext cx="3026100" cy="2745000"/>
          </a:xfrm>
          <a:prstGeom prst="rect">
            <a:avLst/>
          </a:prstGeom>
          <a:noFill/>
          <a:ln>
            <a:noFill/>
          </a:ln>
        </p:spPr>
      </p:sp>
      <p:cxnSp>
        <p:nvCxnSpPr>
          <p:cNvPr id="1250" name="Google Shape;1250;g1d1044728da_4_1078"/>
          <p:cNvCxnSpPr/>
          <p:nvPr/>
        </p:nvCxnSpPr>
        <p:spPr>
          <a:xfrm>
            <a:off x="725600" y="535010"/>
            <a:ext cx="77040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1251" name="Shape 1251"/>
        <p:cNvGrpSpPr/>
        <p:nvPr/>
      </p:nvGrpSpPr>
      <p:grpSpPr>
        <a:xfrm>
          <a:off x="0" y="0"/>
          <a:ext cx="0" cy="0"/>
          <a:chOff x="0" y="0"/>
          <a:chExt cx="0" cy="0"/>
        </a:xfrm>
      </p:grpSpPr>
      <p:grpSp>
        <p:nvGrpSpPr>
          <p:cNvPr id="1252" name="Google Shape;1252;g1d1044728da_4_1116"/>
          <p:cNvGrpSpPr/>
          <p:nvPr/>
        </p:nvGrpSpPr>
        <p:grpSpPr>
          <a:xfrm>
            <a:off x="-89200" y="-45900"/>
            <a:ext cx="9334475" cy="5235300"/>
            <a:chOff x="-89200" y="-45900"/>
            <a:chExt cx="9334475" cy="5235300"/>
          </a:xfrm>
        </p:grpSpPr>
        <p:grpSp>
          <p:nvGrpSpPr>
            <p:cNvPr id="1253" name="Google Shape;1253;g1d1044728da_4_1116"/>
            <p:cNvGrpSpPr/>
            <p:nvPr/>
          </p:nvGrpSpPr>
          <p:grpSpPr>
            <a:xfrm>
              <a:off x="477625" y="-45900"/>
              <a:ext cx="8767650" cy="5235300"/>
              <a:chOff x="477625" y="-45900"/>
              <a:chExt cx="8767650" cy="5235300"/>
            </a:xfrm>
          </p:grpSpPr>
          <p:sp>
            <p:nvSpPr>
              <p:cNvPr id="1254" name="Google Shape;1254;g1d1044728da_4_1116"/>
              <p:cNvSpPr/>
              <p:nvPr/>
            </p:nvSpPr>
            <p:spPr>
              <a:xfrm>
                <a:off x="47762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g1d1044728da_4_1116"/>
              <p:cNvSpPr/>
              <p:nvPr/>
            </p:nvSpPr>
            <p:spPr>
              <a:xfrm>
                <a:off x="964100"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g1d1044728da_4_1116"/>
              <p:cNvSpPr/>
              <p:nvPr/>
            </p:nvSpPr>
            <p:spPr>
              <a:xfrm>
                <a:off x="145057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g1d1044728da_4_1116"/>
              <p:cNvSpPr/>
              <p:nvPr/>
            </p:nvSpPr>
            <p:spPr>
              <a:xfrm>
                <a:off x="1937050"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g1d1044728da_4_1116"/>
              <p:cNvSpPr/>
              <p:nvPr/>
            </p:nvSpPr>
            <p:spPr>
              <a:xfrm>
                <a:off x="242352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g1d1044728da_4_1116"/>
              <p:cNvSpPr/>
              <p:nvPr/>
            </p:nvSpPr>
            <p:spPr>
              <a:xfrm>
                <a:off x="2910000"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g1d1044728da_4_1116"/>
              <p:cNvSpPr/>
              <p:nvPr/>
            </p:nvSpPr>
            <p:spPr>
              <a:xfrm>
                <a:off x="339647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g1d1044728da_4_1116"/>
              <p:cNvSpPr/>
              <p:nvPr/>
            </p:nvSpPr>
            <p:spPr>
              <a:xfrm>
                <a:off x="3882950"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g1d1044728da_4_1116"/>
              <p:cNvSpPr/>
              <p:nvPr/>
            </p:nvSpPr>
            <p:spPr>
              <a:xfrm>
                <a:off x="436942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g1d1044728da_4_1116"/>
              <p:cNvSpPr/>
              <p:nvPr/>
            </p:nvSpPr>
            <p:spPr>
              <a:xfrm>
                <a:off x="4855900"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g1d1044728da_4_1116"/>
              <p:cNvSpPr/>
              <p:nvPr/>
            </p:nvSpPr>
            <p:spPr>
              <a:xfrm>
                <a:off x="534237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g1d1044728da_4_1116"/>
              <p:cNvSpPr/>
              <p:nvPr/>
            </p:nvSpPr>
            <p:spPr>
              <a:xfrm>
                <a:off x="5828850"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g1d1044728da_4_1116"/>
              <p:cNvSpPr/>
              <p:nvPr/>
            </p:nvSpPr>
            <p:spPr>
              <a:xfrm>
                <a:off x="631532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g1d1044728da_4_1116"/>
              <p:cNvSpPr/>
              <p:nvPr/>
            </p:nvSpPr>
            <p:spPr>
              <a:xfrm>
                <a:off x="6801800"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g1d1044728da_4_1116"/>
              <p:cNvSpPr/>
              <p:nvPr/>
            </p:nvSpPr>
            <p:spPr>
              <a:xfrm>
                <a:off x="728827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g1d1044728da_4_1116"/>
              <p:cNvSpPr/>
              <p:nvPr/>
            </p:nvSpPr>
            <p:spPr>
              <a:xfrm>
                <a:off x="7774750"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g1d1044728da_4_1116"/>
              <p:cNvSpPr/>
              <p:nvPr/>
            </p:nvSpPr>
            <p:spPr>
              <a:xfrm>
                <a:off x="826122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g1d1044728da_4_1116"/>
              <p:cNvSpPr/>
              <p:nvPr/>
            </p:nvSpPr>
            <p:spPr>
              <a:xfrm>
                <a:off x="8747700"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g1d1044728da_4_1116"/>
              <p:cNvSpPr/>
              <p:nvPr/>
            </p:nvSpPr>
            <p:spPr>
              <a:xfrm>
                <a:off x="923417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73" name="Google Shape;1273;g1d1044728da_4_1116"/>
            <p:cNvGrpSpPr/>
            <p:nvPr/>
          </p:nvGrpSpPr>
          <p:grpSpPr>
            <a:xfrm>
              <a:off x="-89200" y="498000"/>
              <a:ext cx="9322500" cy="4553625"/>
              <a:chOff x="-89200" y="498000"/>
              <a:chExt cx="9322500" cy="4553625"/>
            </a:xfrm>
          </p:grpSpPr>
          <p:sp>
            <p:nvSpPr>
              <p:cNvPr id="1274" name="Google Shape;1274;g1d1044728da_4_1116"/>
              <p:cNvSpPr/>
              <p:nvPr/>
            </p:nvSpPr>
            <p:spPr>
              <a:xfrm>
                <a:off x="-89200" y="498000"/>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g1d1044728da_4_1116"/>
              <p:cNvSpPr/>
              <p:nvPr/>
            </p:nvSpPr>
            <p:spPr>
              <a:xfrm>
                <a:off x="-89200" y="1002625"/>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g1d1044728da_4_1116"/>
              <p:cNvSpPr/>
              <p:nvPr/>
            </p:nvSpPr>
            <p:spPr>
              <a:xfrm>
                <a:off x="-89200" y="1507250"/>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g1d1044728da_4_1116"/>
              <p:cNvSpPr/>
              <p:nvPr/>
            </p:nvSpPr>
            <p:spPr>
              <a:xfrm>
                <a:off x="-89200" y="2011875"/>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g1d1044728da_4_1116"/>
              <p:cNvSpPr/>
              <p:nvPr/>
            </p:nvSpPr>
            <p:spPr>
              <a:xfrm>
                <a:off x="-89200" y="2516500"/>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g1d1044728da_4_1116"/>
              <p:cNvSpPr/>
              <p:nvPr/>
            </p:nvSpPr>
            <p:spPr>
              <a:xfrm>
                <a:off x="-89200" y="3021125"/>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 name="Google Shape;1280;g1d1044728da_4_1116"/>
              <p:cNvSpPr/>
              <p:nvPr/>
            </p:nvSpPr>
            <p:spPr>
              <a:xfrm>
                <a:off x="-89200" y="3525750"/>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g1d1044728da_4_1116"/>
              <p:cNvSpPr/>
              <p:nvPr/>
            </p:nvSpPr>
            <p:spPr>
              <a:xfrm>
                <a:off x="-89200" y="4030375"/>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g1d1044728da_4_1116"/>
              <p:cNvSpPr/>
              <p:nvPr/>
            </p:nvSpPr>
            <p:spPr>
              <a:xfrm>
                <a:off x="-89200" y="4535000"/>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g1d1044728da_4_1116"/>
              <p:cNvSpPr/>
              <p:nvPr/>
            </p:nvSpPr>
            <p:spPr>
              <a:xfrm>
                <a:off x="-89200" y="5039625"/>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84" name="Google Shape;1284;g1d1044728da_4_1116"/>
          <p:cNvSpPr txBox="1"/>
          <p:nvPr>
            <p:ph idx="1" type="subTitle"/>
          </p:nvPr>
        </p:nvSpPr>
        <p:spPr>
          <a:xfrm>
            <a:off x="1109513" y="1459925"/>
            <a:ext cx="3208800" cy="3066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
        <p:nvSpPr>
          <p:cNvPr id="1285" name="Google Shape;1285;g1d1044728da_4_1116"/>
          <p:cNvSpPr txBox="1"/>
          <p:nvPr>
            <p:ph idx="2" type="subTitle"/>
          </p:nvPr>
        </p:nvSpPr>
        <p:spPr>
          <a:xfrm>
            <a:off x="5143161" y="1459925"/>
            <a:ext cx="3208800" cy="3066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
        <p:nvSpPr>
          <p:cNvPr id="1286" name="Google Shape;1286;g1d1044728da_4_1116"/>
          <p:cNvSpPr txBox="1"/>
          <p:nvPr>
            <p:ph idx="12" type="sldNum"/>
          </p:nvPr>
        </p:nvSpPr>
        <p:spPr>
          <a:xfrm>
            <a:off x="725609" y="4669851"/>
            <a:ext cx="548700" cy="393600"/>
          </a:xfrm>
          <a:prstGeom prst="rect">
            <a:avLst/>
          </a:prstGeom>
          <a:noFill/>
          <a:ln>
            <a:noFill/>
          </a:ln>
        </p:spPr>
        <p:txBody>
          <a:bodyPr anchorCtr="0" anchor="ctr" bIns="91425" lIns="91425" spcFirstLastPara="1" rIns="91425" wrap="square" tIns="91425">
            <a:noAutofit/>
          </a:bodyPr>
          <a:lstStyle>
            <a:lvl1pPr lvl="0" rtl="0">
              <a:spcAft>
                <a:spcPts val="0"/>
              </a:spcAft>
              <a:buNone/>
              <a:defRPr b="1" sz="1200">
                <a:solidFill>
                  <a:schemeClr val="dk1"/>
                </a:solidFill>
                <a:latin typeface="Cabin"/>
                <a:ea typeface="Cabin"/>
                <a:cs typeface="Cabin"/>
                <a:sym typeface="Cabin"/>
              </a:defRPr>
            </a:lvl1pPr>
            <a:lvl2pPr lvl="1" rtl="0">
              <a:spcAft>
                <a:spcPts val="0"/>
              </a:spcAft>
              <a:buNone/>
              <a:defRPr b="1" sz="1200">
                <a:solidFill>
                  <a:schemeClr val="dk1"/>
                </a:solidFill>
                <a:latin typeface="Cabin"/>
                <a:ea typeface="Cabin"/>
                <a:cs typeface="Cabin"/>
                <a:sym typeface="Cabin"/>
              </a:defRPr>
            </a:lvl2pPr>
            <a:lvl3pPr lvl="2" rtl="0">
              <a:spcAft>
                <a:spcPts val="0"/>
              </a:spcAft>
              <a:buNone/>
              <a:defRPr b="1" sz="1200">
                <a:solidFill>
                  <a:schemeClr val="dk1"/>
                </a:solidFill>
                <a:latin typeface="Cabin"/>
                <a:ea typeface="Cabin"/>
                <a:cs typeface="Cabin"/>
                <a:sym typeface="Cabin"/>
              </a:defRPr>
            </a:lvl3pPr>
            <a:lvl4pPr lvl="3" rtl="0">
              <a:spcAft>
                <a:spcPts val="0"/>
              </a:spcAft>
              <a:buNone/>
              <a:defRPr b="1" sz="1200">
                <a:solidFill>
                  <a:schemeClr val="dk1"/>
                </a:solidFill>
                <a:latin typeface="Cabin"/>
                <a:ea typeface="Cabin"/>
                <a:cs typeface="Cabin"/>
                <a:sym typeface="Cabin"/>
              </a:defRPr>
            </a:lvl4pPr>
            <a:lvl5pPr lvl="4" rtl="0">
              <a:spcAft>
                <a:spcPts val="0"/>
              </a:spcAft>
              <a:buNone/>
              <a:defRPr b="1" sz="1200">
                <a:solidFill>
                  <a:schemeClr val="dk1"/>
                </a:solidFill>
                <a:latin typeface="Cabin"/>
                <a:ea typeface="Cabin"/>
                <a:cs typeface="Cabin"/>
                <a:sym typeface="Cabin"/>
              </a:defRPr>
            </a:lvl5pPr>
            <a:lvl6pPr lvl="5" rtl="0">
              <a:spcAft>
                <a:spcPts val="0"/>
              </a:spcAft>
              <a:buNone/>
              <a:defRPr b="1" sz="1200">
                <a:solidFill>
                  <a:schemeClr val="dk1"/>
                </a:solidFill>
                <a:latin typeface="Cabin"/>
                <a:ea typeface="Cabin"/>
                <a:cs typeface="Cabin"/>
                <a:sym typeface="Cabin"/>
              </a:defRPr>
            </a:lvl6pPr>
            <a:lvl7pPr lvl="6" rtl="0">
              <a:spcAft>
                <a:spcPts val="0"/>
              </a:spcAft>
              <a:buNone/>
              <a:defRPr b="1" sz="1200">
                <a:solidFill>
                  <a:schemeClr val="dk1"/>
                </a:solidFill>
                <a:latin typeface="Cabin"/>
                <a:ea typeface="Cabin"/>
                <a:cs typeface="Cabin"/>
                <a:sym typeface="Cabin"/>
              </a:defRPr>
            </a:lvl7pPr>
            <a:lvl8pPr lvl="7" rtl="0">
              <a:spcAft>
                <a:spcPts val="0"/>
              </a:spcAft>
              <a:buNone/>
              <a:defRPr b="1" sz="1200">
                <a:solidFill>
                  <a:schemeClr val="dk1"/>
                </a:solidFill>
                <a:latin typeface="Cabin"/>
                <a:ea typeface="Cabin"/>
                <a:cs typeface="Cabin"/>
                <a:sym typeface="Cabin"/>
              </a:defRPr>
            </a:lvl8pPr>
            <a:lvl9pPr lvl="8" rtl="0">
              <a:spcAft>
                <a:spcPts val="0"/>
              </a:spcAft>
              <a:buNone/>
              <a:defRPr b="1" sz="1200">
                <a:solidFill>
                  <a:schemeClr val="dk1"/>
                </a:solidFill>
                <a:latin typeface="Cabin"/>
                <a:ea typeface="Cabin"/>
                <a:cs typeface="Cabin"/>
                <a:sym typeface="Cabin"/>
              </a:defRPr>
            </a:lvl9pPr>
          </a:lstStyle>
          <a:p>
            <a:pPr indent="0" lvl="0" marL="0" rtl="0" algn="l">
              <a:spcBef>
                <a:spcPts val="0"/>
              </a:spcBef>
              <a:spcAft>
                <a:spcPts val="0"/>
              </a:spcAft>
              <a:buNone/>
            </a:pPr>
            <a:fld id="{00000000-1234-1234-1234-123412341234}" type="slidenum">
              <a:rPr lang="en-US"/>
              <a:t>‹#›</a:t>
            </a:fld>
            <a:endParaRPr/>
          </a:p>
        </p:txBody>
      </p:sp>
      <p:sp>
        <p:nvSpPr>
          <p:cNvPr id="1287" name="Google Shape;1287;g1d1044728da_4_1116"/>
          <p:cNvSpPr txBox="1"/>
          <p:nvPr>
            <p:ph type="title"/>
          </p:nvPr>
        </p:nvSpPr>
        <p:spPr>
          <a:xfrm>
            <a:off x="720000" y="539496"/>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cxnSp>
        <p:nvCxnSpPr>
          <p:cNvPr id="1288" name="Google Shape;1288;g1d1044728da_4_1116"/>
          <p:cNvCxnSpPr/>
          <p:nvPr/>
        </p:nvCxnSpPr>
        <p:spPr>
          <a:xfrm>
            <a:off x="725600" y="535010"/>
            <a:ext cx="77040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2">
    <p:spTree>
      <p:nvGrpSpPr>
        <p:cNvPr id="1289" name="Shape 1289"/>
        <p:cNvGrpSpPr/>
        <p:nvPr/>
      </p:nvGrpSpPr>
      <p:grpSpPr>
        <a:xfrm>
          <a:off x="0" y="0"/>
          <a:ext cx="0" cy="0"/>
          <a:chOff x="0" y="0"/>
          <a:chExt cx="0" cy="0"/>
        </a:xfrm>
      </p:grpSpPr>
      <p:grpSp>
        <p:nvGrpSpPr>
          <p:cNvPr id="1290" name="Google Shape;1290;g1d1044728da_4_1154"/>
          <p:cNvGrpSpPr/>
          <p:nvPr/>
        </p:nvGrpSpPr>
        <p:grpSpPr>
          <a:xfrm>
            <a:off x="-89200" y="-45900"/>
            <a:ext cx="9334475" cy="5235300"/>
            <a:chOff x="-89200" y="-45900"/>
            <a:chExt cx="9334475" cy="5235300"/>
          </a:xfrm>
        </p:grpSpPr>
        <p:grpSp>
          <p:nvGrpSpPr>
            <p:cNvPr id="1291" name="Google Shape;1291;g1d1044728da_4_1154"/>
            <p:cNvGrpSpPr/>
            <p:nvPr/>
          </p:nvGrpSpPr>
          <p:grpSpPr>
            <a:xfrm>
              <a:off x="477625" y="-45900"/>
              <a:ext cx="8767650" cy="5235300"/>
              <a:chOff x="477625" y="-45900"/>
              <a:chExt cx="8767650" cy="5235300"/>
            </a:xfrm>
          </p:grpSpPr>
          <p:sp>
            <p:nvSpPr>
              <p:cNvPr id="1292" name="Google Shape;1292;g1d1044728da_4_1154"/>
              <p:cNvSpPr/>
              <p:nvPr/>
            </p:nvSpPr>
            <p:spPr>
              <a:xfrm>
                <a:off x="47762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g1d1044728da_4_1154"/>
              <p:cNvSpPr/>
              <p:nvPr/>
            </p:nvSpPr>
            <p:spPr>
              <a:xfrm>
                <a:off x="964100"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g1d1044728da_4_1154"/>
              <p:cNvSpPr/>
              <p:nvPr/>
            </p:nvSpPr>
            <p:spPr>
              <a:xfrm>
                <a:off x="145057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g1d1044728da_4_1154"/>
              <p:cNvSpPr/>
              <p:nvPr/>
            </p:nvSpPr>
            <p:spPr>
              <a:xfrm>
                <a:off x="1937050"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g1d1044728da_4_1154"/>
              <p:cNvSpPr/>
              <p:nvPr/>
            </p:nvSpPr>
            <p:spPr>
              <a:xfrm>
                <a:off x="242352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g1d1044728da_4_1154"/>
              <p:cNvSpPr/>
              <p:nvPr/>
            </p:nvSpPr>
            <p:spPr>
              <a:xfrm>
                <a:off x="2910000"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g1d1044728da_4_1154"/>
              <p:cNvSpPr/>
              <p:nvPr/>
            </p:nvSpPr>
            <p:spPr>
              <a:xfrm>
                <a:off x="339647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g1d1044728da_4_1154"/>
              <p:cNvSpPr/>
              <p:nvPr/>
            </p:nvSpPr>
            <p:spPr>
              <a:xfrm>
                <a:off x="3882950"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g1d1044728da_4_1154"/>
              <p:cNvSpPr/>
              <p:nvPr/>
            </p:nvSpPr>
            <p:spPr>
              <a:xfrm>
                <a:off x="436942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g1d1044728da_4_1154"/>
              <p:cNvSpPr/>
              <p:nvPr/>
            </p:nvSpPr>
            <p:spPr>
              <a:xfrm>
                <a:off x="4855900"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g1d1044728da_4_1154"/>
              <p:cNvSpPr/>
              <p:nvPr/>
            </p:nvSpPr>
            <p:spPr>
              <a:xfrm>
                <a:off x="534237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g1d1044728da_4_1154"/>
              <p:cNvSpPr/>
              <p:nvPr/>
            </p:nvSpPr>
            <p:spPr>
              <a:xfrm>
                <a:off x="5828850"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g1d1044728da_4_1154"/>
              <p:cNvSpPr/>
              <p:nvPr/>
            </p:nvSpPr>
            <p:spPr>
              <a:xfrm>
                <a:off x="631532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g1d1044728da_4_1154"/>
              <p:cNvSpPr/>
              <p:nvPr/>
            </p:nvSpPr>
            <p:spPr>
              <a:xfrm>
                <a:off x="6801800"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g1d1044728da_4_1154"/>
              <p:cNvSpPr/>
              <p:nvPr/>
            </p:nvSpPr>
            <p:spPr>
              <a:xfrm>
                <a:off x="728827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g1d1044728da_4_1154"/>
              <p:cNvSpPr/>
              <p:nvPr/>
            </p:nvSpPr>
            <p:spPr>
              <a:xfrm>
                <a:off x="7774750"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g1d1044728da_4_1154"/>
              <p:cNvSpPr/>
              <p:nvPr/>
            </p:nvSpPr>
            <p:spPr>
              <a:xfrm>
                <a:off x="826122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g1d1044728da_4_1154"/>
              <p:cNvSpPr/>
              <p:nvPr/>
            </p:nvSpPr>
            <p:spPr>
              <a:xfrm>
                <a:off x="8747700"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g1d1044728da_4_1154"/>
              <p:cNvSpPr/>
              <p:nvPr/>
            </p:nvSpPr>
            <p:spPr>
              <a:xfrm>
                <a:off x="923417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11" name="Google Shape;1311;g1d1044728da_4_1154"/>
            <p:cNvGrpSpPr/>
            <p:nvPr/>
          </p:nvGrpSpPr>
          <p:grpSpPr>
            <a:xfrm>
              <a:off x="-89200" y="498000"/>
              <a:ext cx="9322500" cy="4553625"/>
              <a:chOff x="-89200" y="498000"/>
              <a:chExt cx="9322500" cy="4553625"/>
            </a:xfrm>
          </p:grpSpPr>
          <p:sp>
            <p:nvSpPr>
              <p:cNvPr id="1312" name="Google Shape;1312;g1d1044728da_4_1154"/>
              <p:cNvSpPr/>
              <p:nvPr/>
            </p:nvSpPr>
            <p:spPr>
              <a:xfrm>
                <a:off x="-89200" y="498000"/>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g1d1044728da_4_1154"/>
              <p:cNvSpPr/>
              <p:nvPr/>
            </p:nvSpPr>
            <p:spPr>
              <a:xfrm>
                <a:off x="-89200" y="1002625"/>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g1d1044728da_4_1154"/>
              <p:cNvSpPr/>
              <p:nvPr/>
            </p:nvSpPr>
            <p:spPr>
              <a:xfrm>
                <a:off x="-89200" y="1507250"/>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g1d1044728da_4_1154"/>
              <p:cNvSpPr/>
              <p:nvPr/>
            </p:nvSpPr>
            <p:spPr>
              <a:xfrm>
                <a:off x="-89200" y="2011875"/>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g1d1044728da_4_1154"/>
              <p:cNvSpPr/>
              <p:nvPr/>
            </p:nvSpPr>
            <p:spPr>
              <a:xfrm>
                <a:off x="-89200" y="2516500"/>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g1d1044728da_4_1154"/>
              <p:cNvSpPr/>
              <p:nvPr/>
            </p:nvSpPr>
            <p:spPr>
              <a:xfrm>
                <a:off x="-89200" y="3021125"/>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g1d1044728da_4_1154"/>
              <p:cNvSpPr/>
              <p:nvPr/>
            </p:nvSpPr>
            <p:spPr>
              <a:xfrm>
                <a:off x="-89200" y="3525750"/>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g1d1044728da_4_1154"/>
              <p:cNvSpPr/>
              <p:nvPr/>
            </p:nvSpPr>
            <p:spPr>
              <a:xfrm>
                <a:off x="-89200" y="4030375"/>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g1d1044728da_4_1154"/>
              <p:cNvSpPr/>
              <p:nvPr/>
            </p:nvSpPr>
            <p:spPr>
              <a:xfrm>
                <a:off x="-89200" y="4535000"/>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g1d1044728da_4_1154"/>
              <p:cNvSpPr/>
              <p:nvPr/>
            </p:nvSpPr>
            <p:spPr>
              <a:xfrm>
                <a:off x="-89200" y="5039625"/>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322" name="Google Shape;1322;g1d1044728da_4_1154"/>
          <p:cNvSpPr txBox="1"/>
          <p:nvPr>
            <p:ph type="ctrTitle"/>
          </p:nvPr>
        </p:nvSpPr>
        <p:spPr>
          <a:xfrm>
            <a:off x="715100" y="1179375"/>
            <a:ext cx="3534900" cy="997800"/>
          </a:xfrm>
          <a:prstGeom prst="rect">
            <a:avLst/>
          </a:prstGeom>
        </p:spPr>
        <p:txBody>
          <a:bodyPr anchorCtr="0" anchor="t" bIns="91425" lIns="91425" spcFirstLastPara="1" rIns="91425" wrap="square" tIns="91425">
            <a:noAutofit/>
          </a:bodyPr>
          <a:lstStyle>
            <a:lvl1pPr lvl="0" rtl="0">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323" name="Google Shape;1323;g1d1044728da_4_1154"/>
          <p:cNvSpPr txBox="1"/>
          <p:nvPr>
            <p:ph idx="1" type="subTitle"/>
          </p:nvPr>
        </p:nvSpPr>
        <p:spPr>
          <a:xfrm>
            <a:off x="715100" y="3116480"/>
            <a:ext cx="3534900" cy="950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100"/>
              <a:buNone/>
              <a:defRPr sz="16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1324" name="Google Shape;1324;g1d1044728da_4_1154"/>
          <p:cNvSpPr txBox="1"/>
          <p:nvPr>
            <p:ph idx="12" type="sldNum"/>
          </p:nvPr>
        </p:nvSpPr>
        <p:spPr>
          <a:xfrm>
            <a:off x="715109" y="4669851"/>
            <a:ext cx="548700" cy="393600"/>
          </a:xfrm>
          <a:prstGeom prst="rect">
            <a:avLst/>
          </a:prstGeom>
          <a:noFill/>
          <a:ln>
            <a:noFill/>
          </a:ln>
        </p:spPr>
        <p:txBody>
          <a:bodyPr anchorCtr="0" anchor="ctr" bIns="91425" lIns="91425" spcFirstLastPara="1" rIns="91425" wrap="square" tIns="91425">
            <a:noAutofit/>
          </a:bodyPr>
          <a:lstStyle>
            <a:lvl1pPr lvl="0" rtl="0">
              <a:spcAft>
                <a:spcPts val="0"/>
              </a:spcAft>
              <a:buNone/>
              <a:defRPr b="1" sz="1200">
                <a:solidFill>
                  <a:schemeClr val="dk1"/>
                </a:solidFill>
                <a:latin typeface="Cabin"/>
                <a:ea typeface="Cabin"/>
                <a:cs typeface="Cabin"/>
                <a:sym typeface="Cabin"/>
              </a:defRPr>
            </a:lvl1pPr>
            <a:lvl2pPr lvl="1" rtl="0">
              <a:spcAft>
                <a:spcPts val="0"/>
              </a:spcAft>
              <a:buNone/>
              <a:defRPr b="1" sz="1200">
                <a:solidFill>
                  <a:schemeClr val="dk1"/>
                </a:solidFill>
                <a:latin typeface="Cabin"/>
                <a:ea typeface="Cabin"/>
                <a:cs typeface="Cabin"/>
                <a:sym typeface="Cabin"/>
              </a:defRPr>
            </a:lvl2pPr>
            <a:lvl3pPr lvl="2" rtl="0">
              <a:spcAft>
                <a:spcPts val="0"/>
              </a:spcAft>
              <a:buNone/>
              <a:defRPr b="1" sz="1200">
                <a:solidFill>
                  <a:schemeClr val="dk1"/>
                </a:solidFill>
                <a:latin typeface="Cabin"/>
                <a:ea typeface="Cabin"/>
                <a:cs typeface="Cabin"/>
                <a:sym typeface="Cabin"/>
              </a:defRPr>
            </a:lvl3pPr>
            <a:lvl4pPr lvl="3" rtl="0">
              <a:spcAft>
                <a:spcPts val="0"/>
              </a:spcAft>
              <a:buNone/>
              <a:defRPr b="1" sz="1200">
                <a:solidFill>
                  <a:schemeClr val="dk1"/>
                </a:solidFill>
                <a:latin typeface="Cabin"/>
                <a:ea typeface="Cabin"/>
                <a:cs typeface="Cabin"/>
                <a:sym typeface="Cabin"/>
              </a:defRPr>
            </a:lvl4pPr>
            <a:lvl5pPr lvl="4" rtl="0">
              <a:spcAft>
                <a:spcPts val="0"/>
              </a:spcAft>
              <a:buNone/>
              <a:defRPr b="1" sz="1200">
                <a:solidFill>
                  <a:schemeClr val="dk1"/>
                </a:solidFill>
                <a:latin typeface="Cabin"/>
                <a:ea typeface="Cabin"/>
                <a:cs typeface="Cabin"/>
                <a:sym typeface="Cabin"/>
              </a:defRPr>
            </a:lvl5pPr>
            <a:lvl6pPr lvl="5" rtl="0">
              <a:spcAft>
                <a:spcPts val="0"/>
              </a:spcAft>
              <a:buNone/>
              <a:defRPr b="1" sz="1200">
                <a:solidFill>
                  <a:schemeClr val="dk1"/>
                </a:solidFill>
                <a:latin typeface="Cabin"/>
                <a:ea typeface="Cabin"/>
                <a:cs typeface="Cabin"/>
                <a:sym typeface="Cabin"/>
              </a:defRPr>
            </a:lvl6pPr>
            <a:lvl7pPr lvl="6" rtl="0">
              <a:spcAft>
                <a:spcPts val="0"/>
              </a:spcAft>
              <a:buNone/>
              <a:defRPr b="1" sz="1200">
                <a:solidFill>
                  <a:schemeClr val="dk1"/>
                </a:solidFill>
                <a:latin typeface="Cabin"/>
                <a:ea typeface="Cabin"/>
                <a:cs typeface="Cabin"/>
                <a:sym typeface="Cabin"/>
              </a:defRPr>
            </a:lvl7pPr>
            <a:lvl8pPr lvl="7" rtl="0">
              <a:spcAft>
                <a:spcPts val="0"/>
              </a:spcAft>
              <a:buNone/>
              <a:defRPr b="1" sz="1200">
                <a:solidFill>
                  <a:schemeClr val="dk1"/>
                </a:solidFill>
                <a:latin typeface="Cabin"/>
                <a:ea typeface="Cabin"/>
                <a:cs typeface="Cabin"/>
                <a:sym typeface="Cabin"/>
              </a:defRPr>
            </a:lvl8pPr>
            <a:lvl9pPr lvl="8" rtl="0">
              <a:spcAft>
                <a:spcPts val="0"/>
              </a:spcAft>
              <a:buNone/>
              <a:defRPr b="1" sz="1200">
                <a:solidFill>
                  <a:schemeClr val="dk1"/>
                </a:solidFill>
                <a:latin typeface="Cabin"/>
                <a:ea typeface="Cabin"/>
                <a:cs typeface="Cabin"/>
                <a:sym typeface="Cabin"/>
              </a:defRPr>
            </a:lvl9pPr>
          </a:lstStyle>
          <a:p>
            <a:pPr indent="0" lvl="0" marL="0" rtl="0" algn="l">
              <a:spcBef>
                <a:spcPts val="0"/>
              </a:spcBef>
              <a:spcAft>
                <a:spcPts val="0"/>
              </a:spcAft>
              <a:buNone/>
            </a:pPr>
            <a:fld id="{00000000-1234-1234-1234-123412341234}" type="slidenum">
              <a:rPr lang="en-US"/>
              <a:t>‹#›</a:t>
            </a:fld>
            <a:endParaRPr/>
          </a:p>
        </p:txBody>
      </p:sp>
      <p:sp>
        <p:nvSpPr>
          <p:cNvPr id="1325" name="Google Shape;1325;g1d1044728da_4_1154"/>
          <p:cNvSpPr txBox="1"/>
          <p:nvPr/>
        </p:nvSpPr>
        <p:spPr>
          <a:xfrm>
            <a:off x="5410000" y="2894921"/>
            <a:ext cx="3018900" cy="685500"/>
          </a:xfrm>
          <a:prstGeom prst="rect">
            <a:avLst/>
          </a:prstGeom>
          <a:noFill/>
          <a:ln>
            <a:noFill/>
          </a:ln>
        </p:spPr>
        <p:txBody>
          <a:bodyPr anchorCtr="0" anchor="t" bIns="91425" lIns="91425" spcFirstLastPara="1" rIns="91425" wrap="square" tIns="91425">
            <a:noAutofit/>
          </a:bodyPr>
          <a:lstStyle/>
          <a:p>
            <a:pPr indent="0" lvl="0" marL="0" rtl="0" algn="l">
              <a:spcBef>
                <a:spcPts val="300"/>
              </a:spcBef>
              <a:spcAft>
                <a:spcPts val="0"/>
              </a:spcAft>
              <a:buClr>
                <a:schemeClr val="dk1"/>
              </a:buClr>
              <a:buSzPts val="1100"/>
              <a:buFont typeface="Arial"/>
              <a:buNone/>
            </a:pPr>
            <a:r>
              <a:rPr lang="en-US" sz="1100">
                <a:solidFill>
                  <a:schemeClr val="dk1"/>
                </a:solidFill>
                <a:latin typeface="Cabin"/>
                <a:ea typeface="Cabin"/>
                <a:cs typeface="Cabin"/>
                <a:sym typeface="Cabin"/>
              </a:rPr>
              <a:t>CREDITS: This presentation template was created by </a:t>
            </a:r>
            <a:r>
              <a:rPr b="1" lang="en-US" sz="1100">
                <a:solidFill>
                  <a:schemeClr val="dk1"/>
                </a:solidFill>
                <a:uFill>
                  <a:noFill/>
                </a:uFill>
                <a:latin typeface="Cabin"/>
                <a:ea typeface="Cabin"/>
                <a:cs typeface="Cabin"/>
                <a:sym typeface="Cabin"/>
                <a:hlinkClick r:id="rId2">
                  <a:extLst>
                    <a:ext uri="{A12FA001-AC4F-418D-AE19-62706E023703}">
                      <ahyp:hlinkClr val="tx"/>
                    </a:ext>
                  </a:extLst>
                </a:hlinkClick>
              </a:rPr>
              <a:t>Slidesgo</a:t>
            </a:r>
            <a:r>
              <a:rPr lang="en-US" sz="1100">
                <a:solidFill>
                  <a:schemeClr val="dk1"/>
                </a:solidFill>
                <a:latin typeface="Cabin"/>
                <a:ea typeface="Cabin"/>
                <a:cs typeface="Cabin"/>
                <a:sym typeface="Cabin"/>
              </a:rPr>
              <a:t>, and includes icons by </a:t>
            </a:r>
            <a:r>
              <a:rPr b="1" lang="en-US" sz="1100">
                <a:solidFill>
                  <a:schemeClr val="dk1"/>
                </a:solidFill>
                <a:uFill>
                  <a:noFill/>
                </a:uFill>
                <a:latin typeface="Cabin"/>
                <a:ea typeface="Cabin"/>
                <a:cs typeface="Cabin"/>
                <a:sym typeface="Cabin"/>
                <a:hlinkClick r:id="rId3">
                  <a:extLst>
                    <a:ext uri="{A12FA001-AC4F-418D-AE19-62706E023703}">
                      <ahyp:hlinkClr val="tx"/>
                    </a:ext>
                  </a:extLst>
                </a:hlinkClick>
              </a:rPr>
              <a:t>Flaticon</a:t>
            </a:r>
            <a:r>
              <a:rPr lang="en-US" sz="1100">
                <a:solidFill>
                  <a:schemeClr val="dk1"/>
                </a:solidFill>
                <a:latin typeface="Cabin"/>
                <a:ea typeface="Cabin"/>
                <a:cs typeface="Cabin"/>
                <a:sym typeface="Cabin"/>
              </a:rPr>
              <a:t>, infographics &amp; images by</a:t>
            </a:r>
            <a:r>
              <a:rPr b="1" lang="en-US" sz="1100">
                <a:solidFill>
                  <a:schemeClr val="dk1"/>
                </a:solidFill>
                <a:latin typeface="Cabin"/>
                <a:ea typeface="Cabin"/>
                <a:cs typeface="Cabin"/>
                <a:sym typeface="Cabin"/>
              </a:rPr>
              <a:t> </a:t>
            </a:r>
            <a:r>
              <a:rPr b="1" lang="en-US" sz="1100">
                <a:solidFill>
                  <a:schemeClr val="dk1"/>
                </a:solidFill>
                <a:uFill>
                  <a:noFill/>
                </a:uFill>
                <a:latin typeface="Cabin"/>
                <a:ea typeface="Cabin"/>
                <a:cs typeface="Cabin"/>
                <a:sym typeface="Cabin"/>
                <a:hlinkClick r:id="rId4">
                  <a:extLst>
                    <a:ext uri="{A12FA001-AC4F-418D-AE19-62706E023703}">
                      <ahyp:hlinkClr val="tx"/>
                    </a:ext>
                  </a:extLst>
                </a:hlinkClick>
              </a:rPr>
              <a:t>Freepik</a:t>
            </a:r>
            <a:endParaRPr b="1" sz="1100">
              <a:solidFill>
                <a:schemeClr val="dk1"/>
              </a:solidFill>
              <a:latin typeface="Cabin"/>
              <a:ea typeface="Cabin"/>
              <a:cs typeface="Cabin"/>
              <a:sym typeface="Cabin"/>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
    <p:spTree>
      <p:nvGrpSpPr>
        <p:cNvPr id="1326" name="Shape 1326"/>
        <p:cNvGrpSpPr/>
        <p:nvPr/>
      </p:nvGrpSpPr>
      <p:grpSpPr>
        <a:xfrm>
          <a:off x="0" y="0"/>
          <a:ext cx="0" cy="0"/>
          <a:chOff x="0" y="0"/>
          <a:chExt cx="0" cy="0"/>
        </a:xfrm>
      </p:grpSpPr>
      <p:grpSp>
        <p:nvGrpSpPr>
          <p:cNvPr id="1327" name="Google Shape;1327;g1d1044728da_4_1191"/>
          <p:cNvGrpSpPr/>
          <p:nvPr/>
        </p:nvGrpSpPr>
        <p:grpSpPr>
          <a:xfrm>
            <a:off x="-89200" y="-45900"/>
            <a:ext cx="9334475" cy="5235300"/>
            <a:chOff x="-89200" y="-45900"/>
            <a:chExt cx="9334475" cy="5235300"/>
          </a:xfrm>
        </p:grpSpPr>
        <p:grpSp>
          <p:nvGrpSpPr>
            <p:cNvPr id="1328" name="Google Shape;1328;g1d1044728da_4_1191"/>
            <p:cNvGrpSpPr/>
            <p:nvPr/>
          </p:nvGrpSpPr>
          <p:grpSpPr>
            <a:xfrm>
              <a:off x="477625" y="-45900"/>
              <a:ext cx="8767650" cy="5235300"/>
              <a:chOff x="477625" y="-45900"/>
              <a:chExt cx="8767650" cy="5235300"/>
            </a:xfrm>
          </p:grpSpPr>
          <p:sp>
            <p:nvSpPr>
              <p:cNvPr id="1329" name="Google Shape;1329;g1d1044728da_4_1191"/>
              <p:cNvSpPr/>
              <p:nvPr/>
            </p:nvSpPr>
            <p:spPr>
              <a:xfrm>
                <a:off x="47762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g1d1044728da_4_1191"/>
              <p:cNvSpPr/>
              <p:nvPr/>
            </p:nvSpPr>
            <p:spPr>
              <a:xfrm>
                <a:off x="964100"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g1d1044728da_4_1191"/>
              <p:cNvSpPr/>
              <p:nvPr/>
            </p:nvSpPr>
            <p:spPr>
              <a:xfrm>
                <a:off x="145057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g1d1044728da_4_1191"/>
              <p:cNvSpPr/>
              <p:nvPr/>
            </p:nvSpPr>
            <p:spPr>
              <a:xfrm>
                <a:off x="1937050"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g1d1044728da_4_1191"/>
              <p:cNvSpPr/>
              <p:nvPr/>
            </p:nvSpPr>
            <p:spPr>
              <a:xfrm>
                <a:off x="242352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g1d1044728da_4_1191"/>
              <p:cNvSpPr/>
              <p:nvPr/>
            </p:nvSpPr>
            <p:spPr>
              <a:xfrm>
                <a:off x="2910000"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g1d1044728da_4_1191"/>
              <p:cNvSpPr/>
              <p:nvPr/>
            </p:nvSpPr>
            <p:spPr>
              <a:xfrm>
                <a:off x="339647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g1d1044728da_4_1191"/>
              <p:cNvSpPr/>
              <p:nvPr/>
            </p:nvSpPr>
            <p:spPr>
              <a:xfrm>
                <a:off x="3882950"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g1d1044728da_4_1191"/>
              <p:cNvSpPr/>
              <p:nvPr/>
            </p:nvSpPr>
            <p:spPr>
              <a:xfrm>
                <a:off x="436942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g1d1044728da_4_1191"/>
              <p:cNvSpPr/>
              <p:nvPr/>
            </p:nvSpPr>
            <p:spPr>
              <a:xfrm>
                <a:off x="4855900"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g1d1044728da_4_1191"/>
              <p:cNvSpPr/>
              <p:nvPr/>
            </p:nvSpPr>
            <p:spPr>
              <a:xfrm>
                <a:off x="534237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g1d1044728da_4_1191"/>
              <p:cNvSpPr/>
              <p:nvPr/>
            </p:nvSpPr>
            <p:spPr>
              <a:xfrm>
                <a:off x="5828850"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g1d1044728da_4_1191"/>
              <p:cNvSpPr/>
              <p:nvPr/>
            </p:nvSpPr>
            <p:spPr>
              <a:xfrm>
                <a:off x="631532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g1d1044728da_4_1191"/>
              <p:cNvSpPr/>
              <p:nvPr/>
            </p:nvSpPr>
            <p:spPr>
              <a:xfrm>
                <a:off x="6801800"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g1d1044728da_4_1191"/>
              <p:cNvSpPr/>
              <p:nvPr/>
            </p:nvSpPr>
            <p:spPr>
              <a:xfrm>
                <a:off x="728827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g1d1044728da_4_1191"/>
              <p:cNvSpPr/>
              <p:nvPr/>
            </p:nvSpPr>
            <p:spPr>
              <a:xfrm>
                <a:off x="7774750"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g1d1044728da_4_1191"/>
              <p:cNvSpPr/>
              <p:nvPr/>
            </p:nvSpPr>
            <p:spPr>
              <a:xfrm>
                <a:off x="826122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g1d1044728da_4_1191"/>
              <p:cNvSpPr/>
              <p:nvPr/>
            </p:nvSpPr>
            <p:spPr>
              <a:xfrm>
                <a:off x="8747700"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g1d1044728da_4_1191"/>
              <p:cNvSpPr/>
              <p:nvPr/>
            </p:nvSpPr>
            <p:spPr>
              <a:xfrm>
                <a:off x="923417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48" name="Google Shape;1348;g1d1044728da_4_1191"/>
            <p:cNvGrpSpPr/>
            <p:nvPr/>
          </p:nvGrpSpPr>
          <p:grpSpPr>
            <a:xfrm>
              <a:off x="-89200" y="498000"/>
              <a:ext cx="9322500" cy="4553625"/>
              <a:chOff x="-89200" y="498000"/>
              <a:chExt cx="9322500" cy="4553625"/>
            </a:xfrm>
          </p:grpSpPr>
          <p:sp>
            <p:nvSpPr>
              <p:cNvPr id="1349" name="Google Shape;1349;g1d1044728da_4_1191"/>
              <p:cNvSpPr/>
              <p:nvPr/>
            </p:nvSpPr>
            <p:spPr>
              <a:xfrm>
                <a:off x="-89200" y="498000"/>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g1d1044728da_4_1191"/>
              <p:cNvSpPr/>
              <p:nvPr/>
            </p:nvSpPr>
            <p:spPr>
              <a:xfrm>
                <a:off x="-89200" y="1002625"/>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g1d1044728da_4_1191"/>
              <p:cNvSpPr/>
              <p:nvPr/>
            </p:nvSpPr>
            <p:spPr>
              <a:xfrm>
                <a:off x="-89200" y="1507250"/>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g1d1044728da_4_1191"/>
              <p:cNvSpPr/>
              <p:nvPr/>
            </p:nvSpPr>
            <p:spPr>
              <a:xfrm>
                <a:off x="-89200" y="2011875"/>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g1d1044728da_4_1191"/>
              <p:cNvSpPr/>
              <p:nvPr/>
            </p:nvSpPr>
            <p:spPr>
              <a:xfrm>
                <a:off x="-89200" y="2516500"/>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g1d1044728da_4_1191"/>
              <p:cNvSpPr/>
              <p:nvPr/>
            </p:nvSpPr>
            <p:spPr>
              <a:xfrm>
                <a:off x="-89200" y="3021125"/>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g1d1044728da_4_1191"/>
              <p:cNvSpPr/>
              <p:nvPr/>
            </p:nvSpPr>
            <p:spPr>
              <a:xfrm>
                <a:off x="-89200" y="3525750"/>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g1d1044728da_4_1191"/>
              <p:cNvSpPr/>
              <p:nvPr/>
            </p:nvSpPr>
            <p:spPr>
              <a:xfrm>
                <a:off x="-89200" y="4030375"/>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g1d1044728da_4_1191"/>
              <p:cNvSpPr/>
              <p:nvPr/>
            </p:nvSpPr>
            <p:spPr>
              <a:xfrm>
                <a:off x="-89200" y="4535000"/>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g1d1044728da_4_1191"/>
              <p:cNvSpPr/>
              <p:nvPr/>
            </p:nvSpPr>
            <p:spPr>
              <a:xfrm>
                <a:off x="-89200" y="5039625"/>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cxnSp>
        <p:nvCxnSpPr>
          <p:cNvPr id="1359" name="Google Shape;1359;g1d1044728da_4_1191"/>
          <p:cNvCxnSpPr/>
          <p:nvPr/>
        </p:nvCxnSpPr>
        <p:spPr>
          <a:xfrm>
            <a:off x="725600" y="535010"/>
            <a:ext cx="7704000" cy="0"/>
          </a:xfrm>
          <a:prstGeom prst="straightConnector1">
            <a:avLst/>
          </a:prstGeom>
          <a:noFill/>
          <a:ln cap="flat" cmpd="sng" w="9525">
            <a:solidFill>
              <a:schemeClr val="dk1"/>
            </a:solidFill>
            <a:prstDash val="solid"/>
            <a:round/>
            <a:headEnd len="med" w="med" type="none"/>
            <a:tailEnd len="med" w="med" type="none"/>
          </a:ln>
        </p:spPr>
      </p:cxnSp>
      <p:sp>
        <p:nvSpPr>
          <p:cNvPr id="1360" name="Google Shape;1360;g1d1044728da_4_1191"/>
          <p:cNvSpPr txBox="1"/>
          <p:nvPr>
            <p:ph idx="12" type="sldNum"/>
          </p:nvPr>
        </p:nvSpPr>
        <p:spPr>
          <a:xfrm>
            <a:off x="715109" y="4669851"/>
            <a:ext cx="548700" cy="393600"/>
          </a:xfrm>
          <a:prstGeom prst="rect">
            <a:avLst/>
          </a:prstGeom>
          <a:noFill/>
          <a:ln>
            <a:noFill/>
          </a:ln>
        </p:spPr>
        <p:txBody>
          <a:bodyPr anchorCtr="0" anchor="ctr" bIns="91425" lIns="91425" spcFirstLastPara="1" rIns="91425" wrap="square" tIns="91425">
            <a:noAutofit/>
          </a:bodyPr>
          <a:lstStyle>
            <a:lvl1pPr lvl="0" rtl="0">
              <a:spcAft>
                <a:spcPts val="0"/>
              </a:spcAft>
              <a:buNone/>
              <a:defRPr b="1" sz="1200">
                <a:solidFill>
                  <a:schemeClr val="dk1"/>
                </a:solidFill>
                <a:latin typeface="Cabin"/>
                <a:ea typeface="Cabin"/>
                <a:cs typeface="Cabin"/>
                <a:sym typeface="Cabin"/>
              </a:defRPr>
            </a:lvl1pPr>
            <a:lvl2pPr lvl="1" rtl="0">
              <a:spcAft>
                <a:spcPts val="0"/>
              </a:spcAft>
              <a:buNone/>
              <a:defRPr b="1" sz="1200">
                <a:solidFill>
                  <a:schemeClr val="dk1"/>
                </a:solidFill>
                <a:latin typeface="Cabin"/>
                <a:ea typeface="Cabin"/>
                <a:cs typeface="Cabin"/>
                <a:sym typeface="Cabin"/>
              </a:defRPr>
            </a:lvl2pPr>
            <a:lvl3pPr lvl="2" rtl="0">
              <a:spcAft>
                <a:spcPts val="0"/>
              </a:spcAft>
              <a:buNone/>
              <a:defRPr b="1" sz="1200">
                <a:solidFill>
                  <a:schemeClr val="dk1"/>
                </a:solidFill>
                <a:latin typeface="Cabin"/>
                <a:ea typeface="Cabin"/>
                <a:cs typeface="Cabin"/>
                <a:sym typeface="Cabin"/>
              </a:defRPr>
            </a:lvl3pPr>
            <a:lvl4pPr lvl="3" rtl="0">
              <a:spcAft>
                <a:spcPts val="0"/>
              </a:spcAft>
              <a:buNone/>
              <a:defRPr b="1" sz="1200">
                <a:solidFill>
                  <a:schemeClr val="dk1"/>
                </a:solidFill>
                <a:latin typeface="Cabin"/>
                <a:ea typeface="Cabin"/>
                <a:cs typeface="Cabin"/>
                <a:sym typeface="Cabin"/>
              </a:defRPr>
            </a:lvl4pPr>
            <a:lvl5pPr lvl="4" rtl="0">
              <a:spcAft>
                <a:spcPts val="0"/>
              </a:spcAft>
              <a:buNone/>
              <a:defRPr b="1" sz="1200">
                <a:solidFill>
                  <a:schemeClr val="dk1"/>
                </a:solidFill>
                <a:latin typeface="Cabin"/>
                <a:ea typeface="Cabin"/>
                <a:cs typeface="Cabin"/>
                <a:sym typeface="Cabin"/>
              </a:defRPr>
            </a:lvl5pPr>
            <a:lvl6pPr lvl="5" rtl="0">
              <a:spcAft>
                <a:spcPts val="0"/>
              </a:spcAft>
              <a:buNone/>
              <a:defRPr b="1" sz="1200">
                <a:solidFill>
                  <a:schemeClr val="dk1"/>
                </a:solidFill>
                <a:latin typeface="Cabin"/>
                <a:ea typeface="Cabin"/>
                <a:cs typeface="Cabin"/>
                <a:sym typeface="Cabin"/>
              </a:defRPr>
            </a:lvl6pPr>
            <a:lvl7pPr lvl="6" rtl="0">
              <a:spcAft>
                <a:spcPts val="0"/>
              </a:spcAft>
              <a:buNone/>
              <a:defRPr b="1" sz="1200">
                <a:solidFill>
                  <a:schemeClr val="dk1"/>
                </a:solidFill>
                <a:latin typeface="Cabin"/>
                <a:ea typeface="Cabin"/>
                <a:cs typeface="Cabin"/>
                <a:sym typeface="Cabin"/>
              </a:defRPr>
            </a:lvl7pPr>
            <a:lvl8pPr lvl="7" rtl="0">
              <a:spcAft>
                <a:spcPts val="0"/>
              </a:spcAft>
              <a:buNone/>
              <a:defRPr b="1" sz="1200">
                <a:solidFill>
                  <a:schemeClr val="dk1"/>
                </a:solidFill>
                <a:latin typeface="Cabin"/>
                <a:ea typeface="Cabin"/>
                <a:cs typeface="Cabin"/>
                <a:sym typeface="Cabin"/>
              </a:defRPr>
            </a:lvl8pPr>
            <a:lvl9pPr lvl="8" rtl="0">
              <a:spcAft>
                <a:spcPts val="0"/>
              </a:spcAft>
              <a:buNone/>
              <a:defRPr b="1" sz="1200">
                <a:solidFill>
                  <a:schemeClr val="dk1"/>
                </a:solidFill>
                <a:latin typeface="Cabin"/>
                <a:ea typeface="Cabin"/>
                <a:cs typeface="Cabin"/>
                <a:sym typeface="Cabi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27" name="Shape 127"/>
        <p:cNvGrpSpPr/>
        <p:nvPr/>
      </p:nvGrpSpPr>
      <p:grpSpPr>
        <a:xfrm>
          <a:off x="0" y="0"/>
          <a:ext cx="0" cy="0"/>
          <a:chOff x="0" y="0"/>
          <a:chExt cx="0" cy="0"/>
        </a:xfrm>
      </p:grpSpPr>
      <p:sp>
        <p:nvSpPr>
          <p:cNvPr id="128" name="Google Shape;128;p56"/>
          <p:cNvSpPr txBox="1"/>
          <p:nvPr>
            <p:ph idx="12" type="sldNum"/>
          </p:nvPr>
        </p:nvSpPr>
        <p:spPr>
          <a:xfrm>
            <a:off x="715109" y="4669851"/>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200"/>
              <a:buFont typeface="Arial"/>
              <a:buNone/>
              <a:defRPr b="1" i="0" sz="1200" u="none" cap="none" strike="noStrike">
                <a:solidFill>
                  <a:schemeClr val="lt1"/>
                </a:solidFill>
                <a:latin typeface="Cabin"/>
                <a:ea typeface="Cabin"/>
                <a:cs typeface="Cabin"/>
                <a:sym typeface="Cabin"/>
              </a:defRPr>
            </a:lvl1pPr>
            <a:lvl2pPr indent="0" lvl="1" marL="0" marR="0" rtl="0" algn="l">
              <a:lnSpc>
                <a:spcPct val="100000"/>
              </a:lnSpc>
              <a:spcBef>
                <a:spcPts val="0"/>
              </a:spcBef>
              <a:spcAft>
                <a:spcPts val="0"/>
              </a:spcAft>
              <a:buClr>
                <a:srgbClr val="000000"/>
              </a:buClr>
              <a:buSzPts val="1200"/>
              <a:buFont typeface="Arial"/>
              <a:buNone/>
              <a:defRPr b="1" i="0" sz="1200" u="none" cap="none" strike="noStrike">
                <a:solidFill>
                  <a:schemeClr val="lt1"/>
                </a:solidFill>
                <a:latin typeface="Cabin"/>
                <a:ea typeface="Cabin"/>
                <a:cs typeface="Cabin"/>
                <a:sym typeface="Cabin"/>
              </a:defRPr>
            </a:lvl2pPr>
            <a:lvl3pPr indent="0" lvl="2" marL="0" marR="0" rtl="0" algn="l">
              <a:lnSpc>
                <a:spcPct val="100000"/>
              </a:lnSpc>
              <a:spcBef>
                <a:spcPts val="0"/>
              </a:spcBef>
              <a:spcAft>
                <a:spcPts val="0"/>
              </a:spcAft>
              <a:buClr>
                <a:srgbClr val="000000"/>
              </a:buClr>
              <a:buSzPts val="1200"/>
              <a:buFont typeface="Arial"/>
              <a:buNone/>
              <a:defRPr b="1" i="0" sz="1200" u="none" cap="none" strike="noStrike">
                <a:solidFill>
                  <a:schemeClr val="lt1"/>
                </a:solidFill>
                <a:latin typeface="Cabin"/>
                <a:ea typeface="Cabin"/>
                <a:cs typeface="Cabin"/>
                <a:sym typeface="Cabin"/>
              </a:defRPr>
            </a:lvl3pPr>
            <a:lvl4pPr indent="0" lvl="3" marL="0" marR="0" rtl="0" algn="l">
              <a:lnSpc>
                <a:spcPct val="100000"/>
              </a:lnSpc>
              <a:spcBef>
                <a:spcPts val="0"/>
              </a:spcBef>
              <a:spcAft>
                <a:spcPts val="0"/>
              </a:spcAft>
              <a:buClr>
                <a:srgbClr val="000000"/>
              </a:buClr>
              <a:buSzPts val="1200"/>
              <a:buFont typeface="Arial"/>
              <a:buNone/>
              <a:defRPr b="1" i="0" sz="1200" u="none" cap="none" strike="noStrike">
                <a:solidFill>
                  <a:schemeClr val="lt1"/>
                </a:solidFill>
                <a:latin typeface="Cabin"/>
                <a:ea typeface="Cabin"/>
                <a:cs typeface="Cabin"/>
                <a:sym typeface="Cabin"/>
              </a:defRPr>
            </a:lvl4pPr>
            <a:lvl5pPr indent="0" lvl="4" marL="0" marR="0" rtl="0" algn="l">
              <a:lnSpc>
                <a:spcPct val="100000"/>
              </a:lnSpc>
              <a:spcBef>
                <a:spcPts val="0"/>
              </a:spcBef>
              <a:spcAft>
                <a:spcPts val="0"/>
              </a:spcAft>
              <a:buClr>
                <a:srgbClr val="000000"/>
              </a:buClr>
              <a:buSzPts val="1200"/>
              <a:buFont typeface="Arial"/>
              <a:buNone/>
              <a:defRPr b="1" i="0" sz="1200" u="none" cap="none" strike="noStrike">
                <a:solidFill>
                  <a:schemeClr val="lt1"/>
                </a:solidFill>
                <a:latin typeface="Cabin"/>
                <a:ea typeface="Cabin"/>
                <a:cs typeface="Cabin"/>
                <a:sym typeface="Cabin"/>
              </a:defRPr>
            </a:lvl5pPr>
            <a:lvl6pPr indent="0" lvl="5" marL="0" marR="0" rtl="0" algn="l">
              <a:lnSpc>
                <a:spcPct val="100000"/>
              </a:lnSpc>
              <a:spcBef>
                <a:spcPts val="0"/>
              </a:spcBef>
              <a:spcAft>
                <a:spcPts val="0"/>
              </a:spcAft>
              <a:buClr>
                <a:srgbClr val="000000"/>
              </a:buClr>
              <a:buSzPts val="1200"/>
              <a:buFont typeface="Arial"/>
              <a:buNone/>
              <a:defRPr b="1" i="0" sz="1200" u="none" cap="none" strike="noStrike">
                <a:solidFill>
                  <a:schemeClr val="lt1"/>
                </a:solidFill>
                <a:latin typeface="Cabin"/>
                <a:ea typeface="Cabin"/>
                <a:cs typeface="Cabin"/>
                <a:sym typeface="Cabin"/>
              </a:defRPr>
            </a:lvl6pPr>
            <a:lvl7pPr indent="0" lvl="6" marL="0" marR="0" rtl="0" algn="l">
              <a:lnSpc>
                <a:spcPct val="100000"/>
              </a:lnSpc>
              <a:spcBef>
                <a:spcPts val="0"/>
              </a:spcBef>
              <a:spcAft>
                <a:spcPts val="0"/>
              </a:spcAft>
              <a:buClr>
                <a:srgbClr val="000000"/>
              </a:buClr>
              <a:buSzPts val="1200"/>
              <a:buFont typeface="Arial"/>
              <a:buNone/>
              <a:defRPr b="1" i="0" sz="1200" u="none" cap="none" strike="noStrike">
                <a:solidFill>
                  <a:schemeClr val="lt1"/>
                </a:solidFill>
                <a:latin typeface="Cabin"/>
                <a:ea typeface="Cabin"/>
                <a:cs typeface="Cabin"/>
                <a:sym typeface="Cabin"/>
              </a:defRPr>
            </a:lvl7pPr>
            <a:lvl8pPr indent="0" lvl="7" marL="0" marR="0" rtl="0" algn="l">
              <a:lnSpc>
                <a:spcPct val="100000"/>
              </a:lnSpc>
              <a:spcBef>
                <a:spcPts val="0"/>
              </a:spcBef>
              <a:spcAft>
                <a:spcPts val="0"/>
              </a:spcAft>
              <a:buClr>
                <a:srgbClr val="000000"/>
              </a:buClr>
              <a:buSzPts val="1200"/>
              <a:buFont typeface="Arial"/>
              <a:buNone/>
              <a:defRPr b="1" i="0" sz="1200" u="none" cap="none" strike="noStrike">
                <a:solidFill>
                  <a:schemeClr val="lt1"/>
                </a:solidFill>
                <a:latin typeface="Cabin"/>
                <a:ea typeface="Cabin"/>
                <a:cs typeface="Cabin"/>
                <a:sym typeface="Cabin"/>
              </a:defRPr>
            </a:lvl8pPr>
            <a:lvl9pPr indent="0" lvl="8" marL="0" marR="0" rtl="0" algn="l">
              <a:lnSpc>
                <a:spcPct val="100000"/>
              </a:lnSpc>
              <a:spcBef>
                <a:spcPts val="0"/>
              </a:spcBef>
              <a:spcAft>
                <a:spcPts val="0"/>
              </a:spcAft>
              <a:buClr>
                <a:srgbClr val="000000"/>
              </a:buClr>
              <a:buSzPts val="1200"/>
              <a:buFont typeface="Arial"/>
              <a:buNone/>
              <a:defRPr b="1" i="0" sz="1200" u="none" cap="none" strike="noStrike">
                <a:solidFill>
                  <a:schemeClr val="lt1"/>
                </a:solidFill>
                <a:latin typeface="Cabin"/>
                <a:ea typeface="Cabin"/>
                <a:cs typeface="Cabin"/>
                <a:sym typeface="Cabin"/>
              </a:defRPr>
            </a:lvl9pPr>
          </a:lstStyle>
          <a:p>
            <a:pPr indent="0" lvl="0" marL="0" rtl="0" algn="l">
              <a:spcBef>
                <a:spcPts val="0"/>
              </a:spcBef>
              <a:spcAft>
                <a:spcPts val="0"/>
              </a:spcAft>
              <a:buNone/>
            </a:pPr>
            <a:fld id="{00000000-1234-1234-1234-123412341234}" type="slidenum">
              <a:rPr lang="en-US"/>
              <a:t>‹#›</a:t>
            </a:fld>
            <a:endParaRPr/>
          </a:p>
        </p:txBody>
      </p:sp>
      <p:sp>
        <p:nvSpPr>
          <p:cNvPr id="129" name="Google Shape;129;p56"/>
          <p:cNvSpPr txBox="1"/>
          <p:nvPr>
            <p:ph type="title"/>
          </p:nvPr>
        </p:nvSpPr>
        <p:spPr>
          <a:xfrm>
            <a:off x="715000" y="3893600"/>
            <a:ext cx="7713900" cy="714900"/>
          </a:xfrm>
          <a:prstGeom prst="rect">
            <a:avLst/>
          </a:prstGeom>
          <a:solidFill>
            <a:schemeClr val="dk2"/>
          </a:solid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500"/>
              <a:buNone/>
              <a:defRPr sz="2900"/>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p:txBody>
      </p:sp>
      <p:cxnSp>
        <p:nvCxnSpPr>
          <p:cNvPr id="130" name="Google Shape;130;p56"/>
          <p:cNvCxnSpPr/>
          <p:nvPr/>
        </p:nvCxnSpPr>
        <p:spPr>
          <a:xfrm>
            <a:off x="725600" y="616985"/>
            <a:ext cx="7704000" cy="0"/>
          </a:xfrm>
          <a:prstGeom prst="straightConnector1">
            <a:avLst/>
          </a:prstGeom>
          <a:noFill/>
          <a:ln cap="flat" cmpd="sng" w="9525">
            <a:solidFill>
              <a:schemeClr val="lt1"/>
            </a:solidFill>
            <a:prstDash val="solid"/>
            <a:round/>
            <a:headEnd len="sm" w="sm" type="none"/>
            <a:tailEnd len="sm" w="sm"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31" name="Shape 131"/>
        <p:cNvGrpSpPr/>
        <p:nvPr/>
      </p:nvGrpSpPr>
      <p:grpSpPr>
        <a:xfrm>
          <a:off x="0" y="0"/>
          <a:ext cx="0" cy="0"/>
          <a:chOff x="0" y="0"/>
          <a:chExt cx="0" cy="0"/>
        </a:xfrm>
      </p:grpSpPr>
      <p:grpSp>
        <p:nvGrpSpPr>
          <p:cNvPr id="132" name="Google Shape;132;p57"/>
          <p:cNvGrpSpPr/>
          <p:nvPr/>
        </p:nvGrpSpPr>
        <p:grpSpPr>
          <a:xfrm>
            <a:off x="-89200" y="-45900"/>
            <a:ext cx="9334475" cy="5235300"/>
            <a:chOff x="-89200" y="-45900"/>
            <a:chExt cx="9334475" cy="5235300"/>
          </a:xfrm>
        </p:grpSpPr>
        <p:grpSp>
          <p:nvGrpSpPr>
            <p:cNvPr id="133" name="Google Shape;133;p57"/>
            <p:cNvGrpSpPr/>
            <p:nvPr/>
          </p:nvGrpSpPr>
          <p:grpSpPr>
            <a:xfrm>
              <a:off x="477625" y="-45900"/>
              <a:ext cx="8767650" cy="5235300"/>
              <a:chOff x="477625" y="-45900"/>
              <a:chExt cx="8767650" cy="5235300"/>
            </a:xfrm>
          </p:grpSpPr>
          <p:sp>
            <p:nvSpPr>
              <p:cNvPr id="134" name="Google Shape;134;p57"/>
              <p:cNvSpPr/>
              <p:nvPr/>
            </p:nvSpPr>
            <p:spPr>
              <a:xfrm>
                <a:off x="477625"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57"/>
              <p:cNvSpPr/>
              <p:nvPr/>
            </p:nvSpPr>
            <p:spPr>
              <a:xfrm>
                <a:off x="964100"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57"/>
              <p:cNvSpPr/>
              <p:nvPr/>
            </p:nvSpPr>
            <p:spPr>
              <a:xfrm>
                <a:off x="1450575"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57"/>
              <p:cNvSpPr/>
              <p:nvPr/>
            </p:nvSpPr>
            <p:spPr>
              <a:xfrm>
                <a:off x="1937050"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57"/>
              <p:cNvSpPr/>
              <p:nvPr/>
            </p:nvSpPr>
            <p:spPr>
              <a:xfrm>
                <a:off x="2423525"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57"/>
              <p:cNvSpPr/>
              <p:nvPr/>
            </p:nvSpPr>
            <p:spPr>
              <a:xfrm>
                <a:off x="2910000"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57"/>
              <p:cNvSpPr/>
              <p:nvPr/>
            </p:nvSpPr>
            <p:spPr>
              <a:xfrm>
                <a:off x="3396475"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57"/>
              <p:cNvSpPr/>
              <p:nvPr/>
            </p:nvSpPr>
            <p:spPr>
              <a:xfrm>
                <a:off x="3882950"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57"/>
              <p:cNvSpPr/>
              <p:nvPr/>
            </p:nvSpPr>
            <p:spPr>
              <a:xfrm>
                <a:off x="4369425"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57"/>
              <p:cNvSpPr/>
              <p:nvPr/>
            </p:nvSpPr>
            <p:spPr>
              <a:xfrm>
                <a:off x="4855900"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57"/>
              <p:cNvSpPr/>
              <p:nvPr/>
            </p:nvSpPr>
            <p:spPr>
              <a:xfrm>
                <a:off x="5342375"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57"/>
              <p:cNvSpPr/>
              <p:nvPr/>
            </p:nvSpPr>
            <p:spPr>
              <a:xfrm>
                <a:off x="5828850"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57"/>
              <p:cNvSpPr/>
              <p:nvPr/>
            </p:nvSpPr>
            <p:spPr>
              <a:xfrm>
                <a:off x="6315325"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57"/>
              <p:cNvSpPr/>
              <p:nvPr/>
            </p:nvSpPr>
            <p:spPr>
              <a:xfrm>
                <a:off x="6801800"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57"/>
              <p:cNvSpPr/>
              <p:nvPr/>
            </p:nvSpPr>
            <p:spPr>
              <a:xfrm>
                <a:off x="7288275"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57"/>
              <p:cNvSpPr/>
              <p:nvPr/>
            </p:nvSpPr>
            <p:spPr>
              <a:xfrm>
                <a:off x="7774750"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57"/>
              <p:cNvSpPr/>
              <p:nvPr/>
            </p:nvSpPr>
            <p:spPr>
              <a:xfrm>
                <a:off x="8261225"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57"/>
              <p:cNvSpPr/>
              <p:nvPr/>
            </p:nvSpPr>
            <p:spPr>
              <a:xfrm>
                <a:off x="8747700"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57"/>
              <p:cNvSpPr/>
              <p:nvPr/>
            </p:nvSpPr>
            <p:spPr>
              <a:xfrm>
                <a:off x="9234175"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3" name="Google Shape;153;p57"/>
            <p:cNvGrpSpPr/>
            <p:nvPr/>
          </p:nvGrpSpPr>
          <p:grpSpPr>
            <a:xfrm>
              <a:off x="-89200" y="498000"/>
              <a:ext cx="9322500" cy="4553625"/>
              <a:chOff x="-89200" y="498000"/>
              <a:chExt cx="9322500" cy="4553625"/>
            </a:xfrm>
          </p:grpSpPr>
          <p:sp>
            <p:nvSpPr>
              <p:cNvPr id="154" name="Google Shape;154;p57"/>
              <p:cNvSpPr/>
              <p:nvPr/>
            </p:nvSpPr>
            <p:spPr>
              <a:xfrm>
                <a:off x="-89200" y="498000"/>
                <a:ext cx="9322500" cy="120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57"/>
              <p:cNvSpPr/>
              <p:nvPr/>
            </p:nvSpPr>
            <p:spPr>
              <a:xfrm>
                <a:off x="-89200" y="1002625"/>
                <a:ext cx="9322500" cy="120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57"/>
              <p:cNvSpPr/>
              <p:nvPr/>
            </p:nvSpPr>
            <p:spPr>
              <a:xfrm>
                <a:off x="-89200" y="1507250"/>
                <a:ext cx="9322500" cy="120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57"/>
              <p:cNvSpPr/>
              <p:nvPr/>
            </p:nvSpPr>
            <p:spPr>
              <a:xfrm>
                <a:off x="-89200" y="2011875"/>
                <a:ext cx="9322500" cy="120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57"/>
              <p:cNvSpPr/>
              <p:nvPr/>
            </p:nvSpPr>
            <p:spPr>
              <a:xfrm>
                <a:off x="-89200" y="2516500"/>
                <a:ext cx="9322500" cy="120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57"/>
              <p:cNvSpPr/>
              <p:nvPr/>
            </p:nvSpPr>
            <p:spPr>
              <a:xfrm>
                <a:off x="-89200" y="3021125"/>
                <a:ext cx="9322500" cy="120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57"/>
              <p:cNvSpPr/>
              <p:nvPr/>
            </p:nvSpPr>
            <p:spPr>
              <a:xfrm>
                <a:off x="-89200" y="3525750"/>
                <a:ext cx="9322500" cy="120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57"/>
              <p:cNvSpPr/>
              <p:nvPr/>
            </p:nvSpPr>
            <p:spPr>
              <a:xfrm>
                <a:off x="-89200" y="4030375"/>
                <a:ext cx="9322500" cy="120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57"/>
              <p:cNvSpPr/>
              <p:nvPr/>
            </p:nvSpPr>
            <p:spPr>
              <a:xfrm>
                <a:off x="-89200" y="4535000"/>
                <a:ext cx="9322500" cy="120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57"/>
              <p:cNvSpPr/>
              <p:nvPr/>
            </p:nvSpPr>
            <p:spPr>
              <a:xfrm>
                <a:off x="-89200" y="5039625"/>
                <a:ext cx="9322500" cy="120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64" name="Google Shape;164;p57"/>
          <p:cNvSpPr txBox="1"/>
          <p:nvPr>
            <p:ph idx="12" type="sldNum"/>
          </p:nvPr>
        </p:nvSpPr>
        <p:spPr>
          <a:xfrm>
            <a:off x="720009" y="4703626"/>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200"/>
              <a:buFont typeface="Arial"/>
              <a:buNone/>
              <a:defRPr b="1" i="0" sz="1200" u="none" cap="none" strike="noStrike">
                <a:solidFill>
                  <a:schemeClr val="dk1"/>
                </a:solidFill>
                <a:latin typeface="Cabin"/>
                <a:ea typeface="Cabin"/>
                <a:cs typeface="Cabin"/>
                <a:sym typeface="Cabin"/>
              </a:defRPr>
            </a:lvl1pPr>
            <a:lvl2pPr indent="0" lvl="1" marL="0" marR="0" rtl="0" algn="l">
              <a:lnSpc>
                <a:spcPct val="100000"/>
              </a:lnSpc>
              <a:spcBef>
                <a:spcPts val="0"/>
              </a:spcBef>
              <a:spcAft>
                <a:spcPts val="0"/>
              </a:spcAft>
              <a:buClr>
                <a:srgbClr val="000000"/>
              </a:buClr>
              <a:buSzPts val="1200"/>
              <a:buFont typeface="Arial"/>
              <a:buNone/>
              <a:defRPr b="1" i="0" sz="1200" u="none" cap="none" strike="noStrike">
                <a:solidFill>
                  <a:schemeClr val="dk1"/>
                </a:solidFill>
                <a:latin typeface="Cabin"/>
                <a:ea typeface="Cabin"/>
                <a:cs typeface="Cabin"/>
                <a:sym typeface="Cabin"/>
              </a:defRPr>
            </a:lvl2pPr>
            <a:lvl3pPr indent="0" lvl="2" marL="0" marR="0" rtl="0" algn="l">
              <a:lnSpc>
                <a:spcPct val="100000"/>
              </a:lnSpc>
              <a:spcBef>
                <a:spcPts val="0"/>
              </a:spcBef>
              <a:spcAft>
                <a:spcPts val="0"/>
              </a:spcAft>
              <a:buClr>
                <a:srgbClr val="000000"/>
              </a:buClr>
              <a:buSzPts val="1200"/>
              <a:buFont typeface="Arial"/>
              <a:buNone/>
              <a:defRPr b="1" i="0" sz="1200" u="none" cap="none" strike="noStrike">
                <a:solidFill>
                  <a:schemeClr val="dk1"/>
                </a:solidFill>
                <a:latin typeface="Cabin"/>
                <a:ea typeface="Cabin"/>
                <a:cs typeface="Cabin"/>
                <a:sym typeface="Cabin"/>
              </a:defRPr>
            </a:lvl3pPr>
            <a:lvl4pPr indent="0" lvl="3" marL="0" marR="0" rtl="0" algn="l">
              <a:lnSpc>
                <a:spcPct val="100000"/>
              </a:lnSpc>
              <a:spcBef>
                <a:spcPts val="0"/>
              </a:spcBef>
              <a:spcAft>
                <a:spcPts val="0"/>
              </a:spcAft>
              <a:buClr>
                <a:srgbClr val="000000"/>
              </a:buClr>
              <a:buSzPts val="1200"/>
              <a:buFont typeface="Arial"/>
              <a:buNone/>
              <a:defRPr b="1" i="0" sz="1200" u="none" cap="none" strike="noStrike">
                <a:solidFill>
                  <a:schemeClr val="dk1"/>
                </a:solidFill>
                <a:latin typeface="Cabin"/>
                <a:ea typeface="Cabin"/>
                <a:cs typeface="Cabin"/>
                <a:sym typeface="Cabin"/>
              </a:defRPr>
            </a:lvl4pPr>
            <a:lvl5pPr indent="0" lvl="4" marL="0" marR="0" rtl="0" algn="l">
              <a:lnSpc>
                <a:spcPct val="100000"/>
              </a:lnSpc>
              <a:spcBef>
                <a:spcPts val="0"/>
              </a:spcBef>
              <a:spcAft>
                <a:spcPts val="0"/>
              </a:spcAft>
              <a:buClr>
                <a:srgbClr val="000000"/>
              </a:buClr>
              <a:buSzPts val="1200"/>
              <a:buFont typeface="Arial"/>
              <a:buNone/>
              <a:defRPr b="1" i="0" sz="1200" u="none" cap="none" strike="noStrike">
                <a:solidFill>
                  <a:schemeClr val="dk1"/>
                </a:solidFill>
                <a:latin typeface="Cabin"/>
                <a:ea typeface="Cabin"/>
                <a:cs typeface="Cabin"/>
                <a:sym typeface="Cabin"/>
              </a:defRPr>
            </a:lvl5pPr>
            <a:lvl6pPr indent="0" lvl="5" marL="0" marR="0" rtl="0" algn="l">
              <a:lnSpc>
                <a:spcPct val="100000"/>
              </a:lnSpc>
              <a:spcBef>
                <a:spcPts val="0"/>
              </a:spcBef>
              <a:spcAft>
                <a:spcPts val="0"/>
              </a:spcAft>
              <a:buClr>
                <a:srgbClr val="000000"/>
              </a:buClr>
              <a:buSzPts val="1200"/>
              <a:buFont typeface="Arial"/>
              <a:buNone/>
              <a:defRPr b="1" i="0" sz="1200" u="none" cap="none" strike="noStrike">
                <a:solidFill>
                  <a:schemeClr val="dk1"/>
                </a:solidFill>
                <a:latin typeface="Cabin"/>
                <a:ea typeface="Cabin"/>
                <a:cs typeface="Cabin"/>
                <a:sym typeface="Cabin"/>
              </a:defRPr>
            </a:lvl6pPr>
            <a:lvl7pPr indent="0" lvl="6" marL="0" marR="0" rtl="0" algn="l">
              <a:lnSpc>
                <a:spcPct val="100000"/>
              </a:lnSpc>
              <a:spcBef>
                <a:spcPts val="0"/>
              </a:spcBef>
              <a:spcAft>
                <a:spcPts val="0"/>
              </a:spcAft>
              <a:buClr>
                <a:srgbClr val="000000"/>
              </a:buClr>
              <a:buSzPts val="1200"/>
              <a:buFont typeface="Arial"/>
              <a:buNone/>
              <a:defRPr b="1" i="0" sz="1200" u="none" cap="none" strike="noStrike">
                <a:solidFill>
                  <a:schemeClr val="dk1"/>
                </a:solidFill>
                <a:latin typeface="Cabin"/>
                <a:ea typeface="Cabin"/>
                <a:cs typeface="Cabin"/>
                <a:sym typeface="Cabin"/>
              </a:defRPr>
            </a:lvl7pPr>
            <a:lvl8pPr indent="0" lvl="7" marL="0" marR="0" rtl="0" algn="l">
              <a:lnSpc>
                <a:spcPct val="100000"/>
              </a:lnSpc>
              <a:spcBef>
                <a:spcPts val="0"/>
              </a:spcBef>
              <a:spcAft>
                <a:spcPts val="0"/>
              </a:spcAft>
              <a:buClr>
                <a:srgbClr val="000000"/>
              </a:buClr>
              <a:buSzPts val="1200"/>
              <a:buFont typeface="Arial"/>
              <a:buNone/>
              <a:defRPr b="1" i="0" sz="1200" u="none" cap="none" strike="noStrike">
                <a:solidFill>
                  <a:schemeClr val="dk1"/>
                </a:solidFill>
                <a:latin typeface="Cabin"/>
                <a:ea typeface="Cabin"/>
                <a:cs typeface="Cabin"/>
                <a:sym typeface="Cabin"/>
              </a:defRPr>
            </a:lvl8pPr>
            <a:lvl9pPr indent="0" lvl="8" marL="0" marR="0" rtl="0" algn="l">
              <a:lnSpc>
                <a:spcPct val="100000"/>
              </a:lnSpc>
              <a:spcBef>
                <a:spcPts val="0"/>
              </a:spcBef>
              <a:spcAft>
                <a:spcPts val="0"/>
              </a:spcAft>
              <a:buClr>
                <a:srgbClr val="000000"/>
              </a:buClr>
              <a:buSzPts val="1200"/>
              <a:buFont typeface="Arial"/>
              <a:buNone/>
              <a:defRPr b="1" i="0" sz="1200" u="none" cap="none" strike="noStrike">
                <a:solidFill>
                  <a:schemeClr val="dk1"/>
                </a:solidFill>
                <a:latin typeface="Cabin"/>
                <a:ea typeface="Cabin"/>
                <a:cs typeface="Cabin"/>
                <a:sym typeface="Cabin"/>
              </a:defRPr>
            </a:lvl9pPr>
          </a:lstStyle>
          <a:p>
            <a:pPr indent="0" lvl="0" marL="0" rtl="0" algn="l">
              <a:spcBef>
                <a:spcPts val="0"/>
              </a:spcBef>
              <a:spcAft>
                <a:spcPts val="0"/>
              </a:spcAft>
              <a:buNone/>
            </a:pPr>
            <a:fld id="{00000000-1234-1234-1234-123412341234}" type="slidenum">
              <a:rPr lang="en-US"/>
              <a:t>‹#›</a:t>
            </a:fld>
            <a:endParaRPr/>
          </a:p>
        </p:txBody>
      </p:sp>
      <p:sp>
        <p:nvSpPr>
          <p:cNvPr id="165" name="Google Shape;165;p57"/>
          <p:cNvSpPr txBox="1"/>
          <p:nvPr>
            <p:ph type="title"/>
          </p:nvPr>
        </p:nvSpPr>
        <p:spPr>
          <a:xfrm>
            <a:off x="720000" y="548640"/>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cxnSp>
        <p:nvCxnSpPr>
          <p:cNvPr id="166" name="Google Shape;166;p57"/>
          <p:cNvCxnSpPr/>
          <p:nvPr/>
        </p:nvCxnSpPr>
        <p:spPr>
          <a:xfrm>
            <a:off x="725600" y="535010"/>
            <a:ext cx="7704000" cy="0"/>
          </a:xfrm>
          <a:prstGeom prst="straightConnector1">
            <a:avLst/>
          </a:prstGeom>
          <a:noFill/>
          <a:ln cap="flat" cmpd="sng" w="9525">
            <a:solidFill>
              <a:schemeClr val="dk1"/>
            </a:solidFill>
            <a:prstDash val="solid"/>
            <a:round/>
            <a:headEnd len="sm" w="sm" type="none"/>
            <a:tailEnd len="sm" w="sm"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167" name="Shape 167"/>
        <p:cNvGrpSpPr/>
        <p:nvPr/>
      </p:nvGrpSpPr>
      <p:grpSpPr>
        <a:xfrm>
          <a:off x="0" y="0"/>
          <a:ext cx="0" cy="0"/>
          <a:chOff x="0" y="0"/>
          <a:chExt cx="0" cy="0"/>
        </a:xfrm>
      </p:grpSpPr>
      <p:grpSp>
        <p:nvGrpSpPr>
          <p:cNvPr id="168" name="Google Shape;168;p58"/>
          <p:cNvGrpSpPr/>
          <p:nvPr/>
        </p:nvGrpSpPr>
        <p:grpSpPr>
          <a:xfrm>
            <a:off x="-89200" y="-45900"/>
            <a:ext cx="9334475" cy="5235300"/>
            <a:chOff x="-89200" y="-45900"/>
            <a:chExt cx="9334475" cy="5235300"/>
          </a:xfrm>
        </p:grpSpPr>
        <p:grpSp>
          <p:nvGrpSpPr>
            <p:cNvPr id="169" name="Google Shape;169;p58"/>
            <p:cNvGrpSpPr/>
            <p:nvPr/>
          </p:nvGrpSpPr>
          <p:grpSpPr>
            <a:xfrm>
              <a:off x="477625" y="-45900"/>
              <a:ext cx="8767650" cy="5235300"/>
              <a:chOff x="477625" y="-45900"/>
              <a:chExt cx="8767650" cy="5235300"/>
            </a:xfrm>
          </p:grpSpPr>
          <p:sp>
            <p:nvSpPr>
              <p:cNvPr id="170" name="Google Shape;170;p58"/>
              <p:cNvSpPr/>
              <p:nvPr/>
            </p:nvSpPr>
            <p:spPr>
              <a:xfrm>
                <a:off x="477625"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58"/>
              <p:cNvSpPr/>
              <p:nvPr/>
            </p:nvSpPr>
            <p:spPr>
              <a:xfrm>
                <a:off x="964100"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58"/>
              <p:cNvSpPr/>
              <p:nvPr/>
            </p:nvSpPr>
            <p:spPr>
              <a:xfrm>
                <a:off x="1450575"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58"/>
              <p:cNvSpPr/>
              <p:nvPr/>
            </p:nvSpPr>
            <p:spPr>
              <a:xfrm>
                <a:off x="1937050"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58"/>
              <p:cNvSpPr/>
              <p:nvPr/>
            </p:nvSpPr>
            <p:spPr>
              <a:xfrm>
                <a:off x="2423525"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58"/>
              <p:cNvSpPr/>
              <p:nvPr/>
            </p:nvSpPr>
            <p:spPr>
              <a:xfrm>
                <a:off x="2910000"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58"/>
              <p:cNvSpPr/>
              <p:nvPr/>
            </p:nvSpPr>
            <p:spPr>
              <a:xfrm>
                <a:off x="3396475"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58"/>
              <p:cNvSpPr/>
              <p:nvPr/>
            </p:nvSpPr>
            <p:spPr>
              <a:xfrm>
                <a:off x="3882950"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58"/>
              <p:cNvSpPr/>
              <p:nvPr/>
            </p:nvSpPr>
            <p:spPr>
              <a:xfrm>
                <a:off x="4369425"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58"/>
              <p:cNvSpPr/>
              <p:nvPr/>
            </p:nvSpPr>
            <p:spPr>
              <a:xfrm>
                <a:off x="4855900"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58"/>
              <p:cNvSpPr/>
              <p:nvPr/>
            </p:nvSpPr>
            <p:spPr>
              <a:xfrm>
                <a:off x="5342375"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58"/>
              <p:cNvSpPr/>
              <p:nvPr/>
            </p:nvSpPr>
            <p:spPr>
              <a:xfrm>
                <a:off x="5828850"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58"/>
              <p:cNvSpPr/>
              <p:nvPr/>
            </p:nvSpPr>
            <p:spPr>
              <a:xfrm>
                <a:off x="6315325"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58"/>
              <p:cNvSpPr/>
              <p:nvPr/>
            </p:nvSpPr>
            <p:spPr>
              <a:xfrm>
                <a:off x="6801800"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58"/>
              <p:cNvSpPr/>
              <p:nvPr/>
            </p:nvSpPr>
            <p:spPr>
              <a:xfrm>
                <a:off x="7288275"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58"/>
              <p:cNvSpPr/>
              <p:nvPr/>
            </p:nvSpPr>
            <p:spPr>
              <a:xfrm>
                <a:off x="7774750"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58"/>
              <p:cNvSpPr/>
              <p:nvPr/>
            </p:nvSpPr>
            <p:spPr>
              <a:xfrm>
                <a:off x="8261225"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58"/>
              <p:cNvSpPr/>
              <p:nvPr/>
            </p:nvSpPr>
            <p:spPr>
              <a:xfrm>
                <a:off x="8747700"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58"/>
              <p:cNvSpPr/>
              <p:nvPr/>
            </p:nvSpPr>
            <p:spPr>
              <a:xfrm>
                <a:off x="9234175"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9" name="Google Shape;189;p58"/>
            <p:cNvGrpSpPr/>
            <p:nvPr/>
          </p:nvGrpSpPr>
          <p:grpSpPr>
            <a:xfrm>
              <a:off x="-89200" y="498000"/>
              <a:ext cx="9322500" cy="4553625"/>
              <a:chOff x="-89200" y="498000"/>
              <a:chExt cx="9322500" cy="4553625"/>
            </a:xfrm>
          </p:grpSpPr>
          <p:sp>
            <p:nvSpPr>
              <p:cNvPr id="190" name="Google Shape;190;p58"/>
              <p:cNvSpPr/>
              <p:nvPr/>
            </p:nvSpPr>
            <p:spPr>
              <a:xfrm>
                <a:off x="-89200" y="498000"/>
                <a:ext cx="9322500" cy="120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58"/>
              <p:cNvSpPr/>
              <p:nvPr/>
            </p:nvSpPr>
            <p:spPr>
              <a:xfrm>
                <a:off x="-89200" y="1002625"/>
                <a:ext cx="9322500" cy="120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58"/>
              <p:cNvSpPr/>
              <p:nvPr/>
            </p:nvSpPr>
            <p:spPr>
              <a:xfrm>
                <a:off x="-89200" y="1507250"/>
                <a:ext cx="9322500" cy="120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58"/>
              <p:cNvSpPr/>
              <p:nvPr/>
            </p:nvSpPr>
            <p:spPr>
              <a:xfrm>
                <a:off x="-89200" y="2011875"/>
                <a:ext cx="9322500" cy="120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58"/>
              <p:cNvSpPr/>
              <p:nvPr/>
            </p:nvSpPr>
            <p:spPr>
              <a:xfrm>
                <a:off x="-89200" y="2516500"/>
                <a:ext cx="9322500" cy="120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58"/>
              <p:cNvSpPr/>
              <p:nvPr/>
            </p:nvSpPr>
            <p:spPr>
              <a:xfrm>
                <a:off x="-89200" y="3021125"/>
                <a:ext cx="9322500" cy="120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58"/>
              <p:cNvSpPr/>
              <p:nvPr/>
            </p:nvSpPr>
            <p:spPr>
              <a:xfrm>
                <a:off x="-89200" y="3525750"/>
                <a:ext cx="9322500" cy="120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58"/>
              <p:cNvSpPr/>
              <p:nvPr/>
            </p:nvSpPr>
            <p:spPr>
              <a:xfrm>
                <a:off x="-89200" y="4030375"/>
                <a:ext cx="9322500" cy="120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58"/>
              <p:cNvSpPr/>
              <p:nvPr/>
            </p:nvSpPr>
            <p:spPr>
              <a:xfrm>
                <a:off x="-89200" y="4535000"/>
                <a:ext cx="9322500" cy="120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58"/>
              <p:cNvSpPr/>
              <p:nvPr/>
            </p:nvSpPr>
            <p:spPr>
              <a:xfrm>
                <a:off x="-89200" y="5039625"/>
                <a:ext cx="9322500" cy="120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200" name="Google Shape;200;p58"/>
          <p:cNvSpPr txBox="1"/>
          <p:nvPr>
            <p:ph idx="1" type="subTitle"/>
          </p:nvPr>
        </p:nvSpPr>
        <p:spPr>
          <a:xfrm>
            <a:off x="1109513" y="1459925"/>
            <a:ext cx="3208800" cy="3066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100"/>
              <a:buNone/>
              <a:defRPr/>
            </a:lvl1pPr>
            <a:lvl2pPr lvl="1" algn="ctr">
              <a:lnSpc>
                <a:spcPct val="100000"/>
              </a:lnSpc>
              <a:spcBef>
                <a:spcPts val="0"/>
              </a:spcBef>
              <a:spcAft>
                <a:spcPts val="0"/>
              </a:spcAft>
              <a:buSzPts val="1100"/>
              <a:buNone/>
              <a:defRPr/>
            </a:lvl2pPr>
            <a:lvl3pPr lvl="2" algn="ctr">
              <a:lnSpc>
                <a:spcPct val="100000"/>
              </a:lnSpc>
              <a:spcBef>
                <a:spcPts val="0"/>
              </a:spcBef>
              <a:spcAft>
                <a:spcPts val="0"/>
              </a:spcAft>
              <a:buSzPts val="1100"/>
              <a:buNone/>
              <a:defRPr/>
            </a:lvl3pPr>
            <a:lvl4pPr lvl="3" algn="ctr">
              <a:lnSpc>
                <a:spcPct val="100000"/>
              </a:lnSpc>
              <a:spcBef>
                <a:spcPts val="0"/>
              </a:spcBef>
              <a:spcAft>
                <a:spcPts val="0"/>
              </a:spcAft>
              <a:buSzPts val="1100"/>
              <a:buNone/>
              <a:defRPr/>
            </a:lvl4pPr>
            <a:lvl5pPr lvl="4" algn="ctr">
              <a:lnSpc>
                <a:spcPct val="100000"/>
              </a:lnSpc>
              <a:spcBef>
                <a:spcPts val="0"/>
              </a:spcBef>
              <a:spcAft>
                <a:spcPts val="0"/>
              </a:spcAft>
              <a:buSzPts val="1100"/>
              <a:buNone/>
              <a:defRPr/>
            </a:lvl5pPr>
            <a:lvl6pPr lvl="5" algn="ctr">
              <a:lnSpc>
                <a:spcPct val="100000"/>
              </a:lnSpc>
              <a:spcBef>
                <a:spcPts val="0"/>
              </a:spcBef>
              <a:spcAft>
                <a:spcPts val="0"/>
              </a:spcAft>
              <a:buSzPts val="1100"/>
              <a:buNone/>
              <a:defRPr/>
            </a:lvl6pPr>
            <a:lvl7pPr lvl="6" algn="ctr">
              <a:lnSpc>
                <a:spcPct val="100000"/>
              </a:lnSpc>
              <a:spcBef>
                <a:spcPts val="0"/>
              </a:spcBef>
              <a:spcAft>
                <a:spcPts val="0"/>
              </a:spcAft>
              <a:buSzPts val="1100"/>
              <a:buNone/>
              <a:defRPr/>
            </a:lvl7pPr>
            <a:lvl8pPr lvl="7" algn="ctr">
              <a:lnSpc>
                <a:spcPct val="100000"/>
              </a:lnSpc>
              <a:spcBef>
                <a:spcPts val="0"/>
              </a:spcBef>
              <a:spcAft>
                <a:spcPts val="0"/>
              </a:spcAft>
              <a:buSzPts val="1100"/>
              <a:buNone/>
              <a:defRPr/>
            </a:lvl8pPr>
            <a:lvl9pPr lvl="8" algn="ctr">
              <a:lnSpc>
                <a:spcPct val="100000"/>
              </a:lnSpc>
              <a:spcBef>
                <a:spcPts val="0"/>
              </a:spcBef>
              <a:spcAft>
                <a:spcPts val="0"/>
              </a:spcAft>
              <a:buSzPts val="1100"/>
              <a:buNone/>
              <a:defRPr/>
            </a:lvl9pPr>
          </a:lstStyle>
          <a:p/>
        </p:txBody>
      </p:sp>
      <p:sp>
        <p:nvSpPr>
          <p:cNvPr id="201" name="Google Shape;201;p58"/>
          <p:cNvSpPr txBox="1"/>
          <p:nvPr>
            <p:ph idx="2" type="subTitle"/>
          </p:nvPr>
        </p:nvSpPr>
        <p:spPr>
          <a:xfrm>
            <a:off x="5143161" y="1459925"/>
            <a:ext cx="3208800" cy="3066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100"/>
              <a:buNone/>
              <a:defRPr/>
            </a:lvl1pPr>
            <a:lvl2pPr lvl="1" algn="ctr">
              <a:lnSpc>
                <a:spcPct val="100000"/>
              </a:lnSpc>
              <a:spcBef>
                <a:spcPts val="0"/>
              </a:spcBef>
              <a:spcAft>
                <a:spcPts val="0"/>
              </a:spcAft>
              <a:buSzPts val="1100"/>
              <a:buNone/>
              <a:defRPr/>
            </a:lvl2pPr>
            <a:lvl3pPr lvl="2" algn="ctr">
              <a:lnSpc>
                <a:spcPct val="100000"/>
              </a:lnSpc>
              <a:spcBef>
                <a:spcPts val="0"/>
              </a:spcBef>
              <a:spcAft>
                <a:spcPts val="0"/>
              </a:spcAft>
              <a:buSzPts val="1100"/>
              <a:buNone/>
              <a:defRPr/>
            </a:lvl3pPr>
            <a:lvl4pPr lvl="3" algn="ctr">
              <a:lnSpc>
                <a:spcPct val="100000"/>
              </a:lnSpc>
              <a:spcBef>
                <a:spcPts val="0"/>
              </a:spcBef>
              <a:spcAft>
                <a:spcPts val="0"/>
              </a:spcAft>
              <a:buSzPts val="1100"/>
              <a:buNone/>
              <a:defRPr/>
            </a:lvl4pPr>
            <a:lvl5pPr lvl="4" algn="ctr">
              <a:lnSpc>
                <a:spcPct val="100000"/>
              </a:lnSpc>
              <a:spcBef>
                <a:spcPts val="0"/>
              </a:spcBef>
              <a:spcAft>
                <a:spcPts val="0"/>
              </a:spcAft>
              <a:buSzPts val="1100"/>
              <a:buNone/>
              <a:defRPr/>
            </a:lvl5pPr>
            <a:lvl6pPr lvl="5" algn="ctr">
              <a:lnSpc>
                <a:spcPct val="100000"/>
              </a:lnSpc>
              <a:spcBef>
                <a:spcPts val="0"/>
              </a:spcBef>
              <a:spcAft>
                <a:spcPts val="0"/>
              </a:spcAft>
              <a:buSzPts val="1100"/>
              <a:buNone/>
              <a:defRPr/>
            </a:lvl6pPr>
            <a:lvl7pPr lvl="6" algn="ctr">
              <a:lnSpc>
                <a:spcPct val="100000"/>
              </a:lnSpc>
              <a:spcBef>
                <a:spcPts val="0"/>
              </a:spcBef>
              <a:spcAft>
                <a:spcPts val="0"/>
              </a:spcAft>
              <a:buSzPts val="1100"/>
              <a:buNone/>
              <a:defRPr/>
            </a:lvl7pPr>
            <a:lvl8pPr lvl="7" algn="ctr">
              <a:lnSpc>
                <a:spcPct val="100000"/>
              </a:lnSpc>
              <a:spcBef>
                <a:spcPts val="0"/>
              </a:spcBef>
              <a:spcAft>
                <a:spcPts val="0"/>
              </a:spcAft>
              <a:buSzPts val="1100"/>
              <a:buNone/>
              <a:defRPr/>
            </a:lvl8pPr>
            <a:lvl9pPr lvl="8" algn="ctr">
              <a:lnSpc>
                <a:spcPct val="100000"/>
              </a:lnSpc>
              <a:spcBef>
                <a:spcPts val="0"/>
              </a:spcBef>
              <a:spcAft>
                <a:spcPts val="0"/>
              </a:spcAft>
              <a:buSzPts val="1100"/>
              <a:buNone/>
              <a:defRPr/>
            </a:lvl9pPr>
          </a:lstStyle>
          <a:p/>
        </p:txBody>
      </p:sp>
      <p:sp>
        <p:nvSpPr>
          <p:cNvPr id="202" name="Google Shape;202;p58"/>
          <p:cNvSpPr txBox="1"/>
          <p:nvPr>
            <p:ph idx="12" type="sldNum"/>
          </p:nvPr>
        </p:nvSpPr>
        <p:spPr>
          <a:xfrm>
            <a:off x="725609" y="4669851"/>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200"/>
              <a:buFont typeface="Arial"/>
              <a:buNone/>
              <a:defRPr b="1" i="0" sz="1200" u="none" cap="none" strike="noStrike">
                <a:solidFill>
                  <a:schemeClr val="dk1"/>
                </a:solidFill>
                <a:latin typeface="Cabin"/>
                <a:ea typeface="Cabin"/>
                <a:cs typeface="Cabin"/>
                <a:sym typeface="Cabin"/>
              </a:defRPr>
            </a:lvl1pPr>
            <a:lvl2pPr indent="0" lvl="1" marL="0" marR="0" rtl="0" algn="l">
              <a:lnSpc>
                <a:spcPct val="100000"/>
              </a:lnSpc>
              <a:spcBef>
                <a:spcPts val="0"/>
              </a:spcBef>
              <a:spcAft>
                <a:spcPts val="0"/>
              </a:spcAft>
              <a:buClr>
                <a:srgbClr val="000000"/>
              </a:buClr>
              <a:buSzPts val="1200"/>
              <a:buFont typeface="Arial"/>
              <a:buNone/>
              <a:defRPr b="1" i="0" sz="1200" u="none" cap="none" strike="noStrike">
                <a:solidFill>
                  <a:schemeClr val="dk1"/>
                </a:solidFill>
                <a:latin typeface="Cabin"/>
                <a:ea typeface="Cabin"/>
                <a:cs typeface="Cabin"/>
                <a:sym typeface="Cabin"/>
              </a:defRPr>
            </a:lvl2pPr>
            <a:lvl3pPr indent="0" lvl="2" marL="0" marR="0" rtl="0" algn="l">
              <a:lnSpc>
                <a:spcPct val="100000"/>
              </a:lnSpc>
              <a:spcBef>
                <a:spcPts val="0"/>
              </a:spcBef>
              <a:spcAft>
                <a:spcPts val="0"/>
              </a:spcAft>
              <a:buClr>
                <a:srgbClr val="000000"/>
              </a:buClr>
              <a:buSzPts val="1200"/>
              <a:buFont typeface="Arial"/>
              <a:buNone/>
              <a:defRPr b="1" i="0" sz="1200" u="none" cap="none" strike="noStrike">
                <a:solidFill>
                  <a:schemeClr val="dk1"/>
                </a:solidFill>
                <a:latin typeface="Cabin"/>
                <a:ea typeface="Cabin"/>
                <a:cs typeface="Cabin"/>
                <a:sym typeface="Cabin"/>
              </a:defRPr>
            </a:lvl3pPr>
            <a:lvl4pPr indent="0" lvl="3" marL="0" marR="0" rtl="0" algn="l">
              <a:lnSpc>
                <a:spcPct val="100000"/>
              </a:lnSpc>
              <a:spcBef>
                <a:spcPts val="0"/>
              </a:spcBef>
              <a:spcAft>
                <a:spcPts val="0"/>
              </a:spcAft>
              <a:buClr>
                <a:srgbClr val="000000"/>
              </a:buClr>
              <a:buSzPts val="1200"/>
              <a:buFont typeface="Arial"/>
              <a:buNone/>
              <a:defRPr b="1" i="0" sz="1200" u="none" cap="none" strike="noStrike">
                <a:solidFill>
                  <a:schemeClr val="dk1"/>
                </a:solidFill>
                <a:latin typeface="Cabin"/>
                <a:ea typeface="Cabin"/>
                <a:cs typeface="Cabin"/>
                <a:sym typeface="Cabin"/>
              </a:defRPr>
            </a:lvl4pPr>
            <a:lvl5pPr indent="0" lvl="4" marL="0" marR="0" rtl="0" algn="l">
              <a:lnSpc>
                <a:spcPct val="100000"/>
              </a:lnSpc>
              <a:spcBef>
                <a:spcPts val="0"/>
              </a:spcBef>
              <a:spcAft>
                <a:spcPts val="0"/>
              </a:spcAft>
              <a:buClr>
                <a:srgbClr val="000000"/>
              </a:buClr>
              <a:buSzPts val="1200"/>
              <a:buFont typeface="Arial"/>
              <a:buNone/>
              <a:defRPr b="1" i="0" sz="1200" u="none" cap="none" strike="noStrike">
                <a:solidFill>
                  <a:schemeClr val="dk1"/>
                </a:solidFill>
                <a:latin typeface="Cabin"/>
                <a:ea typeface="Cabin"/>
                <a:cs typeface="Cabin"/>
                <a:sym typeface="Cabin"/>
              </a:defRPr>
            </a:lvl5pPr>
            <a:lvl6pPr indent="0" lvl="5" marL="0" marR="0" rtl="0" algn="l">
              <a:lnSpc>
                <a:spcPct val="100000"/>
              </a:lnSpc>
              <a:spcBef>
                <a:spcPts val="0"/>
              </a:spcBef>
              <a:spcAft>
                <a:spcPts val="0"/>
              </a:spcAft>
              <a:buClr>
                <a:srgbClr val="000000"/>
              </a:buClr>
              <a:buSzPts val="1200"/>
              <a:buFont typeface="Arial"/>
              <a:buNone/>
              <a:defRPr b="1" i="0" sz="1200" u="none" cap="none" strike="noStrike">
                <a:solidFill>
                  <a:schemeClr val="dk1"/>
                </a:solidFill>
                <a:latin typeface="Cabin"/>
                <a:ea typeface="Cabin"/>
                <a:cs typeface="Cabin"/>
                <a:sym typeface="Cabin"/>
              </a:defRPr>
            </a:lvl6pPr>
            <a:lvl7pPr indent="0" lvl="6" marL="0" marR="0" rtl="0" algn="l">
              <a:lnSpc>
                <a:spcPct val="100000"/>
              </a:lnSpc>
              <a:spcBef>
                <a:spcPts val="0"/>
              </a:spcBef>
              <a:spcAft>
                <a:spcPts val="0"/>
              </a:spcAft>
              <a:buClr>
                <a:srgbClr val="000000"/>
              </a:buClr>
              <a:buSzPts val="1200"/>
              <a:buFont typeface="Arial"/>
              <a:buNone/>
              <a:defRPr b="1" i="0" sz="1200" u="none" cap="none" strike="noStrike">
                <a:solidFill>
                  <a:schemeClr val="dk1"/>
                </a:solidFill>
                <a:latin typeface="Cabin"/>
                <a:ea typeface="Cabin"/>
                <a:cs typeface="Cabin"/>
                <a:sym typeface="Cabin"/>
              </a:defRPr>
            </a:lvl7pPr>
            <a:lvl8pPr indent="0" lvl="7" marL="0" marR="0" rtl="0" algn="l">
              <a:lnSpc>
                <a:spcPct val="100000"/>
              </a:lnSpc>
              <a:spcBef>
                <a:spcPts val="0"/>
              </a:spcBef>
              <a:spcAft>
                <a:spcPts val="0"/>
              </a:spcAft>
              <a:buClr>
                <a:srgbClr val="000000"/>
              </a:buClr>
              <a:buSzPts val="1200"/>
              <a:buFont typeface="Arial"/>
              <a:buNone/>
              <a:defRPr b="1" i="0" sz="1200" u="none" cap="none" strike="noStrike">
                <a:solidFill>
                  <a:schemeClr val="dk1"/>
                </a:solidFill>
                <a:latin typeface="Cabin"/>
                <a:ea typeface="Cabin"/>
                <a:cs typeface="Cabin"/>
                <a:sym typeface="Cabin"/>
              </a:defRPr>
            </a:lvl8pPr>
            <a:lvl9pPr indent="0" lvl="8" marL="0" marR="0" rtl="0" algn="l">
              <a:lnSpc>
                <a:spcPct val="100000"/>
              </a:lnSpc>
              <a:spcBef>
                <a:spcPts val="0"/>
              </a:spcBef>
              <a:spcAft>
                <a:spcPts val="0"/>
              </a:spcAft>
              <a:buClr>
                <a:srgbClr val="000000"/>
              </a:buClr>
              <a:buSzPts val="1200"/>
              <a:buFont typeface="Arial"/>
              <a:buNone/>
              <a:defRPr b="1" i="0" sz="1200" u="none" cap="none" strike="noStrike">
                <a:solidFill>
                  <a:schemeClr val="dk1"/>
                </a:solidFill>
                <a:latin typeface="Cabin"/>
                <a:ea typeface="Cabin"/>
                <a:cs typeface="Cabin"/>
                <a:sym typeface="Cabin"/>
              </a:defRPr>
            </a:lvl9pPr>
          </a:lstStyle>
          <a:p>
            <a:pPr indent="0" lvl="0" marL="0" rtl="0" algn="l">
              <a:spcBef>
                <a:spcPts val="0"/>
              </a:spcBef>
              <a:spcAft>
                <a:spcPts val="0"/>
              </a:spcAft>
              <a:buNone/>
            </a:pPr>
            <a:fld id="{00000000-1234-1234-1234-123412341234}" type="slidenum">
              <a:rPr lang="en-US"/>
              <a:t>‹#›</a:t>
            </a:fld>
            <a:endParaRPr/>
          </a:p>
        </p:txBody>
      </p:sp>
      <p:sp>
        <p:nvSpPr>
          <p:cNvPr id="203" name="Google Shape;203;p58"/>
          <p:cNvSpPr txBox="1"/>
          <p:nvPr>
            <p:ph type="title"/>
          </p:nvPr>
        </p:nvSpPr>
        <p:spPr>
          <a:xfrm>
            <a:off x="720000" y="539496"/>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cxnSp>
        <p:nvCxnSpPr>
          <p:cNvPr id="204" name="Google Shape;204;p58"/>
          <p:cNvCxnSpPr/>
          <p:nvPr/>
        </p:nvCxnSpPr>
        <p:spPr>
          <a:xfrm>
            <a:off x="725600" y="535010"/>
            <a:ext cx="7704000" cy="0"/>
          </a:xfrm>
          <a:prstGeom prst="straightConnector1">
            <a:avLst/>
          </a:prstGeom>
          <a:noFill/>
          <a:ln cap="flat" cmpd="sng" w="9525">
            <a:solidFill>
              <a:schemeClr val="dk1"/>
            </a:solidFill>
            <a:prstDash val="solid"/>
            <a:round/>
            <a:headEnd len="sm" w="sm" type="none"/>
            <a:tailEnd len="sm" w="sm" type="none"/>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5" name="Shape 205"/>
        <p:cNvGrpSpPr/>
        <p:nvPr/>
      </p:nvGrpSpPr>
      <p:grpSpPr>
        <a:xfrm>
          <a:off x="0" y="0"/>
          <a:ext cx="0" cy="0"/>
          <a:chOff x="0" y="0"/>
          <a:chExt cx="0" cy="0"/>
        </a:xfrm>
      </p:grpSpPr>
      <p:grpSp>
        <p:nvGrpSpPr>
          <p:cNvPr id="206" name="Google Shape;206;p59"/>
          <p:cNvGrpSpPr/>
          <p:nvPr/>
        </p:nvGrpSpPr>
        <p:grpSpPr>
          <a:xfrm>
            <a:off x="-89200" y="-45900"/>
            <a:ext cx="9334475" cy="5235300"/>
            <a:chOff x="-89200" y="-45900"/>
            <a:chExt cx="9334475" cy="5235300"/>
          </a:xfrm>
        </p:grpSpPr>
        <p:grpSp>
          <p:nvGrpSpPr>
            <p:cNvPr id="207" name="Google Shape;207;p59"/>
            <p:cNvGrpSpPr/>
            <p:nvPr/>
          </p:nvGrpSpPr>
          <p:grpSpPr>
            <a:xfrm>
              <a:off x="477625" y="-45900"/>
              <a:ext cx="8767650" cy="5235300"/>
              <a:chOff x="477625" y="-45900"/>
              <a:chExt cx="8767650" cy="5235300"/>
            </a:xfrm>
          </p:grpSpPr>
          <p:sp>
            <p:nvSpPr>
              <p:cNvPr id="208" name="Google Shape;208;p59"/>
              <p:cNvSpPr/>
              <p:nvPr/>
            </p:nvSpPr>
            <p:spPr>
              <a:xfrm>
                <a:off x="477625"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 name="Google Shape;209;p59"/>
              <p:cNvSpPr/>
              <p:nvPr/>
            </p:nvSpPr>
            <p:spPr>
              <a:xfrm>
                <a:off x="964100"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59"/>
              <p:cNvSpPr/>
              <p:nvPr/>
            </p:nvSpPr>
            <p:spPr>
              <a:xfrm>
                <a:off x="1450575"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p59"/>
              <p:cNvSpPr/>
              <p:nvPr/>
            </p:nvSpPr>
            <p:spPr>
              <a:xfrm>
                <a:off x="1937050"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p59"/>
              <p:cNvSpPr/>
              <p:nvPr/>
            </p:nvSpPr>
            <p:spPr>
              <a:xfrm>
                <a:off x="2423525"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p59"/>
              <p:cNvSpPr/>
              <p:nvPr/>
            </p:nvSpPr>
            <p:spPr>
              <a:xfrm>
                <a:off x="2910000"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 name="Google Shape;214;p59"/>
              <p:cNvSpPr/>
              <p:nvPr/>
            </p:nvSpPr>
            <p:spPr>
              <a:xfrm>
                <a:off x="3396475"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 name="Google Shape;215;p59"/>
              <p:cNvSpPr/>
              <p:nvPr/>
            </p:nvSpPr>
            <p:spPr>
              <a:xfrm>
                <a:off x="3882950"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p59"/>
              <p:cNvSpPr/>
              <p:nvPr/>
            </p:nvSpPr>
            <p:spPr>
              <a:xfrm>
                <a:off x="4369425"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p59"/>
              <p:cNvSpPr/>
              <p:nvPr/>
            </p:nvSpPr>
            <p:spPr>
              <a:xfrm>
                <a:off x="4855900"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p59"/>
              <p:cNvSpPr/>
              <p:nvPr/>
            </p:nvSpPr>
            <p:spPr>
              <a:xfrm>
                <a:off x="5342375"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 name="Google Shape;219;p59"/>
              <p:cNvSpPr/>
              <p:nvPr/>
            </p:nvSpPr>
            <p:spPr>
              <a:xfrm>
                <a:off x="5828850"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 name="Google Shape;220;p59"/>
              <p:cNvSpPr/>
              <p:nvPr/>
            </p:nvSpPr>
            <p:spPr>
              <a:xfrm>
                <a:off x="6315325"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p59"/>
              <p:cNvSpPr/>
              <p:nvPr/>
            </p:nvSpPr>
            <p:spPr>
              <a:xfrm>
                <a:off x="6801800"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 name="Google Shape;222;p59"/>
              <p:cNvSpPr/>
              <p:nvPr/>
            </p:nvSpPr>
            <p:spPr>
              <a:xfrm>
                <a:off x="7288275"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 name="Google Shape;223;p59"/>
              <p:cNvSpPr/>
              <p:nvPr/>
            </p:nvSpPr>
            <p:spPr>
              <a:xfrm>
                <a:off x="7774750"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 name="Google Shape;224;p59"/>
              <p:cNvSpPr/>
              <p:nvPr/>
            </p:nvSpPr>
            <p:spPr>
              <a:xfrm>
                <a:off x="8261225"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p59"/>
              <p:cNvSpPr/>
              <p:nvPr/>
            </p:nvSpPr>
            <p:spPr>
              <a:xfrm>
                <a:off x="8747700"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p59"/>
              <p:cNvSpPr/>
              <p:nvPr/>
            </p:nvSpPr>
            <p:spPr>
              <a:xfrm>
                <a:off x="9234175"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7" name="Google Shape;227;p59"/>
            <p:cNvGrpSpPr/>
            <p:nvPr/>
          </p:nvGrpSpPr>
          <p:grpSpPr>
            <a:xfrm>
              <a:off x="-89200" y="498000"/>
              <a:ext cx="9322500" cy="4553625"/>
              <a:chOff x="-89200" y="498000"/>
              <a:chExt cx="9322500" cy="4553625"/>
            </a:xfrm>
          </p:grpSpPr>
          <p:sp>
            <p:nvSpPr>
              <p:cNvPr id="228" name="Google Shape;228;p59"/>
              <p:cNvSpPr/>
              <p:nvPr/>
            </p:nvSpPr>
            <p:spPr>
              <a:xfrm>
                <a:off x="-89200" y="498000"/>
                <a:ext cx="9322500" cy="120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 name="Google Shape;229;p59"/>
              <p:cNvSpPr/>
              <p:nvPr/>
            </p:nvSpPr>
            <p:spPr>
              <a:xfrm>
                <a:off x="-89200" y="1002625"/>
                <a:ext cx="9322500" cy="120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p59"/>
              <p:cNvSpPr/>
              <p:nvPr/>
            </p:nvSpPr>
            <p:spPr>
              <a:xfrm>
                <a:off x="-89200" y="1507250"/>
                <a:ext cx="9322500" cy="120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p59"/>
              <p:cNvSpPr/>
              <p:nvPr/>
            </p:nvSpPr>
            <p:spPr>
              <a:xfrm>
                <a:off x="-89200" y="2011875"/>
                <a:ext cx="9322500" cy="120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p59"/>
              <p:cNvSpPr/>
              <p:nvPr/>
            </p:nvSpPr>
            <p:spPr>
              <a:xfrm>
                <a:off x="-89200" y="2516500"/>
                <a:ext cx="9322500" cy="120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 name="Google Shape;233;p59"/>
              <p:cNvSpPr/>
              <p:nvPr/>
            </p:nvSpPr>
            <p:spPr>
              <a:xfrm>
                <a:off x="-89200" y="3021125"/>
                <a:ext cx="9322500" cy="120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 name="Google Shape;234;p59"/>
              <p:cNvSpPr/>
              <p:nvPr/>
            </p:nvSpPr>
            <p:spPr>
              <a:xfrm>
                <a:off x="-89200" y="3525750"/>
                <a:ext cx="9322500" cy="120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 name="Google Shape;235;p59"/>
              <p:cNvSpPr/>
              <p:nvPr/>
            </p:nvSpPr>
            <p:spPr>
              <a:xfrm>
                <a:off x="-89200" y="4030375"/>
                <a:ext cx="9322500" cy="120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p59"/>
              <p:cNvSpPr/>
              <p:nvPr/>
            </p:nvSpPr>
            <p:spPr>
              <a:xfrm>
                <a:off x="-89200" y="4535000"/>
                <a:ext cx="9322500" cy="120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p59"/>
              <p:cNvSpPr/>
              <p:nvPr/>
            </p:nvSpPr>
            <p:spPr>
              <a:xfrm>
                <a:off x="-89200" y="5039625"/>
                <a:ext cx="9322500" cy="120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238" name="Google Shape;238;p59"/>
          <p:cNvGrpSpPr/>
          <p:nvPr/>
        </p:nvGrpSpPr>
        <p:grpSpPr>
          <a:xfrm>
            <a:off x="-89200" y="-45900"/>
            <a:ext cx="9334475" cy="5235300"/>
            <a:chOff x="-89200" y="-45900"/>
            <a:chExt cx="9334475" cy="5235300"/>
          </a:xfrm>
        </p:grpSpPr>
        <p:grpSp>
          <p:nvGrpSpPr>
            <p:cNvPr id="239" name="Google Shape;239;p59"/>
            <p:cNvGrpSpPr/>
            <p:nvPr/>
          </p:nvGrpSpPr>
          <p:grpSpPr>
            <a:xfrm>
              <a:off x="477625" y="-45900"/>
              <a:ext cx="8767650" cy="5235300"/>
              <a:chOff x="477625" y="-45900"/>
              <a:chExt cx="8767650" cy="5235300"/>
            </a:xfrm>
          </p:grpSpPr>
          <p:sp>
            <p:nvSpPr>
              <p:cNvPr id="240" name="Google Shape;240;p59"/>
              <p:cNvSpPr/>
              <p:nvPr/>
            </p:nvSpPr>
            <p:spPr>
              <a:xfrm>
                <a:off x="477625"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p59"/>
              <p:cNvSpPr/>
              <p:nvPr/>
            </p:nvSpPr>
            <p:spPr>
              <a:xfrm>
                <a:off x="964100"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p59"/>
              <p:cNvSpPr/>
              <p:nvPr/>
            </p:nvSpPr>
            <p:spPr>
              <a:xfrm>
                <a:off x="1450575"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 name="Google Shape;243;p59"/>
              <p:cNvSpPr/>
              <p:nvPr/>
            </p:nvSpPr>
            <p:spPr>
              <a:xfrm>
                <a:off x="1937050"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 name="Google Shape;244;p59"/>
              <p:cNvSpPr/>
              <p:nvPr/>
            </p:nvSpPr>
            <p:spPr>
              <a:xfrm>
                <a:off x="2423525"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p59"/>
              <p:cNvSpPr/>
              <p:nvPr/>
            </p:nvSpPr>
            <p:spPr>
              <a:xfrm>
                <a:off x="2910000"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p59"/>
              <p:cNvSpPr/>
              <p:nvPr/>
            </p:nvSpPr>
            <p:spPr>
              <a:xfrm>
                <a:off x="3396475"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p59"/>
              <p:cNvSpPr/>
              <p:nvPr/>
            </p:nvSpPr>
            <p:spPr>
              <a:xfrm>
                <a:off x="3882950"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p59"/>
              <p:cNvSpPr/>
              <p:nvPr/>
            </p:nvSpPr>
            <p:spPr>
              <a:xfrm>
                <a:off x="4369425"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 name="Google Shape;249;p59"/>
              <p:cNvSpPr/>
              <p:nvPr/>
            </p:nvSpPr>
            <p:spPr>
              <a:xfrm>
                <a:off x="4855900"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 name="Google Shape;250;p59"/>
              <p:cNvSpPr/>
              <p:nvPr/>
            </p:nvSpPr>
            <p:spPr>
              <a:xfrm>
                <a:off x="5342375"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 name="Google Shape;251;p59"/>
              <p:cNvSpPr/>
              <p:nvPr/>
            </p:nvSpPr>
            <p:spPr>
              <a:xfrm>
                <a:off x="5828850"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p59"/>
              <p:cNvSpPr/>
              <p:nvPr/>
            </p:nvSpPr>
            <p:spPr>
              <a:xfrm>
                <a:off x="6315325"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p59"/>
              <p:cNvSpPr/>
              <p:nvPr/>
            </p:nvSpPr>
            <p:spPr>
              <a:xfrm>
                <a:off x="6801800"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 name="Google Shape;254;p59"/>
              <p:cNvSpPr/>
              <p:nvPr/>
            </p:nvSpPr>
            <p:spPr>
              <a:xfrm>
                <a:off x="7288275"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 name="Google Shape;255;p59"/>
              <p:cNvSpPr/>
              <p:nvPr/>
            </p:nvSpPr>
            <p:spPr>
              <a:xfrm>
                <a:off x="7774750"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p59"/>
              <p:cNvSpPr/>
              <p:nvPr/>
            </p:nvSpPr>
            <p:spPr>
              <a:xfrm>
                <a:off x="8261225"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Google Shape;257;p59"/>
              <p:cNvSpPr/>
              <p:nvPr/>
            </p:nvSpPr>
            <p:spPr>
              <a:xfrm>
                <a:off x="8747700"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p59"/>
              <p:cNvSpPr/>
              <p:nvPr/>
            </p:nvSpPr>
            <p:spPr>
              <a:xfrm>
                <a:off x="9234175"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9" name="Google Shape;259;p59"/>
            <p:cNvGrpSpPr/>
            <p:nvPr/>
          </p:nvGrpSpPr>
          <p:grpSpPr>
            <a:xfrm>
              <a:off x="-89200" y="498000"/>
              <a:ext cx="9322500" cy="4553625"/>
              <a:chOff x="-89200" y="498000"/>
              <a:chExt cx="9322500" cy="4553625"/>
            </a:xfrm>
          </p:grpSpPr>
          <p:sp>
            <p:nvSpPr>
              <p:cNvPr id="260" name="Google Shape;260;p59"/>
              <p:cNvSpPr/>
              <p:nvPr/>
            </p:nvSpPr>
            <p:spPr>
              <a:xfrm>
                <a:off x="-89200" y="498000"/>
                <a:ext cx="9322500" cy="120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 name="Google Shape;261;p59"/>
              <p:cNvSpPr/>
              <p:nvPr/>
            </p:nvSpPr>
            <p:spPr>
              <a:xfrm>
                <a:off x="-89200" y="1002625"/>
                <a:ext cx="9322500" cy="120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p59"/>
              <p:cNvSpPr/>
              <p:nvPr/>
            </p:nvSpPr>
            <p:spPr>
              <a:xfrm>
                <a:off x="-89200" y="1507250"/>
                <a:ext cx="9322500" cy="120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 name="Google Shape;263;p59"/>
              <p:cNvSpPr/>
              <p:nvPr/>
            </p:nvSpPr>
            <p:spPr>
              <a:xfrm>
                <a:off x="-89200" y="2011875"/>
                <a:ext cx="9322500" cy="120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 name="Google Shape;264;p59"/>
              <p:cNvSpPr/>
              <p:nvPr/>
            </p:nvSpPr>
            <p:spPr>
              <a:xfrm>
                <a:off x="-89200" y="2516500"/>
                <a:ext cx="9322500" cy="120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Google Shape;265;p59"/>
              <p:cNvSpPr/>
              <p:nvPr/>
            </p:nvSpPr>
            <p:spPr>
              <a:xfrm>
                <a:off x="-89200" y="3021125"/>
                <a:ext cx="9322500" cy="120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 name="Google Shape;266;p59"/>
              <p:cNvSpPr/>
              <p:nvPr/>
            </p:nvSpPr>
            <p:spPr>
              <a:xfrm>
                <a:off x="-89200" y="3525750"/>
                <a:ext cx="9322500" cy="120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Google Shape;267;p59"/>
              <p:cNvSpPr/>
              <p:nvPr/>
            </p:nvSpPr>
            <p:spPr>
              <a:xfrm>
                <a:off x="-89200" y="4030375"/>
                <a:ext cx="9322500" cy="120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 name="Google Shape;268;p59"/>
              <p:cNvSpPr/>
              <p:nvPr/>
            </p:nvSpPr>
            <p:spPr>
              <a:xfrm>
                <a:off x="-89200" y="4535000"/>
                <a:ext cx="9322500" cy="120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 name="Google Shape;269;p59"/>
              <p:cNvSpPr/>
              <p:nvPr/>
            </p:nvSpPr>
            <p:spPr>
              <a:xfrm>
                <a:off x="-89200" y="5039625"/>
                <a:ext cx="9322500" cy="120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270" name="Google Shape;270;p59"/>
          <p:cNvSpPr txBox="1"/>
          <p:nvPr>
            <p:ph idx="1" type="subTitle"/>
          </p:nvPr>
        </p:nvSpPr>
        <p:spPr>
          <a:xfrm>
            <a:off x="1492725" y="2390375"/>
            <a:ext cx="2907600" cy="572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dk1"/>
              </a:buClr>
              <a:buSzPts val="2400"/>
              <a:buFont typeface="Bebas Neue"/>
              <a:buNone/>
              <a:defRPr sz="2200">
                <a:solidFill>
                  <a:schemeClr val="dk1"/>
                </a:solidFill>
                <a:latin typeface="Days One"/>
                <a:ea typeface="Days One"/>
                <a:cs typeface="Days One"/>
                <a:sym typeface="Days One"/>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271" name="Google Shape;271;p59"/>
          <p:cNvSpPr txBox="1"/>
          <p:nvPr>
            <p:ph idx="2" type="subTitle"/>
          </p:nvPr>
        </p:nvSpPr>
        <p:spPr>
          <a:xfrm>
            <a:off x="5147600" y="2390375"/>
            <a:ext cx="2907600" cy="572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dk1"/>
              </a:buClr>
              <a:buSzPts val="2400"/>
              <a:buFont typeface="Bebas Neue"/>
              <a:buNone/>
              <a:defRPr sz="2200">
                <a:solidFill>
                  <a:schemeClr val="dk1"/>
                </a:solidFill>
                <a:latin typeface="Days One"/>
                <a:ea typeface="Days One"/>
                <a:cs typeface="Days One"/>
                <a:sym typeface="Days One"/>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272" name="Google Shape;272;p59"/>
          <p:cNvSpPr txBox="1"/>
          <p:nvPr>
            <p:ph idx="3" type="subTitle"/>
          </p:nvPr>
        </p:nvSpPr>
        <p:spPr>
          <a:xfrm>
            <a:off x="1492725" y="2963075"/>
            <a:ext cx="2907600" cy="1491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100"/>
              <a:buNone/>
              <a:defRPr/>
            </a:lvl1pPr>
            <a:lvl2pPr lvl="1" algn="ctr">
              <a:lnSpc>
                <a:spcPct val="100000"/>
              </a:lnSpc>
              <a:spcBef>
                <a:spcPts val="0"/>
              </a:spcBef>
              <a:spcAft>
                <a:spcPts val="0"/>
              </a:spcAft>
              <a:buSzPts val="1100"/>
              <a:buNone/>
              <a:defRPr/>
            </a:lvl2pPr>
            <a:lvl3pPr lvl="2" algn="ctr">
              <a:lnSpc>
                <a:spcPct val="100000"/>
              </a:lnSpc>
              <a:spcBef>
                <a:spcPts val="0"/>
              </a:spcBef>
              <a:spcAft>
                <a:spcPts val="0"/>
              </a:spcAft>
              <a:buSzPts val="1100"/>
              <a:buNone/>
              <a:defRPr/>
            </a:lvl3pPr>
            <a:lvl4pPr lvl="3" algn="ctr">
              <a:lnSpc>
                <a:spcPct val="100000"/>
              </a:lnSpc>
              <a:spcBef>
                <a:spcPts val="0"/>
              </a:spcBef>
              <a:spcAft>
                <a:spcPts val="0"/>
              </a:spcAft>
              <a:buSzPts val="1100"/>
              <a:buNone/>
              <a:defRPr/>
            </a:lvl4pPr>
            <a:lvl5pPr lvl="4" algn="ctr">
              <a:lnSpc>
                <a:spcPct val="100000"/>
              </a:lnSpc>
              <a:spcBef>
                <a:spcPts val="0"/>
              </a:spcBef>
              <a:spcAft>
                <a:spcPts val="0"/>
              </a:spcAft>
              <a:buSzPts val="1100"/>
              <a:buNone/>
              <a:defRPr/>
            </a:lvl5pPr>
            <a:lvl6pPr lvl="5" algn="ctr">
              <a:lnSpc>
                <a:spcPct val="100000"/>
              </a:lnSpc>
              <a:spcBef>
                <a:spcPts val="0"/>
              </a:spcBef>
              <a:spcAft>
                <a:spcPts val="0"/>
              </a:spcAft>
              <a:buSzPts val="1100"/>
              <a:buNone/>
              <a:defRPr/>
            </a:lvl6pPr>
            <a:lvl7pPr lvl="6" algn="ctr">
              <a:lnSpc>
                <a:spcPct val="100000"/>
              </a:lnSpc>
              <a:spcBef>
                <a:spcPts val="0"/>
              </a:spcBef>
              <a:spcAft>
                <a:spcPts val="0"/>
              </a:spcAft>
              <a:buSzPts val="1100"/>
              <a:buNone/>
              <a:defRPr/>
            </a:lvl7pPr>
            <a:lvl8pPr lvl="7" algn="ctr">
              <a:lnSpc>
                <a:spcPct val="100000"/>
              </a:lnSpc>
              <a:spcBef>
                <a:spcPts val="0"/>
              </a:spcBef>
              <a:spcAft>
                <a:spcPts val="0"/>
              </a:spcAft>
              <a:buSzPts val="1100"/>
              <a:buNone/>
              <a:defRPr/>
            </a:lvl8pPr>
            <a:lvl9pPr lvl="8" algn="ctr">
              <a:lnSpc>
                <a:spcPct val="100000"/>
              </a:lnSpc>
              <a:spcBef>
                <a:spcPts val="0"/>
              </a:spcBef>
              <a:spcAft>
                <a:spcPts val="0"/>
              </a:spcAft>
              <a:buSzPts val="1100"/>
              <a:buNone/>
              <a:defRPr/>
            </a:lvl9pPr>
          </a:lstStyle>
          <a:p/>
        </p:txBody>
      </p:sp>
      <p:sp>
        <p:nvSpPr>
          <p:cNvPr id="273" name="Google Shape;273;p59"/>
          <p:cNvSpPr txBox="1"/>
          <p:nvPr>
            <p:ph idx="4" type="subTitle"/>
          </p:nvPr>
        </p:nvSpPr>
        <p:spPr>
          <a:xfrm>
            <a:off x="5147600" y="2963075"/>
            <a:ext cx="2907600" cy="1491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100"/>
              <a:buNone/>
              <a:defRPr/>
            </a:lvl1pPr>
            <a:lvl2pPr lvl="1" algn="ctr">
              <a:lnSpc>
                <a:spcPct val="100000"/>
              </a:lnSpc>
              <a:spcBef>
                <a:spcPts val="0"/>
              </a:spcBef>
              <a:spcAft>
                <a:spcPts val="0"/>
              </a:spcAft>
              <a:buSzPts val="1100"/>
              <a:buNone/>
              <a:defRPr/>
            </a:lvl2pPr>
            <a:lvl3pPr lvl="2" algn="ctr">
              <a:lnSpc>
                <a:spcPct val="100000"/>
              </a:lnSpc>
              <a:spcBef>
                <a:spcPts val="0"/>
              </a:spcBef>
              <a:spcAft>
                <a:spcPts val="0"/>
              </a:spcAft>
              <a:buSzPts val="1100"/>
              <a:buNone/>
              <a:defRPr/>
            </a:lvl3pPr>
            <a:lvl4pPr lvl="3" algn="ctr">
              <a:lnSpc>
                <a:spcPct val="100000"/>
              </a:lnSpc>
              <a:spcBef>
                <a:spcPts val="0"/>
              </a:spcBef>
              <a:spcAft>
                <a:spcPts val="0"/>
              </a:spcAft>
              <a:buSzPts val="1100"/>
              <a:buNone/>
              <a:defRPr/>
            </a:lvl4pPr>
            <a:lvl5pPr lvl="4" algn="ctr">
              <a:lnSpc>
                <a:spcPct val="100000"/>
              </a:lnSpc>
              <a:spcBef>
                <a:spcPts val="0"/>
              </a:spcBef>
              <a:spcAft>
                <a:spcPts val="0"/>
              </a:spcAft>
              <a:buSzPts val="1100"/>
              <a:buNone/>
              <a:defRPr/>
            </a:lvl5pPr>
            <a:lvl6pPr lvl="5" algn="ctr">
              <a:lnSpc>
                <a:spcPct val="100000"/>
              </a:lnSpc>
              <a:spcBef>
                <a:spcPts val="0"/>
              </a:spcBef>
              <a:spcAft>
                <a:spcPts val="0"/>
              </a:spcAft>
              <a:buSzPts val="1100"/>
              <a:buNone/>
              <a:defRPr/>
            </a:lvl6pPr>
            <a:lvl7pPr lvl="6" algn="ctr">
              <a:lnSpc>
                <a:spcPct val="100000"/>
              </a:lnSpc>
              <a:spcBef>
                <a:spcPts val="0"/>
              </a:spcBef>
              <a:spcAft>
                <a:spcPts val="0"/>
              </a:spcAft>
              <a:buSzPts val="1100"/>
              <a:buNone/>
              <a:defRPr/>
            </a:lvl7pPr>
            <a:lvl8pPr lvl="7" algn="ctr">
              <a:lnSpc>
                <a:spcPct val="100000"/>
              </a:lnSpc>
              <a:spcBef>
                <a:spcPts val="0"/>
              </a:spcBef>
              <a:spcAft>
                <a:spcPts val="0"/>
              </a:spcAft>
              <a:buSzPts val="1100"/>
              <a:buNone/>
              <a:defRPr/>
            </a:lvl8pPr>
            <a:lvl9pPr lvl="8" algn="ctr">
              <a:lnSpc>
                <a:spcPct val="100000"/>
              </a:lnSpc>
              <a:spcBef>
                <a:spcPts val="0"/>
              </a:spcBef>
              <a:spcAft>
                <a:spcPts val="0"/>
              </a:spcAft>
              <a:buSzPts val="1100"/>
              <a:buNone/>
              <a:defRPr/>
            </a:lvl9pPr>
          </a:lstStyle>
          <a:p/>
        </p:txBody>
      </p:sp>
      <p:sp>
        <p:nvSpPr>
          <p:cNvPr id="274" name="Google Shape;274;p59"/>
          <p:cNvSpPr txBox="1"/>
          <p:nvPr>
            <p:ph idx="12" type="sldNum"/>
          </p:nvPr>
        </p:nvSpPr>
        <p:spPr>
          <a:xfrm>
            <a:off x="715109" y="4669851"/>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200"/>
              <a:buFont typeface="Arial"/>
              <a:buNone/>
              <a:defRPr b="1" i="0" sz="1200" u="none" cap="none" strike="noStrike">
                <a:solidFill>
                  <a:schemeClr val="dk1"/>
                </a:solidFill>
                <a:latin typeface="Cabin"/>
                <a:ea typeface="Cabin"/>
                <a:cs typeface="Cabin"/>
                <a:sym typeface="Cabin"/>
              </a:defRPr>
            </a:lvl1pPr>
            <a:lvl2pPr indent="0" lvl="1" marL="0" marR="0" rtl="0" algn="l">
              <a:lnSpc>
                <a:spcPct val="100000"/>
              </a:lnSpc>
              <a:spcBef>
                <a:spcPts val="0"/>
              </a:spcBef>
              <a:spcAft>
                <a:spcPts val="0"/>
              </a:spcAft>
              <a:buClr>
                <a:srgbClr val="000000"/>
              </a:buClr>
              <a:buSzPts val="1200"/>
              <a:buFont typeface="Arial"/>
              <a:buNone/>
              <a:defRPr b="1" i="0" sz="1200" u="none" cap="none" strike="noStrike">
                <a:solidFill>
                  <a:schemeClr val="dk1"/>
                </a:solidFill>
                <a:latin typeface="Cabin"/>
                <a:ea typeface="Cabin"/>
                <a:cs typeface="Cabin"/>
                <a:sym typeface="Cabin"/>
              </a:defRPr>
            </a:lvl2pPr>
            <a:lvl3pPr indent="0" lvl="2" marL="0" marR="0" rtl="0" algn="l">
              <a:lnSpc>
                <a:spcPct val="100000"/>
              </a:lnSpc>
              <a:spcBef>
                <a:spcPts val="0"/>
              </a:spcBef>
              <a:spcAft>
                <a:spcPts val="0"/>
              </a:spcAft>
              <a:buClr>
                <a:srgbClr val="000000"/>
              </a:buClr>
              <a:buSzPts val="1200"/>
              <a:buFont typeface="Arial"/>
              <a:buNone/>
              <a:defRPr b="1" i="0" sz="1200" u="none" cap="none" strike="noStrike">
                <a:solidFill>
                  <a:schemeClr val="dk1"/>
                </a:solidFill>
                <a:latin typeface="Cabin"/>
                <a:ea typeface="Cabin"/>
                <a:cs typeface="Cabin"/>
                <a:sym typeface="Cabin"/>
              </a:defRPr>
            </a:lvl3pPr>
            <a:lvl4pPr indent="0" lvl="3" marL="0" marR="0" rtl="0" algn="l">
              <a:lnSpc>
                <a:spcPct val="100000"/>
              </a:lnSpc>
              <a:spcBef>
                <a:spcPts val="0"/>
              </a:spcBef>
              <a:spcAft>
                <a:spcPts val="0"/>
              </a:spcAft>
              <a:buClr>
                <a:srgbClr val="000000"/>
              </a:buClr>
              <a:buSzPts val="1200"/>
              <a:buFont typeface="Arial"/>
              <a:buNone/>
              <a:defRPr b="1" i="0" sz="1200" u="none" cap="none" strike="noStrike">
                <a:solidFill>
                  <a:schemeClr val="dk1"/>
                </a:solidFill>
                <a:latin typeface="Cabin"/>
                <a:ea typeface="Cabin"/>
                <a:cs typeface="Cabin"/>
                <a:sym typeface="Cabin"/>
              </a:defRPr>
            </a:lvl4pPr>
            <a:lvl5pPr indent="0" lvl="4" marL="0" marR="0" rtl="0" algn="l">
              <a:lnSpc>
                <a:spcPct val="100000"/>
              </a:lnSpc>
              <a:spcBef>
                <a:spcPts val="0"/>
              </a:spcBef>
              <a:spcAft>
                <a:spcPts val="0"/>
              </a:spcAft>
              <a:buClr>
                <a:srgbClr val="000000"/>
              </a:buClr>
              <a:buSzPts val="1200"/>
              <a:buFont typeface="Arial"/>
              <a:buNone/>
              <a:defRPr b="1" i="0" sz="1200" u="none" cap="none" strike="noStrike">
                <a:solidFill>
                  <a:schemeClr val="dk1"/>
                </a:solidFill>
                <a:latin typeface="Cabin"/>
                <a:ea typeface="Cabin"/>
                <a:cs typeface="Cabin"/>
                <a:sym typeface="Cabin"/>
              </a:defRPr>
            </a:lvl5pPr>
            <a:lvl6pPr indent="0" lvl="5" marL="0" marR="0" rtl="0" algn="l">
              <a:lnSpc>
                <a:spcPct val="100000"/>
              </a:lnSpc>
              <a:spcBef>
                <a:spcPts val="0"/>
              </a:spcBef>
              <a:spcAft>
                <a:spcPts val="0"/>
              </a:spcAft>
              <a:buClr>
                <a:srgbClr val="000000"/>
              </a:buClr>
              <a:buSzPts val="1200"/>
              <a:buFont typeface="Arial"/>
              <a:buNone/>
              <a:defRPr b="1" i="0" sz="1200" u="none" cap="none" strike="noStrike">
                <a:solidFill>
                  <a:schemeClr val="dk1"/>
                </a:solidFill>
                <a:latin typeface="Cabin"/>
                <a:ea typeface="Cabin"/>
                <a:cs typeface="Cabin"/>
                <a:sym typeface="Cabin"/>
              </a:defRPr>
            </a:lvl6pPr>
            <a:lvl7pPr indent="0" lvl="6" marL="0" marR="0" rtl="0" algn="l">
              <a:lnSpc>
                <a:spcPct val="100000"/>
              </a:lnSpc>
              <a:spcBef>
                <a:spcPts val="0"/>
              </a:spcBef>
              <a:spcAft>
                <a:spcPts val="0"/>
              </a:spcAft>
              <a:buClr>
                <a:srgbClr val="000000"/>
              </a:buClr>
              <a:buSzPts val="1200"/>
              <a:buFont typeface="Arial"/>
              <a:buNone/>
              <a:defRPr b="1" i="0" sz="1200" u="none" cap="none" strike="noStrike">
                <a:solidFill>
                  <a:schemeClr val="dk1"/>
                </a:solidFill>
                <a:latin typeface="Cabin"/>
                <a:ea typeface="Cabin"/>
                <a:cs typeface="Cabin"/>
                <a:sym typeface="Cabin"/>
              </a:defRPr>
            </a:lvl7pPr>
            <a:lvl8pPr indent="0" lvl="7" marL="0" marR="0" rtl="0" algn="l">
              <a:lnSpc>
                <a:spcPct val="100000"/>
              </a:lnSpc>
              <a:spcBef>
                <a:spcPts val="0"/>
              </a:spcBef>
              <a:spcAft>
                <a:spcPts val="0"/>
              </a:spcAft>
              <a:buClr>
                <a:srgbClr val="000000"/>
              </a:buClr>
              <a:buSzPts val="1200"/>
              <a:buFont typeface="Arial"/>
              <a:buNone/>
              <a:defRPr b="1" i="0" sz="1200" u="none" cap="none" strike="noStrike">
                <a:solidFill>
                  <a:schemeClr val="dk1"/>
                </a:solidFill>
                <a:latin typeface="Cabin"/>
                <a:ea typeface="Cabin"/>
                <a:cs typeface="Cabin"/>
                <a:sym typeface="Cabin"/>
              </a:defRPr>
            </a:lvl8pPr>
            <a:lvl9pPr indent="0" lvl="8" marL="0" marR="0" rtl="0" algn="l">
              <a:lnSpc>
                <a:spcPct val="100000"/>
              </a:lnSpc>
              <a:spcBef>
                <a:spcPts val="0"/>
              </a:spcBef>
              <a:spcAft>
                <a:spcPts val="0"/>
              </a:spcAft>
              <a:buClr>
                <a:srgbClr val="000000"/>
              </a:buClr>
              <a:buSzPts val="1200"/>
              <a:buFont typeface="Arial"/>
              <a:buNone/>
              <a:defRPr b="1" i="0" sz="1200" u="none" cap="none" strike="noStrike">
                <a:solidFill>
                  <a:schemeClr val="dk1"/>
                </a:solidFill>
                <a:latin typeface="Cabin"/>
                <a:ea typeface="Cabin"/>
                <a:cs typeface="Cabin"/>
                <a:sym typeface="Cabin"/>
              </a:defRPr>
            </a:lvl9pPr>
          </a:lstStyle>
          <a:p>
            <a:pPr indent="0" lvl="0" marL="0" rtl="0" algn="l">
              <a:spcBef>
                <a:spcPts val="0"/>
              </a:spcBef>
              <a:spcAft>
                <a:spcPts val="0"/>
              </a:spcAft>
              <a:buNone/>
            </a:pPr>
            <a:fld id="{00000000-1234-1234-1234-123412341234}" type="slidenum">
              <a:rPr lang="en-US"/>
              <a:t>‹#›</a:t>
            </a:fld>
            <a:endParaRPr/>
          </a:p>
        </p:txBody>
      </p:sp>
      <p:sp>
        <p:nvSpPr>
          <p:cNvPr id="275" name="Google Shape;275;p59"/>
          <p:cNvSpPr txBox="1"/>
          <p:nvPr>
            <p:ph type="title"/>
          </p:nvPr>
        </p:nvSpPr>
        <p:spPr>
          <a:xfrm>
            <a:off x="720000" y="704088"/>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cxnSp>
        <p:nvCxnSpPr>
          <p:cNvPr id="276" name="Google Shape;276;p59"/>
          <p:cNvCxnSpPr/>
          <p:nvPr/>
        </p:nvCxnSpPr>
        <p:spPr>
          <a:xfrm>
            <a:off x="725600" y="535010"/>
            <a:ext cx="7704000" cy="0"/>
          </a:xfrm>
          <a:prstGeom prst="straightConnector1">
            <a:avLst/>
          </a:prstGeom>
          <a:noFill/>
          <a:ln cap="flat" cmpd="sng" w="9525">
            <a:solidFill>
              <a:schemeClr val="dk1"/>
            </a:solidFill>
            <a:prstDash val="solid"/>
            <a:round/>
            <a:headEnd len="sm" w="sm" type="none"/>
            <a:tailEnd len="sm" w="sm" type="none"/>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7" name="Shape 277"/>
        <p:cNvGrpSpPr/>
        <p:nvPr/>
      </p:nvGrpSpPr>
      <p:grpSpPr>
        <a:xfrm>
          <a:off x="0" y="0"/>
          <a:ext cx="0" cy="0"/>
          <a:chOff x="0" y="0"/>
          <a:chExt cx="0" cy="0"/>
        </a:xfrm>
      </p:grpSpPr>
      <p:grpSp>
        <p:nvGrpSpPr>
          <p:cNvPr id="278" name="Google Shape;278;p60"/>
          <p:cNvGrpSpPr/>
          <p:nvPr/>
        </p:nvGrpSpPr>
        <p:grpSpPr>
          <a:xfrm>
            <a:off x="-89200" y="-45900"/>
            <a:ext cx="9334475" cy="5235300"/>
            <a:chOff x="-89200" y="-45900"/>
            <a:chExt cx="9334475" cy="5235300"/>
          </a:xfrm>
        </p:grpSpPr>
        <p:grpSp>
          <p:nvGrpSpPr>
            <p:cNvPr id="279" name="Google Shape;279;p60"/>
            <p:cNvGrpSpPr/>
            <p:nvPr/>
          </p:nvGrpSpPr>
          <p:grpSpPr>
            <a:xfrm>
              <a:off x="477625" y="-45900"/>
              <a:ext cx="8767650" cy="5235300"/>
              <a:chOff x="477625" y="-45900"/>
              <a:chExt cx="8767650" cy="5235300"/>
            </a:xfrm>
          </p:grpSpPr>
          <p:sp>
            <p:nvSpPr>
              <p:cNvPr id="280" name="Google Shape;280;p60"/>
              <p:cNvSpPr/>
              <p:nvPr/>
            </p:nvSpPr>
            <p:spPr>
              <a:xfrm>
                <a:off x="477625"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 name="Google Shape;281;p60"/>
              <p:cNvSpPr/>
              <p:nvPr/>
            </p:nvSpPr>
            <p:spPr>
              <a:xfrm>
                <a:off x="964100"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 name="Google Shape;282;p60"/>
              <p:cNvSpPr/>
              <p:nvPr/>
            </p:nvSpPr>
            <p:spPr>
              <a:xfrm>
                <a:off x="1450575"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 name="Google Shape;283;p60"/>
              <p:cNvSpPr/>
              <p:nvPr/>
            </p:nvSpPr>
            <p:spPr>
              <a:xfrm>
                <a:off x="1937050"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 name="Google Shape;284;p60"/>
              <p:cNvSpPr/>
              <p:nvPr/>
            </p:nvSpPr>
            <p:spPr>
              <a:xfrm>
                <a:off x="2423525"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 name="Google Shape;285;p60"/>
              <p:cNvSpPr/>
              <p:nvPr/>
            </p:nvSpPr>
            <p:spPr>
              <a:xfrm>
                <a:off x="2910000"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 name="Google Shape;286;p60"/>
              <p:cNvSpPr/>
              <p:nvPr/>
            </p:nvSpPr>
            <p:spPr>
              <a:xfrm>
                <a:off x="3396475"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 name="Google Shape;287;p60"/>
              <p:cNvSpPr/>
              <p:nvPr/>
            </p:nvSpPr>
            <p:spPr>
              <a:xfrm>
                <a:off x="3882950"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 name="Google Shape;288;p60"/>
              <p:cNvSpPr/>
              <p:nvPr/>
            </p:nvSpPr>
            <p:spPr>
              <a:xfrm>
                <a:off x="4369425"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 name="Google Shape;289;p60"/>
              <p:cNvSpPr/>
              <p:nvPr/>
            </p:nvSpPr>
            <p:spPr>
              <a:xfrm>
                <a:off x="4855900"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 name="Google Shape;290;p60"/>
              <p:cNvSpPr/>
              <p:nvPr/>
            </p:nvSpPr>
            <p:spPr>
              <a:xfrm>
                <a:off x="5342375"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 name="Google Shape;291;p60"/>
              <p:cNvSpPr/>
              <p:nvPr/>
            </p:nvSpPr>
            <p:spPr>
              <a:xfrm>
                <a:off x="5828850"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 name="Google Shape;292;p60"/>
              <p:cNvSpPr/>
              <p:nvPr/>
            </p:nvSpPr>
            <p:spPr>
              <a:xfrm>
                <a:off x="6315325"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 name="Google Shape;293;p60"/>
              <p:cNvSpPr/>
              <p:nvPr/>
            </p:nvSpPr>
            <p:spPr>
              <a:xfrm>
                <a:off x="6801800"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 name="Google Shape;294;p60"/>
              <p:cNvSpPr/>
              <p:nvPr/>
            </p:nvSpPr>
            <p:spPr>
              <a:xfrm>
                <a:off x="7288275"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 name="Google Shape;295;p60"/>
              <p:cNvSpPr/>
              <p:nvPr/>
            </p:nvSpPr>
            <p:spPr>
              <a:xfrm>
                <a:off x="7774750"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 name="Google Shape;296;p60"/>
              <p:cNvSpPr/>
              <p:nvPr/>
            </p:nvSpPr>
            <p:spPr>
              <a:xfrm>
                <a:off x="8261225"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 name="Google Shape;297;p60"/>
              <p:cNvSpPr/>
              <p:nvPr/>
            </p:nvSpPr>
            <p:spPr>
              <a:xfrm>
                <a:off x="8747700"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 name="Google Shape;298;p60"/>
              <p:cNvSpPr/>
              <p:nvPr/>
            </p:nvSpPr>
            <p:spPr>
              <a:xfrm>
                <a:off x="9234175"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99" name="Google Shape;299;p60"/>
            <p:cNvGrpSpPr/>
            <p:nvPr/>
          </p:nvGrpSpPr>
          <p:grpSpPr>
            <a:xfrm>
              <a:off x="-89200" y="498000"/>
              <a:ext cx="9322500" cy="4553625"/>
              <a:chOff x="-89200" y="498000"/>
              <a:chExt cx="9322500" cy="4553625"/>
            </a:xfrm>
          </p:grpSpPr>
          <p:sp>
            <p:nvSpPr>
              <p:cNvPr id="300" name="Google Shape;300;p60"/>
              <p:cNvSpPr/>
              <p:nvPr/>
            </p:nvSpPr>
            <p:spPr>
              <a:xfrm>
                <a:off x="-89200" y="498000"/>
                <a:ext cx="9322500" cy="120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 name="Google Shape;301;p60"/>
              <p:cNvSpPr/>
              <p:nvPr/>
            </p:nvSpPr>
            <p:spPr>
              <a:xfrm>
                <a:off x="-89200" y="1002625"/>
                <a:ext cx="9322500" cy="120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 name="Google Shape;302;p60"/>
              <p:cNvSpPr/>
              <p:nvPr/>
            </p:nvSpPr>
            <p:spPr>
              <a:xfrm>
                <a:off x="-89200" y="1507250"/>
                <a:ext cx="9322500" cy="120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 name="Google Shape;303;p60"/>
              <p:cNvSpPr/>
              <p:nvPr/>
            </p:nvSpPr>
            <p:spPr>
              <a:xfrm>
                <a:off x="-89200" y="2011875"/>
                <a:ext cx="9322500" cy="120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 name="Google Shape;304;p60"/>
              <p:cNvSpPr/>
              <p:nvPr/>
            </p:nvSpPr>
            <p:spPr>
              <a:xfrm>
                <a:off x="-89200" y="2516500"/>
                <a:ext cx="9322500" cy="120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 name="Google Shape;305;p60"/>
              <p:cNvSpPr/>
              <p:nvPr/>
            </p:nvSpPr>
            <p:spPr>
              <a:xfrm>
                <a:off x="-89200" y="3021125"/>
                <a:ext cx="9322500" cy="120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 name="Google Shape;306;p60"/>
              <p:cNvSpPr/>
              <p:nvPr/>
            </p:nvSpPr>
            <p:spPr>
              <a:xfrm>
                <a:off x="-89200" y="3525750"/>
                <a:ext cx="9322500" cy="120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 name="Google Shape;307;p60"/>
              <p:cNvSpPr/>
              <p:nvPr/>
            </p:nvSpPr>
            <p:spPr>
              <a:xfrm>
                <a:off x="-89200" y="4030375"/>
                <a:ext cx="9322500" cy="120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 name="Google Shape;308;p60"/>
              <p:cNvSpPr/>
              <p:nvPr/>
            </p:nvSpPr>
            <p:spPr>
              <a:xfrm>
                <a:off x="-89200" y="4535000"/>
                <a:ext cx="9322500" cy="120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 name="Google Shape;309;p60"/>
              <p:cNvSpPr/>
              <p:nvPr/>
            </p:nvSpPr>
            <p:spPr>
              <a:xfrm>
                <a:off x="-89200" y="5039625"/>
                <a:ext cx="9322500" cy="120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310" name="Google Shape;310;p60"/>
          <p:cNvSpPr txBox="1"/>
          <p:nvPr>
            <p:ph type="title"/>
          </p:nvPr>
        </p:nvSpPr>
        <p:spPr>
          <a:xfrm>
            <a:off x="3976550" y="1705238"/>
            <a:ext cx="3798600" cy="15339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600"/>
              <a:buNone/>
              <a:defRPr sz="45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311" name="Google Shape;311;p60"/>
          <p:cNvSpPr txBox="1"/>
          <p:nvPr>
            <p:ph idx="2" type="title"/>
          </p:nvPr>
        </p:nvSpPr>
        <p:spPr>
          <a:xfrm>
            <a:off x="1567400" y="1454925"/>
            <a:ext cx="1528800" cy="13302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00000"/>
              </a:lnSpc>
              <a:spcBef>
                <a:spcPts val="0"/>
              </a:spcBef>
              <a:spcAft>
                <a:spcPts val="0"/>
              </a:spcAft>
              <a:buSzPts val="6000"/>
              <a:buNone/>
              <a:defRPr sz="72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
        <p:nvSpPr>
          <p:cNvPr id="312" name="Google Shape;312;p60"/>
          <p:cNvSpPr txBox="1"/>
          <p:nvPr>
            <p:ph idx="1" type="subTitle"/>
          </p:nvPr>
        </p:nvSpPr>
        <p:spPr>
          <a:xfrm>
            <a:off x="3976550" y="3932550"/>
            <a:ext cx="4167600" cy="459000"/>
          </a:xfrm>
          <a:prstGeom prst="rect">
            <a:avLst/>
          </a:prstGeom>
          <a:solidFill>
            <a:schemeClr val="lt1"/>
          </a:solid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lvl1pPr lvl="0" algn="l">
              <a:lnSpc>
                <a:spcPct val="100000"/>
              </a:lnSpc>
              <a:spcBef>
                <a:spcPts val="0"/>
              </a:spcBef>
              <a:spcAft>
                <a:spcPts val="0"/>
              </a:spcAft>
              <a:buSzPts val="1100"/>
              <a:buNone/>
              <a:defRPr sz="1600"/>
            </a:lvl1pPr>
            <a:lvl2pPr lvl="1" algn="ctr">
              <a:lnSpc>
                <a:spcPct val="100000"/>
              </a:lnSpc>
              <a:spcBef>
                <a:spcPts val="0"/>
              </a:spcBef>
              <a:spcAft>
                <a:spcPts val="0"/>
              </a:spcAft>
              <a:buSzPts val="1100"/>
              <a:buNone/>
              <a:defRPr/>
            </a:lvl2pPr>
            <a:lvl3pPr lvl="2" algn="ctr">
              <a:lnSpc>
                <a:spcPct val="100000"/>
              </a:lnSpc>
              <a:spcBef>
                <a:spcPts val="0"/>
              </a:spcBef>
              <a:spcAft>
                <a:spcPts val="0"/>
              </a:spcAft>
              <a:buSzPts val="1100"/>
              <a:buNone/>
              <a:defRPr/>
            </a:lvl3pPr>
            <a:lvl4pPr lvl="3" algn="ctr">
              <a:lnSpc>
                <a:spcPct val="100000"/>
              </a:lnSpc>
              <a:spcBef>
                <a:spcPts val="0"/>
              </a:spcBef>
              <a:spcAft>
                <a:spcPts val="0"/>
              </a:spcAft>
              <a:buSzPts val="1100"/>
              <a:buNone/>
              <a:defRPr/>
            </a:lvl4pPr>
            <a:lvl5pPr lvl="4" algn="ctr">
              <a:lnSpc>
                <a:spcPct val="100000"/>
              </a:lnSpc>
              <a:spcBef>
                <a:spcPts val="0"/>
              </a:spcBef>
              <a:spcAft>
                <a:spcPts val="0"/>
              </a:spcAft>
              <a:buSzPts val="1100"/>
              <a:buNone/>
              <a:defRPr/>
            </a:lvl5pPr>
            <a:lvl6pPr lvl="5" algn="ctr">
              <a:lnSpc>
                <a:spcPct val="100000"/>
              </a:lnSpc>
              <a:spcBef>
                <a:spcPts val="0"/>
              </a:spcBef>
              <a:spcAft>
                <a:spcPts val="0"/>
              </a:spcAft>
              <a:buSzPts val="1100"/>
              <a:buNone/>
              <a:defRPr/>
            </a:lvl6pPr>
            <a:lvl7pPr lvl="6" algn="ctr">
              <a:lnSpc>
                <a:spcPct val="100000"/>
              </a:lnSpc>
              <a:spcBef>
                <a:spcPts val="0"/>
              </a:spcBef>
              <a:spcAft>
                <a:spcPts val="0"/>
              </a:spcAft>
              <a:buSzPts val="1100"/>
              <a:buNone/>
              <a:defRPr/>
            </a:lvl7pPr>
            <a:lvl8pPr lvl="7" algn="ctr">
              <a:lnSpc>
                <a:spcPct val="100000"/>
              </a:lnSpc>
              <a:spcBef>
                <a:spcPts val="0"/>
              </a:spcBef>
              <a:spcAft>
                <a:spcPts val="0"/>
              </a:spcAft>
              <a:buSzPts val="1100"/>
              <a:buNone/>
              <a:defRPr/>
            </a:lvl8pPr>
            <a:lvl9pPr lvl="8" algn="ctr">
              <a:lnSpc>
                <a:spcPct val="100000"/>
              </a:lnSpc>
              <a:spcBef>
                <a:spcPts val="0"/>
              </a:spcBef>
              <a:spcAft>
                <a:spcPts val="0"/>
              </a:spcAft>
              <a:buSzPts val="1100"/>
              <a:buNone/>
              <a:defRPr/>
            </a:lvl9pPr>
          </a:lstStyle>
          <a:p/>
        </p:txBody>
      </p:sp>
      <p:sp>
        <p:nvSpPr>
          <p:cNvPr id="313" name="Google Shape;313;p60"/>
          <p:cNvSpPr txBox="1"/>
          <p:nvPr>
            <p:ph idx="12" type="sldNum"/>
          </p:nvPr>
        </p:nvSpPr>
        <p:spPr>
          <a:xfrm>
            <a:off x="725609" y="4666051"/>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200"/>
              <a:buFont typeface="Arial"/>
              <a:buNone/>
              <a:defRPr b="1" i="0" sz="1200" u="none" cap="none" strike="noStrike">
                <a:solidFill>
                  <a:schemeClr val="dk1"/>
                </a:solidFill>
                <a:latin typeface="Cabin"/>
                <a:ea typeface="Cabin"/>
                <a:cs typeface="Cabin"/>
                <a:sym typeface="Cabin"/>
              </a:defRPr>
            </a:lvl1pPr>
            <a:lvl2pPr indent="0" lvl="1" marL="0" marR="0" rtl="0" algn="l">
              <a:lnSpc>
                <a:spcPct val="100000"/>
              </a:lnSpc>
              <a:spcBef>
                <a:spcPts val="0"/>
              </a:spcBef>
              <a:spcAft>
                <a:spcPts val="0"/>
              </a:spcAft>
              <a:buClr>
                <a:srgbClr val="000000"/>
              </a:buClr>
              <a:buSzPts val="1200"/>
              <a:buFont typeface="Arial"/>
              <a:buNone/>
              <a:defRPr b="1" i="0" sz="1200" u="none" cap="none" strike="noStrike">
                <a:solidFill>
                  <a:schemeClr val="dk1"/>
                </a:solidFill>
                <a:latin typeface="Cabin"/>
                <a:ea typeface="Cabin"/>
                <a:cs typeface="Cabin"/>
                <a:sym typeface="Cabin"/>
              </a:defRPr>
            </a:lvl2pPr>
            <a:lvl3pPr indent="0" lvl="2" marL="0" marR="0" rtl="0" algn="l">
              <a:lnSpc>
                <a:spcPct val="100000"/>
              </a:lnSpc>
              <a:spcBef>
                <a:spcPts val="0"/>
              </a:spcBef>
              <a:spcAft>
                <a:spcPts val="0"/>
              </a:spcAft>
              <a:buClr>
                <a:srgbClr val="000000"/>
              </a:buClr>
              <a:buSzPts val="1200"/>
              <a:buFont typeface="Arial"/>
              <a:buNone/>
              <a:defRPr b="1" i="0" sz="1200" u="none" cap="none" strike="noStrike">
                <a:solidFill>
                  <a:schemeClr val="dk1"/>
                </a:solidFill>
                <a:latin typeface="Cabin"/>
                <a:ea typeface="Cabin"/>
                <a:cs typeface="Cabin"/>
                <a:sym typeface="Cabin"/>
              </a:defRPr>
            </a:lvl3pPr>
            <a:lvl4pPr indent="0" lvl="3" marL="0" marR="0" rtl="0" algn="l">
              <a:lnSpc>
                <a:spcPct val="100000"/>
              </a:lnSpc>
              <a:spcBef>
                <a:spcPts val="0"/>
              </a:spcBef>
              <a:spcAft>
                <a:spcPts val="0"/>
              </a:spcAft>
              <a:buClr>
                <a:srgbClr val="000000"/>
              </a:buClr>
              <a:buSzPts val="1200"/>
              <a:buFont typeface="Arial"/>
              <a:buNone/>
              <a:defRPr b="1" i="0" sz="1200" u="none" cap="none" strike="noStrike">
                <a:solidFill>
                  <a:schemeClr val="dk1"/>
                </a:solidFill>
                <a:latin typeface="Cabin"/>
                <a:ea typeface="Cabin"/>
                <a:cs typeface="Cabin"/>
                <a:sym typeface="Cabin"/>
              </a:defRPr>
            </a:lvl4pPr>
            <a:lvl5pPr indent="0" lvl="4" marL="0" marR="0" rtl="0" algn="l">
              <a:lnSpc>
                <a:spcPct val="100000"/>
              </a:lnSpc>
              <a:spcBef>
                <a:spcPts val="0"/>
              </a:spcBef>
              <a:spcAft>
                <a:spcPts val="0"/>
              </a:spcAft>
              <a:buClr>
                <a:srgbClr val="000000"/>
              </a:buClr>
              <a:buSzPts val="1200"/>
              <a:buFont typeface="Arial"/>
              <a:buNone/>
              <a:defRPr b="1" i="0" sz="1200" u="none" cap="none" strike="noStrike">
                <a:solidFill>
                  <a:schemeClr val="dk1"/>
                </a:solidFill>
                <a:latin typeface="Cabin"/>
                <a:ea typeface="Cabin"/>
                <a:cs typeface="Cabin"/>
                <a:sym typeface="Cabin"/>
              </a:defRPr>
            </a:lvl5pPr>
            <a:lvl6pPr indent="0" lvl="5" marL="0" marR="0" rtl="0" algn="l">
              <a:lnSpc>
                <a:spcPct val="100000"/>
              </a:lnSpc>
              <a:spcBef>
                <a:spcPts val="0"/>
              </a:spcBef>
              <a:spcAft>
                <a:spcPts val="0"/>
              </a:spcAft>
              <a:buClr>
                <a:srgbClr val="000000"/>
              </a:buClr>
              <a:buSzPts val="1200"/>
              <a:buFont typeface="Arial"/>
              <a:buNone/>
              <a:defRPr b="1" i="0" sz="1200" u="none" cap="none" strike="noStrike">
                <a:solidFill>
                  <a:schemeClr val="dk1"/>
                </a:solidFill>
                <a:latin typeface="Cabin"/>
                <a:ea typeface="Cabin"/>
                <a:cs typeface="Cabin"/>
                <a:sym typeface="Cabin"/>
              </a:defRPr>
            </a:lvl6pPr>
            <a:lvl7pPr indent="0" lvl="6" marL="0" marR="0" rtl="0" algn="l">
              <a:lnSpc>
                <a:spcPct val="100000"/>
              </a:lnSpc>
              <a:spcBef>
                <a:spcPts val="0"/>
              </a:spcBef>
              <a:spcAft>
                <a:spcPts val="0"/>
              </a:spcAft>
              <a:buClr>
                <a:srgbClr val="000000"/>
              </a:buClr>
              <a:buSzPts val="1200"/>
              <a:buFont typeface="Arial"/>
              <a:buNone/>
              <a:defRPr b="1" i="0" sz="1200" u="none" cap="none" strike="noStrike">
                <a:solidFill>
                  <a:schemeClr val="dk1"/>
                </a:solidFill>
                <a:latin typeface="Cabin"/>
                <a:ea typeface="Cabin"/>
                <a:cs typeface="Cabin"/>
                <a:sym typeface="Cabin"/>
              </a:defRPr>
            </a:lvl7pPr>
            <a:lvl8pPr indent="0" lvl="7" marL="0" marR="0" rtl="0" algn="l">
              <a:lnSpc>
                <a:spcPct val="100000"/>
              </a:lnSpc>
              <a:spcBef>
                <a:spcPts val="0"/>
              </a:spcBef>
              <a:spcAft>
                <a:spcPts val="0"/>
              </a:spcAft>
              <a:buClr>
                <a:srgbClr val="000000"/>
              </a:buClr>
              <a:buSzPts val="1200"/>
              <a:buFont typeface="Arial"/>
              <a:buNone/>
              <a:defRPr b="1" i="0" sz="1200" u="none" cap="none" strike="noStrike">
                <a:solidFill>
                  <a:schemeClr val="dk1"/>
                </a:solidFill>
                <a:latin typeface="Cabin"/>
                <a:ea typeface="Cabin"/>
                <a:cs typeface="Cabin"/>
                <a:sym typeface="Cabin"/>
              </a:defRPr>
            </a:lvl8pPr>
            <a:lvl9pPr indent="0" lvl="8" marL="0" marR="0" rtl="0" algn="l">
              <a:lnSpc>
                <a:spcPct val="100000"/>
              </a:lnSpc>
              <a:spcBef>
                <a:spcPts val="0"/>
              </a:spcBef>
              <a:spcAft>
                <a:spcPts val="0"/>
              </a:spcAft>
              <a:buClr>
                <a:srgbClr val="000000"/>
              </a:buClr>
              <a:buSzPts val="1200"/>
              <a:buFont typeface="Arial"/>
              <a:buNone/>
              <a:defRPr b="1" i="0" sz="1200" u="none" cap="none" strike="noStrike">
                <a:solidFill>
                  <a:schemeClr val="dk1"/>
                </a:solidFill>
                <a:latin typeface="Cabin"/>
                <a:ea typeface="Cabin"/>
                <a:cs typeface="Cabin"/>
                <a:sym typeface="Cabi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4" name="Shape 314"/>
        <p:cNvGrpSpPr/>
        <p:nvPr/>
      </p:nvGrpSpPr>
      <p:grpSpPr>
        <a:xfrm>
          <a:off x="0" y="0"/>
          <a:ext cx="0" cy="0"/>
          <a:chOff x="0" y="0"/>
          <a:chExt cx="0" cy="0"/>
        </a:xfrm>
      </p:grpSpPr>
      <p:grpSp>
        <p:nvGrpSpPr>
          <p:cNvPr id="315" name="Google Shape;315;p61"/>
          <p:cNvGrpSpPr/>
          <p:nvPr/>
        </p:nvGrpSpPr>
        <p:grpSpPr>
          <a:xfrm>
            <a:off x="-89200" y="-45900"/>
            <a:ext cx="9334475" cy="5235300"/>
            <a:chOff x="-89200" y="-45900"/>
            <a:chExt cx="9334475" cy="5235300"/>
          </a:xfrm>
        </p:grpSpPr>
        <p:grpSp>
          <p:nvGrpSpPr>
            <p:cNvPr id="316" name="Google Shape;316;p61"/>
            <p:cNvGrpSpPr/>
            <p:nvPr/>
          </p:nvGrpSpPr>
          <p:grpSpPr>
            <a:xfrm>
              <a:off x="477625" y="-45900"/>
              <a:ext cx="8767650" cy="5235300"/>
              <a:chOff x="477625" y="-45900"/>
              <a:chExt cx="8767650" cy="5235300"/>
            </a:xfrm>
          </p:grpSpPr>
          <p:sp>
            <p:nvSpPr>
              <p:cNvPr id="317" name="Google Shape;317;p61"/>
              <p:cNvSpPr/>
              <p:nvPr/>
            </p:nvSpPr>
            <p:spPr>
              <a:xfrm>
                <a:off x="477625"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 name="Google Shape;318;p61"/>
              <p:cNvSpPr/>
              <p:nvPr/>
            </p:nvSpPr>
            <p:spPr>
              <a:xfrm>
                <a:off x="964100"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 name="Google Shape;319;p61"/>
              <p:cNvSpPr/>
              <p:nvPr/>
            </p:nvSpPr>
            <p:spPr>
              <a:xfrm>
                <a:off x="1450575"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 name="Google Shape;320;p61"/>
              <p:cNvSpPr/>
              <p:nvPr/>
            </p:nvSpPr>
            <p:spPr>
              <a:xfrm>
                <a:off x="1937050"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 name="Google Shape;321;p61"/>
              <p:cNvSpPr/>
              <p:nvPr/>
            </p:nvSpPr>
            <p:spPr>
              <a:xfrm>
                <a:off x="2423525"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 name="Google Shape;322;p61"/>
              <p:cNvSpPr/>
              <p:nvPr/>
            </p:nvSpPr>
            <p:spPr>
              <a:xfrm>
                <a:off x="2910000"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 name="Google Shape;323;p61"/>
              <p:cNvSpPr/>
              <p:nvPr/>
            </p:nvSpPr>
            <p:spPr>
              <a:xfrm>
                <a:off x="3396475"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 name="Google Shape;324;p61"/>
              <p:cNvSpPr/>
              <p:nvPr/>
            </p:nvSpPr>
            <p:spPr>
              <a:xfrm>
                <a:off x="3882950"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 name="Google Shape;325;p61"/>
              <p:cNvSpPr/>
              <p:nvPr/>
            </p:nvSpPr>
            <p:spPr>
              <a:xfrm>
                <a:off x="4369425"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 name="Google Shape;326;p61"/>
              <p:cNvSpPr/>
              <p:nvPr/>
            </p:nvSpPr>
            <p:spPr>
              <a:xfrm>
                <a:off x="4855900"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 name="Google Shape;327;p61"/>
              <p:cNvSpPr/>
              <p:nvPr/>
            </p:nvSpPr>
            <p:spPr>
              <a:xfrm>
                <a:off x="5342375"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 name="Google Shape;328;p61"/>
              <p:cNvSpPr/>
              <p:nvPr/>
            </p:nvSpPr>
            <p:spPr>
              <a:xfrm>
                <a:off x="5828850"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 name="Google Shape;329;p61"/>
              <p:cNvSpPr/>
              <p:nvPr/>
            </p:nvSpPr>
            <p:spPr>
              <a:xfrm>
                <a:off x="6315325"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 name="Google Shape;330;p61"/>
              <p:cNvSpPr/>
              <p:nvPr/>
            </p:nvSpPr>
            <p:spPr>
              <a:xfrm>
                <a:off x="6801800"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 name="Google Shape;331;p61"/>
              <p:cNvSpPr/>
              <p:nvPr/>
            </p:nvSpPr>
            <p:spPr>
              <a:xfrm>
                <a:off x="7288275"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 name="Google Shape;332;p61"/>
              <p:cNvSpPr/>
              <p:nvPr/>
            </p:nvSpPr>
            <p:spPr>
              <a:xfrm>
                <a:off x="7774750"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 name="Google Shape;333;p61"/>
              <p:cNvSpPr/>
              <p:nvPr/>
            </p:nvSpPr>
            <p:spPr>
              <a:xfrm>
                <a:off x="8261225"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 name="Google Shape;334;p61"/>
              <p:cNvSpPr/>
              <p:nvPr/>
            </p:nvSpPr>
            <p:spPr>
              <a:xfrm>
                <a:off x="8747700"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 name="Google Shape;335;p61"/>
              <p:cNvSpPr/>
              <p:nvPr/>
            </p:nvSpPr>
            <p:spPr>
              <a:xfrm>
                <a:off x="9234175"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36" name="Google Shape;336;p61"/>
            <p:cNvGrpSpPr/>
            <p:nvPr/>
          </p:nvGrpSpPr>
          <p:grpSpPr>
            <a:xfrm>
              <a:off x="-89200" y="498000"/>
              <a:ext cx="9322500" cy="4553625"/>
              <a:chOff x="-89200" y="498000"/>
              <a:chExt cx="9322500" cy="4553625"/>
            </a:xfrm>
          </p:grpSpPr>
          <p:sp>
            <p:nvSpPr>
              <p:cNvPr id="337" name="Google Shape;337;p61"/>
              <p:cNvSpPr/>
              <p:nvPr/>
            </p:nvSpPr>
            <p:spPr>
              <a:xfrm>
                <a:off x="-89200" y="498000"/>
                <a:ext cx="9322500" cy="120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 name="Google Shape;338;p61"/>
              <p:cNvSpPr/>
              <p:nvPr/>
            </p:nvSpPr>
            <p:spPr>
              <a:xfrm>
                <a:off x="-89200" y="1002625"/>
                <a:ext cx="9322500" cy="120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 name="Google Shape;339;p61"/>
              <p:cNvSpPr/>
              <p:nvPr/>
            </p:nvSpPr>
            <p:spPr>
              <a:xfrm>
                <a:off x="-89200" y="1507250"/>
                <a:ext cx="9322500" cy="120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 name="Google Shape;340;p61"/>
              <p:cNvSpPr/>
              <p:nvPr/>
            </p:nvSpPr>
            <p:spPr>
              <a:xfrm>
                <a:off x="-89200" y="2011875"/>
                <a:ext cx="9322500" cy="120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 name="Google Shape;341;p61"/>
              <p:cNvSpPr/>
              <p:nvPr/>
            </p:nvSpPr>
            <p:spPr>
              <a:xfrm>
                <a:off x="-89200" y="2516500"/>
                <a:ext cx="9322500" cy="120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 name="Google Shape;342;p61"/>
              <p:cNvSpPr/>
              <p:nvPr/>
            </p:nvSpPr>
            <p:spPr>
              <a:xfrm>
                <a:off x="-89200" y="3021125"/>
                <a:ext cx="9322500" cy="120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 name="Google Shape;343;p61"/>
              <p:cNvSpPr/>
              <p:nvPr/>
            </p:nvSpPr>
            <p:spPr>
              <a:xfrm>
                <a:off x="-89200" y="3525750"/>
                <a:ext cx="9322500" cy="120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 name="Google Shape;344;p61"/>
              <p:cNvSpPr/>
              <p:nvPr/>
            </p:nvSpPr>
            <p:spPr>
              <a:xfrm>
                <a:off x="-89200" y="4030375"/>
                <a:ext cx="9322500" cy="120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 name="Google Shape;345;p61"/>
              <p:cNvSpPr/>
              <p:nvPr/>
            </p:nvSpPr>
            <p:spPr>
              <a:xfrm>
                <a:off x="-89200" y="4535000"/>
                <a:ext cx="9322500" cy="120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 name="Google Shape;346;p61"/>
              <p:cNvSpPr/>
              <p:nvPr/>
            </p:nvSpPr>
            <p:spPr>
              <a:xfrm>
                <a:off x="-89200" y="5039625"/>
                <a:ext cx="9322500" cy="120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347" name="Google Shape;347;p61"/>
          <p:cNvSpPr txBox="1"/>
          <p:nvPr>
            <p:ph idx="12" type="sldNum"/>
          </p:nvPr>
        </p:nvSpPr>
        <p:spPr>
          <a:xfrm>
            <a:off x="725609" y="4669851"/>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200"/>
              <a:buFont typeface="Arial"/>
              <a:buNone/>
              <a:defRPr b="1" i="0" sz="1200" u="none" cap="none" strike="noStrike">
                <a:solidFill>
                  <a:schemeClr val="dk1"/>
                </a:solidFill>
                <a:latin typeface="Cabin"/>
                <a:ea typeface="Cabin"/>
                <a:cs typeface="Cabin"/>
                <a:sym typeface="Cabin"/>
              </a:defRPr>
            </a:lvl1pPr>
            <a:lvl2pPr indent="0" lvl="1" marL="0" marR="0" rtl="0" algn="l">
              <a:lnSpc>
                <a:spcPct val="100000"/>
              </a:lnSpc>
              <a:spcBef>
                <a:spcPts val="0"/>
              </a:spcBef>
              <a:spcAft>
                <a:spcPts val="0"/>
              </a:spcAft>
              <a:buClr>
                <a:srgbClr val="000000"/>
              </a:buClr>
              <a:buSzPts val="1200"/>
              <a:buFont typeface="Arial"/>
              <a:buNone/>
              <a:defRPr b="1" i="0" sz="1200" u="none" cap="none" strike="noStrike">
                <a:solidFill>
                  <a:schemeClr val="dk1"/>
                </a:solidFill>
                <a:latin typeface="Cabin"/>
                <a:ea typeface="Cabin"/>
                <a:cs typeface="Cabin"/>
                <a:sym typeface="Cabin"/>
              </a:defRPr>
            </a:lvl2pPr>
            <a:lvl3pPr indent="0" lvl="2" marL="0" marR="0" rtl="0" algn="l">
              <a:lnSpc>
                <a:spcPct val="100000"/>
              </a:lnSpc>
              <a:spcBef>
                <a:spcPts val="0"/>
              </a:spcBef>
              <a:spcAft>
                <a:spcPts val="0"/>
              </a:spcAft>
              <a:buClr>
                <a:srgbClr val="000000"/>
              </a:buClr>
              <a:buSzPts val="1200"/>
              <a:buFont typeface="Arial"/>
              <a:buNone/>
              <a:defRPr b="1" i="0" sz="1200" u="none" cap="none" strike="noStrike">
                <a:solidFill>
                  <a:schemeClr val="dk1"/>
                </a:solidFill>
                <a:latin typeface="Cabin"/>
                <a:ea typeface="Cabin"/>
                <a:cs typeface="Cabin"/>
                <a:sym typeface="Cabin"/>
              </a:defRPr>
            </a:lvl3pPr>
            <a:lvl4pPr indent="0" lvl="3" marL="0" marR="0" rtl="0" algn="l">
              <a:lnSpc>
                <a:spcPct val="100000"/>
              </a:lnSpc>
              <a:spcBef>
                <a:spcPts val="0"/>
              </a:spcBef>
              <a:spcAft>
                <a:spcPts val="0"/>
              </a:spcAft>
              <a:buClr>
                <a:srgbClr val="000000"/>
              </a:buClr>
              <a:buSzPts val="1200"/>
              <a:buFont typeface="Arial"/>
              <a:buNone/>
              <a:defRPr b="1" i="0" sz="1200" u="none" cap="none" strike="noStrike">
                <a:solidFill>
                  <a:schemeClr val="dk1"/>
                </a:solidFill>
                <a:latin typeface="Cabin"/>
                <a:ea typeface="Cabin"/>
                <a:cs typeface="Cabin"/>
                <a:sym typeface="Cabin"/>
              </a:defRPr>
            </a:lvl4pPr>
            <a:lvl5pPr indent="0" lvl="4" marL="0" marR="0" rtl="0" algn="l">
              <a:lnSpc>
                <a:spcPct val="100000"/>
              </a:lnSpc>
              <a:spcBef>
                <a:spcPts val="0"/>
              </a:spcBef>
              <a:spcAft>
                <a:spcPts val="0"/>
              </a:spcAft>
              <a:buClr>
                <a:srgbClr val="000000"/>
              </a:buClr>
              <a:buSzPts val="1200"/>
              <a:buFont typeface="Arial"/>
              <a:buNone/>
              <a:defRPr b="1" i="0" sz="1200" u="none" cap="none" strike="noStrike">
                <a:solidFill>
                  <a:schemeClr val="dk1"/>
                </a:solidFill>
                <a:latin typeface="Cabin"/>
                <a:ea typeface="Cabin"/>
                <a:cs typeface="Cabin"/>
                <a:sym typeface="Cabin"/>
              </a:defRPr>
            </a:lvl5pPr>
            <a:lvl6pPr indent="0" lvl="5" marL="0" marR="0" rtl="0" algn="l">
              <a:lnSpc>
                <a:spcPct val="100000"/>
              </a:lnSpc>
              <a:spcBef>
                <a:spcPts val="0"/>
              </a:spcBef>
              <a:spcAft>
                <a:spcPts val="0"/>
              </a:spcAft>
              <a:buClr>
                <a:srgbClr val="000000"/>
              </a:buClr>
              <a:buSzPts val="1200"/>
              <a:buFont typeface="Arial"/>
              <a:buNone/>
              <a:defRPr b="1" i="0" sz="1200" u="none" cap="none" strike="noStrike">
                <a:solidFill>
                  <a:schemeClr val="dk1"/>
                </a:solidFill>
                <a:latin typeface="Cabin"/>
                <a:ea typeface="Cabin"/>
                <a:cs typeface="Cabin"/>
                <a:sym typeface="Cabin"/>
              </a:defRPr>
            </a:lvl6pPr>
            <a:lvl7pPr indent="0" lvl="6" marL="0" marR="0" rtl="0" algn="l">
              <a:lnSpc>
                <a:spcPct val="100000"/>
              </a:lnSpc>
              <a:spcBef>
                <a:spcPts val="0"/>
              </a:spcBef>
              <a:spcAft>
                <a:spcPts val="0"/>
              </a:spcAft>
              <a:buClr>
                <a:srgbClr val="000000"/>
              </a:buClr>
              <a:buSzPts val="1200"/>
              <a:buFont typeface="Arial"/>
              <a:buNone/>
              <a:defRPr b="1" i="0" sz="1200" u="none" cap="none" strike="noStrike">
                <a:solidFill>
                  <a:schemeClr val="dk1"/>
                </a:solidFill>
                <a:latin typeface="Cabin"/>
                <a:ea typeface="Cabin"/>
                <a:cs typeface="Cabin"/>
                <a:sym typeface="Cabin"/>
              </a:defRPr>
            </a:lvl7pPr>
            <a:lvl8pPr indent="0" lvl="7" marL="0" marR="0" rtl="0" algn="l">
              <a:lnSpc>
                <a:spcPct val="100000"/>
              </a:lnSpc>
              <a:spcBef>
                <a:spcPts val="0"/>
              </a:spcBef>
              <a:spcAft>
                <a:spcPts val="0"/>
              </a:spcAft>
              <a:buClr>
                <a:srgbClr val="000000"/>
              </a:buClr>
              <a:buSzPts val="1200"/>
              <a:buFont typeface="Arial"/>
              <a:buNone/>
              <a:defRPr b="1" i="0" sz="1200" u="none" cap="none" strike="noStrike">
                <a:solidFill>
                  <a:schemeClr val="dk1"/>
                </a:solidFill>
                <a:latin typeface="Cabin"/>
                <a:ea typeface="Cabin"/>
                <a:cs typeface="Cabin"/>
                <a:sym typeface="Cabin"/>
              </a:defRPr>
            </a:lvl8pPr>
            <a:lvl9pPr indent="0" lvl="8" marL="0" marR="0" rtl="0" algn="l">
              <a:lnSpc>
                <a:spcPct val="100000"/>
              </a:lnSpc>
              <a:spcBef>
                <a:spcPts val="0"/>
              </a:spcBef>
              <a:spcAft>
                <a:spcPts val="0"/>
              </a:spcAft>
              <a:buClr>
                <a:srgbClr val="000000"/>
              </a:buClr>
              <a:buSzPts val="1200"/>
              <a:buFont typeface="Arial"/>
              <a:buNone/>
              <a:defRPr b="1" i="0" sz="1200" u="none" cap="none" strike="noStrike">
                <a:solidFill>
                  <a:schemeClr val="dk1"/>
                </a:solidFill>
                <a:latin typeface="Cabin"/>
                <a:ea typeface="Cabin"/>
                <a:cs typeface="Cabin"/>
                <a:sym typeface="Cabin"/>
              </a:defRPr>
            </a:lvl9pPr>
          </a:lstStyle>
          <a:p>
            <a:pPr indent="0" lvl="0" marL="0" rtl="0" algn="l">
              <a:spcBef>
                <a:spcPts val="0"/>
              </a:spcBef>
              <a:spcAft>
                <a:spcPts val="0"/>
              </a:spcAft>
              <a:buNone/>
            </a:pPr>
            <a:fld id="{00000000-1234-1234-1234-123412341234}" type="slidenum">
              <a:rPr lang="en-US"/>
              <a:t>‹#›</a:t>
            </a:fld>
            <a:endParaRPr/>
          </a:p>
        </p:txBody>
      </p:sp>
      <p:sp>
        <p:nvSpPr>
          <p:cNvPr id="348" name="Google Shape;348;p61"/>
          <p:cNvSpPr txBox="1"/>
          <p:nvPr>
            <p:ph type="title"/>
          </p:nvPr>
        </p:nvSpPr>
        <p:spPr>
          <a:xfrm>
            <a:off x="720000" y="542513"/>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349" name="Google Shape;349;p61"/>
          <p:cNvSpPr txBox="1"/>
          <p:nvPr>
            <p:ph idx="1" type="body"/>
          </p:nvPr>
        </p:nvSpPr>
        <p:spPr>
          <a:xfrm>
            <a:off x="1070125" y="1505638"/>
            <a:ext cx="3322200" cy="27072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Clr>
                <a:srgbClr val="434343"/>
              </a:buClr>
              <a:buSzPts val="1400"/>
              <a:buChar char="●"/>
              <a:defRPr>
                <a:solidFill>
                  <a:srgbClr val="434343"/>
                </a:solidFill>
              </a:defRPr>
            </a:lvl1pPr>
            <a:lvl2pPr indent="-298450" lvl="1" marL="914400" algn="l">
              <a:lnSpc>
                <a:spcPct val="115000"/>
              </a:lnSpc>
              <a:spcBef>
                <a:spcPts val="1000"/>
              </a:spcBef>
              <a:spcAft>
                <a:spcPts val="0"/>
              </a:spcAft>
              <a:buClr>
                <a:srgbClr val="434343"/>
              </a:buClr>
              <a:buSzPts val="1100"/>
              <a:buChar char="○"/>
              <a:defRPr>
                <a:solidFill>
                  <a:srgbClr val="434343"/>
                </a:solidFill>
              </a:defRPr>
            </a:lvl2pPr>
            <a:lvl3pPr indent="-298450" lvl="2" marL="1371600" algn="l">
              <a:lnSpc>
                <a:spcPct val="115000"/>
              </a:lnSpc>
              <a:spcBef>
                <a:spcPts val="0"/>
              </a:spcBef>
              <a:spcAft>
                <a:spcPts val="0"/>
              </a:spcAft>
              <a:buClr>
                <a:srgbClr val="434343"/>
              </a:buClr>
              <a:buSzPts val="1100"/>
              <a:buChar char="■"/>
              <a:defRPr>
                <a:solidFill>
                  <a:srgbClr val="434343"/>
                </a:solidFill>
              </a:defRPr>
            </a:lvl3pPr>
            <a:lvl4pPr indent="-298450" lvl="3" marL="1828800" algn="l">
              <a:lnSpc>
                <a:spcPct val="115000"/>
              </a:lnSpc>
              <a:spcBef>
                <a:spcPts val="0"/>
              </a:spcBef>
              <a:spcAft>
                <a:spcPts val="0"/>
              </a:spcAft>
              <a:buClr>
                <a:srgbClr val="434343"/>
              </a:buClr>
              <a:buSzPts val="1100"/>
              <a:buChar char="●"/>
              <a:defRPr>
                <a:solidFill>
                  <a:srgbClr val="434343"/>
                </a:solidFill>
              </a:defRPr>
            </a:lvl4pPr>
            <a:lvl5pPr indent="-298450" lvl="4" marL="2286000" algn="l">
              <a:lnSpc>
                <a:spcPct val="115000"/>
              </a:lnSpc>
              <a:spcBef>
                <a:spcPts val="0"/>
              </a:spcBef>
              <a:spcAft>
                <a:spcPts val="0"/>
              </a:spcAft>
              <a:buClr>
                <a:srgbClr val="434343"/>
              </a:buClr>
              <a:buSzPts val="1100"/>
              <a:buChar char="○"/>
              <a:defRPr>
                <a:solidFill>
                  <a:srgbClr val="434343"/>
                </a:solidFill>
              </a:defRPr>
            </a:lvl5pPr>
            <a:lvl6pPr indent="-298450" lvl="5" marL="2743200" algn="l">
              <a:lnSpc>
                <a:spcPct val="115000"/>
              </a:lnSpc>
              <a:spcBef>
                <a:spcPts val="0"/>
              </a:spcBef>
              <a:spcAft>
                <a:spcPts val="0"/>
              </a:spcAft>
              <a:buClr>
                <a:srgbClr val="434343"/>
              </a:buClr>
              <a:buSzPts val="1100"/>
              <a:buChar char="■"/>
              <a:defRPr>
                <a:solidFill>
                  <a:srgbClr val="434343"/>
                </a:solidFill>
              </a:defRPr>
            </a:lvl6pPr>
            <a:lvl7pPr indent="-298450" lvl="6" marL="3200400" algn="l">
              <a:lnSpc>
                <a:spcPct val="115000"/>
              </a:lnSpc>
              <a:spcBef>
                <a:spcPts val="0"/>
              </a:spcBef>
              <a:spcAft>
                <a:spcPts val="0"/>
              </a:spcAft>
              <a:buClr>
                <a:srgbClr val="434343"/>
              </a:buClr>
              <a:buSzPts val="1100"/>
              <a:buChar char="●"/>
              <a:defRPr>
                <a:solidFill>
                  <a:srgbClr val="434343"/>
                </a:solidFill>
              </a:defRPr>
            </a:lvl7pPr>
            <a:lvl8pPr indent="-298450" lvl="7" marL="3657600" algn="l">
              <a:lnSpc>
                <a:spcPct val="115000"/>
              </a:lnSpc>
              <a:spcBef>
                <a:spcPts val="0"/>
              </a:spcBef>
              <a:spcAft>
                <a:spcPts val="0"/>
              </a:spcAft>
              <a:buClr>
                <a:srgbClr val="434343"/>
              </a:buClr>
              <a:buSzPts val="1100"/>
              <a:buChar char="○"/>
              <a:defRPr>
                <a:solidFill>
                  <a:srgbClr val="434343"/>
                </a:solidFill>
              </a:defRPr>
            </a:lvl8pPr>
            <a:lvl9pPr indent="-298450" lvl="8" marL="4114800" algn="l">
              <a:lnSpc>
                <a:spcPct val="115000"/>
              </a:lnSpc>
              <a:spcBef>
                <a:spcPts val="0"/>
              </a:spcBef>
              <a:spcAft>
                <a:spcPts val="0"/>
              </a:spcAft>
              <a:buClr>
                <a:srgbClr val="434343"/>
              </a:buClr>
              <a:buSzPts val="1100"/>
              <a:buChar char="■"/>
              <a:defRPr>
                <a:solidFill>
                  <a:srgbClr val="434343"/>
                </a:solidFill>
              </a:defRPr>
            </a:lvl9pPr>
          </a:lstStyle>
          <a:p/>
        </p:txBody>
      </p:sp>
      <p:sp>
        <p:nvSpPr>
          <p:cNvPr id="350" name="Google Shape;350;p61"/>
          <p:cNvSpPr/>
          <p:nvPr>
            <p:ph idx="2" type="pic"/>
          </p:nvPr>
        </p:nvSpPr>
        <p:spPr>
          <a:xfrm>
            <a:off x="5308700" y="1486750"/>
            <a:ext cx="3026100" cy="2745000"/>
          </a:xfrm>
          <a:prstGeom prst="rect">
            <a:avLst/>
          </a:prstGeom>
          <a:noFill/>
          <a:ln>
            <a:noFill/>
          </a:ln>
        </p:spPr>
      </p:sp>
      <p:cxnSp>
        <p:nvCxnSpPr>
          <p:cNvPr id="351" name="Google Shape;351;p61"/>
          <p:cNvCxnSpPr/>
          <p:nvPr/>
        </p:nvCxnSpPr>
        <p:spPr>
          <a:xfrm>
            <a:off x="725600" y="535010"/>
            <a:ext cx="7704000" cy="0"/>
          </a:xfrm>
          <a:prstGeom prst="straightConnector1">
            <a:avLst/>
          </a:prstGeom>
          <a:noFill/>
          <a:ln cap="flat" cmpd="sng" w="9525">
            <a:solidFill>
              <a:schemeClr val="dk1"/>
            </a:solidFill>
            <a:prstDash val="solid"/>
            <a:round/>
            <a:headEnd len="sm" w="sm" type="none"/>
            <a:tailEnd len="sm" w="sm" type="none"/>
          </a:ln>
        </p:spPr>
      </p:cxnSp>
    </p:spTree>
  </p:cSld>
  <p:clrMapOvr>
    <a:masterClrMapping/>
  </p:clrMapOvr>
  <p:extLst>
    <p:ext uri="{DCECCB84-F9BA-43D5-87BE-67443E8EF086}">
      <p15:sldGuideLst>
        <p15:guide id="1" orient="horz" pos="2942">
          <p15:clr>
            <a:srgbClr val="FA7B17"/>
          </p15:clr>
        </p15:guide>
      </p15:sldGuideLst>
    </p:ext>
  </p:extLst>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theme" Target="../theme/theme1.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32.xml"/><Relationship Id="rId10" Type="http://schemas.openxmlformats.org/officeDocument/2006/relationships/slideLayout" Target="../slideLayouts/slideLayout31.xml"/><Relationship Id="rId13" Type="http://schemas.openxmlformats.org/officeDocument/2006/relationships/slideLayout" Target="../slideLayouts/slideLayout34.xml"/><Relationship Id="rId12" Type="http://schemas.openxmlformats.org/officeDocument/2006/relationships/slideLayout" Target="../slideLayouts/slideLayout33.xml"/><Relationship Id="rId1" Type="http://schemas.openxmlformats.org/officeDocument/2006/relationships/slideLayout" Target="../slideLayouts/slideLayout22.xml"/><Relationship Id="rId2" Type="http://schemas.openxmlformats.org/officeDocument/2006/relationships/slideLayout" Target="../slideLayouts/slideLayout23.xml"/><Relationship Id="rId3" Type="http://schemas.openxmlformats.org/officeDocument/2006/relationships/slideLayout" Target="../slideLayouts/slideLayout24.xml"/><Relationship Id="rId4" Type="http://schemas.openxmlformats.org/officeDocument/2006/relationships/slideLayout" Target="../slideLayouts/slideLayout25.xml"/><Relationship Id="rId9" Type="http://schemas.openxmlformats.org/officeDocument/2006/relationships/slideLayout" Target="../slideLayouts/slideLayout30.xml"/><Relationship Id="rId15" Type="http://schemas.openxmlformats.org/officeDocument/2006/relationships/slideLayout" Target="../slideLayouts/slideLayout36.xml"/><Relationship Id="rId14" Type="http://schemas.openxmlformats.org/officeDocument/2006/relationships/slideLayout" Target="../slideLayouts/slideLayout35.xml"/><Relationship Id="rId17" Type="http://schemas.openxmlformats.org/officeDocument/2006/relationships/slideLayout" Target="../slideLayouts/slideLayout38.xml"/><Relationship Id="rId16" Type="http://schemas.openxmlformats.org/officeDocument/2006/relationships/slideLayout" Target="../slideLayouts/slideLayout37.xml"/><Relationship Id="rId5" Type="http://schemas.openxmlformats.org/officeDocument/2006/relationships/slideLayout" Target="../slideLayouts/slideLayout26.xml"/><Relationship Id="rId6" Type="http://schemas.openxmlformats.org/officeDocument/2006/relationships/slideLayout" Target="../slideLayouts/slideLayout27.xml"/><Relationship Id="rId18" Type="http://schemas.openxmlformats.org/officeDocument/2006/relationships/theme" Target="../theme/theme3.xml"/><Relationship Id="rId7" Type="http://schemas.openxmlformats.org/officeDocument/2006/relationships/slideLayout" Target="../slideLayouts/slideLayout28.xml"/><Relationship Id="rId8"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2"/>
        </a:solidFill>
      </p:bgPr>
    </p:bg>
    <p:spTree>
      <p:nvGrpSpPr>
        <p:cNvPr id="5" name="Shape 5"/>
        <p:cNvGrpSpPr/>
        <p:nvPr/>
      </p:nvGrpSpPr>
      <p:grpSpPr>
        <a:xfrm>
          <a:off x="0" y="0"/>
          <a:ext cx="0" cy="0"/>
          <a:chOff x="0" y="0"/>
          <a:chExt cx="0" cy="0"/>
        </a:xfrm>
      </p:grpSpPr>
      <p:sp>
        <p:nvSpPr>
          <p:cNvPr id="6" name="Google Shape;6;p5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3500"/>
              <a:buFont typeface="Days One"/>
              <a:buNone/>
              <a:defRPr b="0" i="0" sz="3500" u="none" cap="none" strike="noStrike">
                <a:solidFill>
                  <a:schemeClr val="dk1"/>
                </a:solidFill>
                <a:latin typeface="Days One"/>
                <a:ea typeface="Days One"/>
                <a:cs typeface="Days One"/>
                <a:sym typeface="Days One"/>
              </a:defRPr>
            </a:lvl1pPr>
            <a:lvl2pPr lvl="1" marR="0" rtl="0" algn="l">
              <a:lnSpc>
                <a:spcPct val="100000"/>
              </a:lnSpc>
              <a:spcBef>
                <a:spcPts val="0"/>
              </a:spcBef>
              <a:spcAft>
                <a:spcPts val="0"/>
              </a:spcAft>
              <a:buClr>
                <a:schemeClr val="dk1"/>
              </a:buClr>
              <a:buSzPts val="3500"/>
              <a:buFont typeface="Bebas Neue"/>
              <a:buNone/>
              <a:defRPr b="0" i="0" sz="3500" u="none" cap="none" strike="noStrike">
                <a:solidFill>
                  <a:schemeClr val="dk1"/>
                </a:solidFill>
                <a:latin typeface="Bebas Neue"/>
                <a:ea typeface="Bebas Neue"/>
                <a:cs typeface="Bebas Neue"/>
                <a:sym typeface="Bebas Neue"/>
              </a:defRPr>
            </a:lvl2pPr>
            <a:lvl3pPr lvl="2" marR="0" rtl="0" algn="l">
              <a:lnSpc>
                <a:spcPct val="100000"/>
              </a:lnSpc>
              <a:spcBef>
                <a:spcPts val="0"/>
              </a:spcBef>
              <a:spcAft>
                <a:spcPts val="0"/>
              </a:spcAft>
              <a:buClr>
                <a:schemeClr val="dk1"/>
              </a:buClr>
              <a:buSzPts val="3500"/>
              <a:buFont typeface="Bebas Neue"/>
              <a:buNone/>
              <a:defRPr b="0" i="0" sz="3500" u="none" cap="none" strike="noStrike">
                <a:solidFill>
                  <a:schemeClr val="dk1"/>
                </a:solidFill>
                <a:latin typeface="Bebas Neue"/>
                <a:ea typeface="Bebas Neue"/>
                <a:cs typeface="Bebas Neue"/>
                <a:sym typeface="Bebas Neue"/>
              </a:defRPr>
            </a:lvl3pPr>
            <a:lvl4pPr lvl="3" marR="0" rtl="0" algn="l">
              <a:lnSpc>
                <a:spcPct val="100000"/>
              </a:lnSpc>
              <a:spcBef>
                <a:spcPts val="0"/>
              </a:spcBef>
              <a:spcAft>
                <a:spcPts val="0"/>
              </a:spcAft>
              <a:buClr>
                <a:schemeClr val="dk1"/>
              </a:buClr>
              <a:buSzPts val="3500"/>
              <a:buFont typeface="Bebas Neue"/>
              <a:buNone/>
              <a:defRPr b="0" i="0" sz="3500" u="none" cap="none" strike="noStrike">
                <a:solidFill>
                  <a:schemeClr val="dk1"/>
                </a:solidFill>
                <a:latin typeface="Bebas Neue"/>
                <a:ea typeface="Bebas Neue"/>
                <a:cs typeface="Bebas Neue"/>
                <a:sym typeface="Bebas Neue"/>
              </a:defRPr>
            </a:lvl4pPr>
            <a:lvl5pPr lvl="4" marR="0" rtl="0" algn="l">
              <a:lnSpc>
                <a:spcPct val="100000"/>
              </a:lnSpc>
              <a:spcBef>
                <a:spcPts val="0"/>
              </a:spcBef>
              <a:spcAft>
                <a:spcPts val="0"/>
              </a:spcAft>
              <a:buClr>
                <a:schemeClr val="dk1"/>
              </a:buClr>
              <a:buSzPts val="3500"/>
              <a:buFont typeface="Bebas Neue"/>
              <a:buNone/>
              <a:defRPr b="0" i="0" sz="3500" u="none" cap="none" strike="noStrike">
                <a:solidFill>
                  <a:schemeClr val="dk1"/>
                </a:solidFill>
                <a:latin typeface="Bebas Neue"/>
                <a:ea typeface="Bebas Neue"/>
                <a:cs typeface="Bebas Neue"/>
                <a:sym typeface="Bebas Neue"/>
              </a:defRPr>
            </a:lvl5pPr>
            <a:lvl6pPr lvl="5" marR="0" rtl="0" algn="l">
              <a:lnSpc>
                <a:spcPct val="100000"/>
              </a:lnSpc>
              <a:spcBef>
                <a:spcPts val="0"/>
              </a:spcBef>
              <a:spcAft>
                <a:spcPts val="0"/>
              </a:spcAft>
              <a:buClr>
                <a:schemeClr val="dk1"/>
              </a:buClr>
              <a:buSzPts val="3500"/>
              <a:buFont typeface="Bebas Neue"/>
              <a:buNone/>
              <a:defRPr b="0" i="0" sz="3500" u="none" cap="none" strike="noStrike">
                <a:solidFill>
                  <a:schemeClr val="dk1"/>
                </a:solidFill>
                <a:latin typeface="Bebas Neue"/>
                <a:ea typeface="Bebas Neue"/>
                <a:cs typeface="Bebas Neue"/>
                <a:sym typeface="Bebas Neue"/>
              </a:defRPr>
            </a:lvl6pPr>
            <a:lvl7pPr lvl="6" marR="0" rtl="0" algn="l">
              <a:lnSpc>
                <a:spcPct val="100000"/>
              </a:lnSpc>
              <a:spcBef>
                <a:spcPts val="0"/>
              </a:spcBef>
              <a:spcAft>
                <a:spcPts val="0"/>
              </a:spcAft>
              <a:buClr>
                <a:schemeClr val="dk1"/>
              </a:buClr>
              <a:buSzPts val="3500"/>
              <a:buFont typeface="Bebas Neue"/>
              <a:buNone/>
              <a:defRPr b="0" i="0" sz="3500" u="none" cap="none" strike="noStrike">
                <a:solidFill>
                  <a:schemeClr val="dk1"/>
                </a:solidFill>
                <a:latin typeface="Bebas Neue"/>
                <a:ea typeface="Bebas Neue"/>
                <a:cs typeface="Bebas Neue"/>
                <a:sym typeface="Bebas Neue"/>
              </a:defRPr>
            </a:lvl7pPr>
            <a:lvl8pPr lvl="7" marR="0" rtl="0" algn="l">
              <a:lnSpc>
                <a:spcPct val="100000"/>
              </a:lnSpc>
              <a:spcBef>
                <a:spcPts val="0"/>
              </a:spcBef>
              <a:spcAft>
                <a:spcPts val="0"/>
              </a:spcAft>
              <a:buClr>
                <a:schemeClr val="dk1"/>
              </a:buClr>
              <a:buSzPts val="3500"/>
              <a:buFont typeface="Bebas Neue"/>
              <a:buNone/>
              <a:defRPr b="0" i="0" sz="3500" u="none" cap="none" strike="noStrike">
                <a:solidFill>
                  <a:schemeClr val="dk1"/>
                </a:solidFill>
                <a:latin typeface="Bebas Neue"/>
                <a:ea typeface="Bebas Neue"/>
                <a:cs typeface="Bebas Neue"/>
                <a:sym typeface="Bebas Neue"/>
              </a:defRPr>
            </a:lvl8pPr>
            <a:lvl9pPr lvl="8" marR="0" rtl="0" algn="l">
              <a:lnSpc>
                <a:spcPct val="100000"/>
              </a:lnSpc>
              <a:spcBef>
                <a:spcPts val="0"/>
              </a:spcBef>
              <a:spcAft>
                <a:spcPts val="0"/>
              </a:spcAft>
              <a:buClr>
                <a:schemeClr val="dk1"/>
              </a:buClr>
              <a:buSzPts val="3500"/>
              <a:buFont typeface="Bebas Neue"/>
              <a:buNone/>
              <a:defRPr b="0" i="0" sz="3500" u="none" cap="none" strike="noStrike">
                <a:solidFill>
                  <a:schemeClr val="dk1"/>
                </a:solidFill>
                <a:latin typeface="Bebas Neue"/>
                <a:ea typeface="Bebas Neue"/>
                <a:cs typeface="Bebas Neue"/>
                <a:sym typeface="Bebas Neue"/>
              </a:defRPr>
            </a:lvl9pPr>
          </a:lstStyle>
          <a:p/>
        </p:txBody>
      </p:sp>
      <p:sp>
        <p:nvSpPr>
          <p:cNvPr id="7" name="Google Shape;7;p5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chemeClr val="dk1"/>
              </a:buClr>
              <a:buSzPts val="1100"/>
              <a:buFont typeface="Cabin"/>
              <a:buChar char="●"/>
              <a:defRPr b="0" i="0" sz="1100" u="none" cap="none" strike="noStrike">
                <a:solidFill>
                  <a:schemeClr val="dk1"/>
                </a:solidFill>
                <a:latin typeface="Cabin"/>
                <a:ea typeface="Cabin"/>
                <a:cs typeface="Cabin"/>
                <a:sym typeface="Cabin"/>
              </a:defRPr>
            </a:lvl1pPr>
            <a:lvl2pPr indent="-298450" lvl="1" marL="914400" marR="0" rtl="0" algn="l">
              <a:lnSpc>
                <a:spcPct val="100000"/>
              </a:lnSpc>
              <a:spcBef>
                <a:spcPts val="1600"/>
              </a:spcBef>
              <a:spcAft>
                <a:spcPts val="0"/>
              </a:spcAft>
              <a:buClr>
                <a:schemeClr val="dk1"/>
              </a:buClr>
              <a:buSzPts val="1100"/>
              <a:buFont typeface="Cabin"/>
              <a:buChar char="○"/>
              <a:defRPr b="0" i="0" sz="1100" u="none" cap="none" strike="noStrike">
                <a:solidFill>
                  <a:schemeClr val="dk1"/>
                </a:solidFill>
                <a:latin typeface="Cabin"/>
                <a:ea typeface="Cabin"/>
                <a:cs typeface="Cabin"/>
                <a:sym typeface="Cabin"/>
              </a:defRPr>
            </a:lvl2pPr>
            <a:lvl3pPr indent="-298450" lvl="2" marL="1371600" marR="0" rtl="0" algn="l">
              <a:lnSpc>
                <a:spcPct val="100000"/>
              </a:lnSpc>
              <a:spcBef>
                <a:spcPts val="1600"/>
              </a:spcBef>
              <a:spcAft>
                <a:spcPts val="0"/>
              </a:spcAft>
              <a:buClr>
                <a:schemeClr val="dk1"/>
              </a:buClr>
              <a:buSzPts val="1100"/>
              <a:buFont typeface="Cabin"/>
              <a:buChar char="■"/>
              <a:defRPr b="0" i="0" sz="1100" u="none" cap="none" strike="noStrike">
                <a:solidFill>
                  <a:schemeClr val="dk1"/>
                </a:solidFill>
                <a:latin typeface="Cabin"/>
                <a:ea typeface="Cabin"/>
                <a:cs typeface="Cabin"/>
                <a:sym typeface="Cabin"/>
              </a:defRPr>
            </a:lvl3pPr>
            <a:lvl4pPr indent="-298450" lvl="3" marL="1828800" marR="0" rtl="0" algn="l">
              <a:lnSpc>
                <a:spcPct val="100000"/>
              </a:lnSpc>
              <a:spcBef>
                <a:spcPts val="1600"/>
              </a:spcBef>
              <a:spcAft>
                <a:spcPts val="0"/>
              </a:spcAft>
              <a:buClr>
                <a:schemeClr val="dk1"/>
              </a:buClr>
              <a:buSzPts val="1100"/>
              <a:buFont typeface="Cabin"/>
              <a:buChar char="●"/>
              <a:defRPr b="0" i="0" sz="1100" u="none" cap="none" strike="noStrike">
                <a:solidFill>
                  <a:schemeClr val="dk1"/>
                </a:solidFill>
                <a:latin typeface="Cabin"/>
                <a:ea typeface="Cabin"/>
                <a:cs typeface="Cabin"/>
                <a:sym typeface="Cabin"/>
              </a:defRPr>
            </a:lvl4pPr>
            <a:lvl5pPr indent="-298450" lvl="4" marL="2286000" marR="0" rtl="0" algn="l">
              <a:lnSpc>
                <a:spcPct val="100000"/>
              </a:lnSpc>
              <a:spcBef>
                <a:spcPts val="1600"/>
              </a:spcBef>
              <a:spcAft>
                <a:spcPts val="0"/>
              </a:spcAft>
              <a:buClr>
                <a:schemeClr val="dk1"/>
              </a:buClr>
              <a:buSzPts val="1100"/>
              <a:buFont typeface="Cabin"/>
              <a:buChar char="○"/>
              <a:defRPr b="0" i="0" sz="1100" u="none" cap="none" strike="noStrike">
                <a:solidFill>
                  <a:schemeClr val="dk1"/>
                </a:solidFill>
                <a:latin typeface="Cabin"/>
                <a:ea typeface="Cabin"/>
                <a:cs typeface="Cabin"/>
                <a:sym typeface="Cabin"/>
              </a:defRPr>
            </a:lvl5pPr>
            <a:lvl6pPr indent="-298450" lvl="5" marL="2743200" marR="0" rtl="0" algn="l">
              <a:lnSpc>
                <a:spcPct val="100000"/>
              </a:lnSpc>
              <a:spcBef>
                <a:spcPts val="1600"/>
              </a:spcBef>
              <a:spcAft>
                <a:spcPts val="0"/>
              </a:spcAft>
              <a:buClr>
                <a:schemeClr val="dk1"/>
              </a:buClr>
              <a:buSzPts val="1100"/>
              <a:buFont typeface="Cabin"/>
              <a:buChar char="■"/>
              <a:defRPr b="0" i="0" sz="1100" u="none" cap="none" strike="noStrike">
                <a:solidFill>
                  <a:schemeClr val="dk1"/>
                </a:solidFill>
                <a:latin typeface="Cabin"/>
                <a:ea typeface="Cabin"/>
                <a:cs typeface="Cabin"/>
                <a:sym typeface="Cabin"/>
              </a:defRPr>
            </a:lvl6pPr>
            <a:lvl7pPr indent="-298450" lvl="6" marL="3200400" marR="0" rtl="0" algn="l">
              <a:lnSpc>
                <a:spcPct val="100000"/>
              </a:lnSpc>
              <a:spcBef>
                <a:spcPts val="1600"/>
              </a:spcBef>
              <a:spcAft>
                <a:spcPts val="0"/>
              </a:spcAft>
              <a:buClr>
                <a:schemeClr val="dk1"/>
              </a:buClr>
              <a:buSzPts val="1100"/>
              <a:buFont typeface="Cabin"/>
              <a:buChar char="●"/>
              <a:defRPr b="0" i="0" sz="1100" u="none" cap="none" strike="noStrike">
                <a:solidFill>
                  <a:schemeClr val="dk1"/>
                </a:solidFill>
                <a:latin typeface="Cabin"/>
                <a:ea typeface="Cabin"/>
                <a:cs typeface="Cabin"/>
                <a:sym typeface="Cabin"/>
              </a:defRPr>
            </a:lvl7pPr>
            <a:lvl8pPr indent="-298450" lvl="7" marL="3657600" marR="0" rtl="0" algn="l">
              <a:lnSpc>
                <a:spcPct val="100000"/>
              </a:lnSpc>
              <a:spcBef>
                <a:spcPts val="1600"/>
              </a:spcBef>
              <a:spcAft>
                <a:spcPts val="0"/>
              </a:spcAft>
              <a:buClr>
                <a:schemeClr val="dk1"/>
              </a:buClr>
              <a:buSzPts val="1100"/>
              <a:buFont typeface="Cabin"/>
              <a:buChar char="○"/>
              <a:defRPr b="0" i="0" sz="1100" u="none" cap="none" strike="noStrike">
                <a:solidFill>
                  <a:schemeClr val="dk1"/>
                </a:solidFill>
                <a:latin typeface="Cabin"/>
                <a:ea typeface="Cabin"/>
                <a:cs typeface="Cabin"/>
                <a:sym typeface="Cabin"/>
              </a:defRPr>
            </a:lvl8pPr>
            <a:lvl9pPr indent="-298450" lvl="8" marL="4114800" marR="0" rtl="0" algn="l">
              <a:lnSpc>
                <a:spcPct val="100000"/>
              </a:lnSpc>
              <a:spcBef>
                <a:spcPts val="1600"/>
              </a:spcBef>
              <a:spcAft>
                <a:spcPts val="1600"/>
              </a:spcAft>
              <a:buClr>
                <a:schemeClr val="dk1"/>
              </a:buClr>
              <a:buSzPts val="1100"/>
              <a:buFont typeface="Cabin"/>
              <a:buChar char="■"/>
              <a:defRPr b="0" i="0" sz="1100" u="none" cap="none" strike="noStrike">
                <a:solidFill>
                  <a:schemeClr val="dk1"/>
                </a:solidFill>
                <a:latin typeface="Cabin"/>
                <a:ea typeface="Cabin"/>
                <a:cs typeface="Cabin"/>
                <a:sym typeface="Cabin"/>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2"/>
        </a:solidFill>
      </p:bgPr>
    </p:bg>
    <p:spTree>
      <p:nvGrpSpPr>
        <p:cNvPr id="761" name="Shape 761"/>
        <p:cNvGrpSpPr/>
        <p:nvPr/>
      </p:nvGrpSpPr>
      <p:grpSpPr>
        <a:xfrm>
          <a:off x="0" y="0"/>
          <a:ext cx="0" cy="0"/>
          <a:chOff x="0" y="0"/>
          <a:chExt cx="0" cy="0"/>
        </a:xfrm>
      </p:grpSpPr>
      <p:sp>
        <p:nvSpPr>
          <p:cNvPr id="762" name="Google Shape;762;g1d1044728da_4_62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500"/>
              <a:buFont typeface="Days One"/>
              <a:buNone/>
              <a:defRPr sz="3500">
                <a:solidFill>
                  <a:schemeClr val="dk1"/>
                </a:solidFill>
                <a:latin typeface="Days One"/>
                <a:ea typeface="Days One"/>
                <a:cs typeface="Days One"/>
                <a:sym typeface="Days One"/>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p:txBody>
      </p:sp>
      <p:sp>
        <p:nvSpPr>
          <p:cNvPr id="763" name="Google Shape;763;g1d1044728da_4_62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298450" lvl="0" marL="457200" rtl="0">
              <a:lnSpc>
                <a:spcPct val="100000"/>
              </a:lnSpc>
              <a:spcBef>
                <a:spcPts val="0"/>
              </a:spcBef>
              <a:spcAft>
                <a:spcPts val="0"/>
              </a:spcAft>
              <a:buClr>
                <a:schemeClr val="dk1"/>
              </a:buClr>
              <a:buSzPts val="1100"/>
              <a:buFont typeface="Cabin"/>
              <a:buChar char="●"/>
              <a:defRPr sz="1100">
                <a:solidFill>
                  <a:schemeClr val="dk1"/>
                </a:solidFill>
                <a:latin typeface="Cabin"/>
                <a:ea typeface="Cabin"/>
                <a:cs typeface="Cabin"/>
                <a:sym typeface="Cabin"/>
              </a:defRPr>
            </a:lvl1pPr>
            <a:lvl2pPr indent="-298450" lvl="1" marL="914400" rtl="0">
              <a:lnSpc>
                <a:spcPct val="100000"/>
              </a:lnSpc>
              <a:spcBef>
                <a:spcPts val="1600"/>
              </a:spcBef>
              <a:spcAft>
                <a:spcPts val="0"/>
              </a:spcAft>
              <a:buClr>
                <a:schemeClr val="dk1"/>
              </a:buClr>
              <a:buSzPts val="1100"/>
              <a:buFont typeface="Cabin"/>
              <a:buChar char="○"/>
              <a:defRPr sz="1100">
                <a:solidFill>
                  <a:schemeClr val="dk1"/>
                </a:solidFill>
                <a:latin typeface="Cabin"/>
                <a:ea typeface="Cabin"/>
                <a:cs typeface="Cabin"/>
                <a:sym typeface="Cabin"/>
              </a:defRPr>
            </a:lvl2pPr>
            <a:lvl3pPr indent="-298450" lvl="2" marL="1371600" rtl="0">
              <a:lnSpc>
                <a:spcPct val="100000"/>
              </a:lnSpc>
              <a:spcBef>
                <a:spcPts val="1600"/>
              </a:spcBef>
              <a:spcAft>
                <a:spcPts val="0"/>
              </a:spcAft>
              <a:buClr>
                <a:schemeClr val="dk1"/>
              </a:buClr>
              <a:buSzPts val="1100"/>
              <a:buFont typeface="Cabin"/>
              <a:buChar char="■"/>
              <a:defRPr sz="1100">
                <a:solidFill>
                  <a:schemeClr val="dk1"/>
                </a:solidFill>
                <a:latin typeface="Cabin"/>
                <a:ea typeface="Cabin"/>
                <a:cs typeface="Cabin"/>
                <a:sym typeface="Cabin"/>
              </a:defRPr>
            </a:lvl3pPr>
            <a:lvl4pPr indent="-298450" lvl="3" marL="1828800" rtl="0">
              <a:lnSpc>
                <a:spcPct val="100000"/>
              </a:lnSpc>
              <a:spcBef>
                <a:spcPts val="1600"/>
              </a:spcBef>
              <a:spcAft>
                <a:spcPts val="0"/>
              </a:spcAft>
              <a:buClr>
                <a:schemeClr val="dk1"/>
              </a:buClr>
              <a:buSzPts val="1100"/>
              <a:buFont typeface="Cabin"/>
              <a:buChar char="●"/>
              <a:defRPr sz="1100">
                <a:solidFill>
                  <a:schemeClr val="dk1"/>
                </a:solidFill>
                <a:latin typeface="Cabin"/>
                <a:ea typeface="Cabin"/>
                <a:cs typeface="Cabin"/>
                <a:sym typeface="Cabin"/>
              </a:defRPr>
            </a:lvl4pPr>
            <a:lvl5pPr indent="-298450" lvl="4" marL="2286000" rtl="0">
              <a:lnSpc>
                <a:spcPct val="100000"/>
              </a:lnSpc>
              <a:spcBef>
                <a:spcPts val="1600"/>
              </a:spcBef>
              <a:spcAft>
                <a:spcPts val="0"/>
              </a:spcAft>
              <a:buClr>
                <a:schemeClr val="dk1"/>
              </a:buClr>
              <a:buSzPts val="1100"/>
              <a:buFont typeface="Cabin"/>
              <a:buChar char="○"/>
              <a:defRPr sz="1100">
                <a:solidFill>
                  <a:schemeClr val="dk1"/>
                </a:solidFill>
                <a:latin typeface="Cabin"/>
                <a:ea typeface="Cabin"/>
                <a:cs typeface="Cabin"/>
                <a:sym typeface="Cabin"/>
              </a:defRPr>
            </a:lvl5pPr>
            <a:lvl6pPr indent="-298450" lvl="5" marL="2743200" rtl="0">
              <a:lnSpc>
                <a:spcPct val="100000"/>
              </a:lnSpc>
              <a:spcBef>
                <a:spcPts val="1600"/>
              </a:spcBef>
              <a:spcAft>
                <a:spcPts val="0"/>
              </a:spcAft>
              <a:buClr>
                <a:schemeClr val="dk1"/>
              </a:buClr>
              <a:buSzPts val="1100"/>
              <a:buFont typeface="Cabin"/>
              <a:buChar char="■"/>
              <a:defRPr sz="1100">
                <a:solidFill>
                  <a:schemeClr val="dk1"/>
                </a:solidFill>
                <a:latin typeface="Cabin"/>
                <a:ea typeface="Cabin"/>
                <a:cs typeface="Cabin"/>
                <a:sym typeface="Cabin"/>
              </a:defRPr>
            </a:lvl6pPr>
            <a:lvl7pPr indent="-298450" lvl="6" marL="3200400" rtl="0">
              <a:lnSpc>
                <a:spcPct val="100000"/>
              </a:lnSpc>
              <a:spcBef>
                <a:spcPts val="1600"/>
              </a:spcBef>
              <a:spcAft>
                <a:spcPts val="0"/>
              </a:spcAft>
              <a:buClr>
                <a:schemeClr val="dk1"/>
              </a:buClr>
              <a:buSzPts val="1100"/>
              <a:buFont typeface="Cabin"/>
              <a:buChar char="●"/>
              <a:defRPr sz="1100">
                <a:solidFill>
                  <a:schemeClr val="dk1"/>
                </a:solidFill>
                <a:latin typeface="Cabin"/>
                <a:ea typeface="Cabin"/>
                <a:cs typeface="Cabin"/>
                <a:sym typeface="Cabin"/>
              </a:defRPr>
            </a:lvl7pPr>
            <a:lvl8pPr indent="-298450" lvl="7" marL="3657600" rtl="0">
              <a:lnSpc>
                <a:spcPct val="100000"/>
              </a:lnSpc>
              <a:spcBef>
                <a:spcPts val="1600"/>
              </a:spcBef>
              <a:spcAft>
                <a:spcPts val="0"/>
              </a:spcAft>
              <a:buClr>
                <a:schemeClr val="dk1"/>
              </a:buClr>
              <a:buSzPts val="1100"/>
              <a:buFont typeface="Cabin"/>
              <a:buChar char="○"/>
              <a:defRPr sz="1100">
                <a:solidFill>
                  <a:schemeClr val="dk1"/>
                </a:solidFill>
                <a:latin typeface="Cabin"/>
                <a:ea typeface="Cabin"/>
                <a:cs typeface="Cabin"/>
                <a:sym typeface="Cabin"/>
              </a:defRPr>
            </a:lvl8pPr>
            <a:lvl9pPr indent="-298450" lvl="8" marL="4114800" rtl="0">
              <a:lnSpc>
                <a:spcPct val="100000"/>
              </a:lnSpc>
              <a:spcBef>
                <a:spcPts val="1600"/>
              </a:spcBef>
              <a:spcAft>
                <a:spcPts val="1600"/>
              </a:spcAft>
              <a:buClr>
                <a:schemeClr val="dk1"/>
              </a:buClr>
              <a:buSzPts val="1100"/>
              <a:buFont typeface="Cabin"/>
              <a:buChar char="■"/>
              <a:defRPr sz="1100">
                <a:solidFill>
                  <a:schemeClr val="dk1"/>
                </a:solidFill>
                <a:latin typeface="Cabin"/>
                <a:ea typeface="Cabin"/>
                <a:cs typeface="Cabin"/>
                <a:sym typeface="Cabin"/>
              </a:defRPr>
            </a:lvl9pPr>
          </a:lstStyle>
          <a:p/>
        </p:txBody>
      </p:sp>
    </p:spTree>
  </p:cSld>
  <p:clrMap accent1="accent1" accent2="accent2" accent3="accent3" accent4="accent4" accent5="accent5" accent6="accent6" bg1="lt1" bg2="dk2" tx1="dk1" tx2="lt2" folHlink="folHlink" hlink="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 id="2147483683" r:id="rId13"/>
    <p:sldLayoutId id="2147483684" r:id="rId14"/>
    <p:sldLayoutId id="2147483685" r:id="rId15"/>
    <p:sldLayoutId id="2147483686" r:id="rId16"/>
    <p:sldLayoutId id="2147483687" r:id="rId17"/>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10.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18.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24.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1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23.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15.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14.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22.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image" Target="../media/image21.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 Id="rId3" Type="http://schemas.openxmlformats.org/officeDocument/2006/relationships/image" Target="../media/image26.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 Id="rId3" Type="http://schemas.openxmlformats.org/officeDocument/2006/relationships/image" Target="../media/image27.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 Id="rId3" Type="http://schemas.openxmlformats.org/officeDocument/2006/relationships/image" Target="../media/image11.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 Id="rId3" Type="http://schemas.openxmlformats.org/officeDocument/2006/relationships/image" Target="../media/image9.png"/><Relationship Id="rId4" Type="http://schemas.openxmlformats.org/officeDocument/2006/relationships/image" Target="../media/image1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 Id="rId3" Type="http://schemas.openxmlformats.org/officeDocument/2006/relationships/image" Target="../media/image17.png"/><Relationship Id="rId4" Type="http://schemas.openxmlformats.org/officeDocument/2006/relationships/image" Target="../media/image1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2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29.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xml"/><Relationship Id="rId3" Type="http://schemas.openxmlformats.org/officeDocument/2006/relationships/image" Target="../media/image28.jpg"/><Relationship Id="rId4" Type="http://schemas.openxmlformats.org/officeDocument/2006/relationships/image" Target="../media/image25.jpg"/><Relationship Id="rId5" Type="http://schemas.openxmlformats.org/officeDocument/2006/relationships/image" Target="../media/image1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4" name="Shape 1364"/>
        <p:cNvGrpSpPr/>
        <p:nvPr/>
      </p:nvGrpSpPr>
      <p:grpSpPr>
        <a:xfrm>
          <a:off x="0" y="0"/>
          <a:ext cx="0" cy="0"/>
          <a:chOff x="0" y="0"/>
          <a:chExt cx="0" cy="0"/>
        </a:xfrm>
      </p:grpSpPr>
      <p:grpSp>
        <p:nvGrpSpPr>
          <p:cNvPr id="1365" name="Google Shape;1365;g1d1044728da_4_613"/>
          <p:cNvGrpSpPr/>
          <p:nvPr/>
        </p:nvGrpSpPr>
        <p:grpSpPr>
          <a:xfrm>
            <a:off x="5677573" y="2004956"/>
            <a:ext cx="3261491" cy="3261491"/>
            <a:chOff x="209945" y="1501725"/>
            <a:chExt cx="2838300" cy="2838300"/>
          </a:xfrm>
        </p:grpSpPr>
        <p:sp>
          <p:nvSpPr>
            <p:cNvPr id="1366" name="Google Shape;1366;g1d1044728da_4_613"/>
            <p:cNvSpPr/>
            <p:nvPr/>
          </p:nvSpPr>
          <p:spPr>
            <a:xfrm rot="2700000">
              <a:off x="1107030" y="1445478"/>
              <a:ext cx="1044538" cy="2950757"/>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g1d1044728da_4_613"/>
            <p:cNvSpPr/>
            <p:nvPr/>
          </p:nvSpPr>
          <p:spPr>
            <a:xfrm rot="2700000">
              <a:off x="158808" y="2384181"/>
              <a:ext cx="2940574" cy="1073388"/>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68" name="Google Shape;1368;g1d1044728da_4_613"/>
          <p:cNvSpPr txBox="1"/>
          <p:nvPr>
            <p:ph type="ctrTitle"/>
          </p:nvPr>
        </p:nvSpPr>
        <p:spPr>
          <a:xfrm>
            <a:off x="1417050" y="1410450"/>
            <a:ext cx="6309900" cy="1671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US"/>
              <a:t>Bank Marketing Campaign</a:t>
            </a:r>
            <a:endParaRPr>
              <a:solidFill>
                <a:schemeClr val="accent1"/>
              </a:solidFill>
            </a:endParaRPr>
          </a:p>
        </p:txBody>
      </p:sp>
      <p:sp>
        <p:nvSpPr>
          <p:cNvPr id="1369" name="Google Shape;1369;g1d1044728da_4_613"/>
          <p:cNvSpPr txBox="1"/>
          <p:nvPr>
            <p:ph idx="1" type="subTitle"/>
          </p:nvPr>
        </p:nvSpPr>
        <p:spPr>
          <a:xfrm>
            <a:off x="2392500" y="3718425"/>
            <a:ext cx="4359000" cy="409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US"/>
              <a:t>Final Project Presentation</a:t>
            </a:r>
            <a:endParaRPr/>
          </a:p>
        </p:txBody>
      </p:sp>
      <p:cxnSp>
        <p:nvCxnSpPr>
          <p:cNvPr id="1370" name="Google Shape;1370;g1d1044728da_4_613"/>
          <p:cNvCxnSpPr/>
          <p:nvPr/>
        </p:nvCxnSpPr>
        <p:spPr>
          <a:xfrm>
            <a:off x="1417100" y="1171725"/>
            <a:ext cx="6309900" cy="0"/>
          </a:xfrm>
          <a:prstGeom prst="straightConnector1">
            <a:avLst/>
          </a:prstGeom>
          <a:noFill/>
          <a:ln cap="flat" cmpd="sng" w="9525">
            <a:solidFill>
              <a:schemeClr val="dk1"/>
            </a:solidFill>
            <a:prstDash val="solid"/>
            <a:round/>
            <a:headEnd len="med" w="med" type="none"/>
            <a:tailEnd len="med" w="med" type="none"/>
          </a:ln>
        </p:spPr>
      </p:cxnSp>
      <p:cxnSp>
        <p:nvCxnSpPr>
          <p:cNvPr id="1371" name="Google Shape;1371;g1d1044728da_4_613"/>
          <p:cNvCxnSpPr/>
          <p:nvPr/>
        </p:nvCxnSpPr>
        <p:spPr>
          <a:xfrm>
            <a:off x="1417100" y="3320775"/>
            <a:ext cx="6309900" cy="0"/>
          </a:xfrm>
          <a:prstGeom prst="straightConnector1">
            <a:avLst/>
          </a:prstGeom>
          <a:noFill/>
          <a:ln cap="flat" cmpd="sng" w="9525">
            <a:solidFill>
              <a:schemeClr val="dk1"/>
            </a:solidFill>
            <a:prstDash val="solid"/>
            <a:round/>
            <a:headEnd len="med" w="med" type="none"/>
            <a:tailEnd len="med" w="med" type="none"/>
          </a:ln>
        </p:spPr>
      </p:cxnSp>
      <p:sp>
        <p:nvSpPr>
          <p:cNvPr id="1372" name="Google Shape;1372;g1d1044728da_4_613"/>
          <p:cNvSpPr txBox="1"/>
          <p:nvPr/>
        </p:nvSpPr>
        <p:spPr>
          <a:xfrm>
            <a:off x="725600" y="222696"/>
            <a:ext cx="2112600" cy="31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200">
                <a:latin typeface="Cabin"/>
                <a:ea typeface="Cabin"/>
                <a:cs typeface="Cabin"/>
                <a:sym typeface="Cabin"/>
              </a:rPr>
              <a:t>Enigma Think Thank</a:t>
            </a:r>
            <a:endParaRPr b="1" sz="1200">
              <a:latin typeface="Cabin"/>
              <a:ea typeface="Cabin"/>
              <a:cs typeface="Cabin"/>
              <a:sym typeface="Cabin"/>
            </a:endParaRPr>
          </a:p>
        </p:txBody>
      </p:sp>
      <p:sp>
        <p:nvSpPr>
          <p:cNvPr id="1373" name="Google Shape;1373;g1d1044728da_4_613"/>
          <p:cNvSpPr txBox="1"/>
          <p:nvPr/>
        </p:nvSpPr>
        <p:spPr>
          <a:xfrm>
            <a:off x="6316300" y="222696"/>
            <a:ext cx="2112600" cy="3123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US" sz="1200">
                <a:latin typeface="Cabin"/>
                <a:ea typeface="Cabin"/>
                <a:cs typeface="Cabin"/>
                <a:sym typeface="Cabin"/>
              </a:rPr>
              <a:t>January, 2023</a:t>
            </a:r>
            <a:endParaRPr b="1" sz="1200">
              <a:latin typeface="Cabin"/>
              <a:ea typeface="Cabin"/>
              <a:cs typeface="Cabin"/>
              <a:sym typeface="Cabin"/>
            </a:endParaRPr>
          </a:p>
        </p:txBody>
      </p:sp>
      <p:sp>
        <p:nvSpPr>
          <p:cNvPr id="1374" name="Google Shape;1374;g1d1044728da_4_613"/>
          <p:cNvSpPr txBox="1"/>
          <p:nvPr>
            <p:ph idx="12" type="sldNum"/>
          </p:nvPr>
        </p:nvSpPr>
        <p:spPr>
          <a:xfrm>
            <a:off x="715109" y="4669856"/>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0" name="Shape 1530"/>
        <p:cNvGrpSpPr/>
        <p:nvPr/>
      </p:nvGrpSpPr>
      <p:grpSpPr>
        <a:xfrm>
          <a:off x="0" y="0"/>
          <a:ext cx="0" cy="0"/>
          <a:chOff x="0" y="0"/>
          <a:chExt cx="0" cy="0"/>
        </a:xfrm>
      </p:grpSpPr>
      <p:grpSp>
        <p:nvGrpSpPr>
          <p:cNvPr id="1531" name="Google Shape;1531;p6"/>
          <p:cNvGrpSpPr/>
          <p:nvPr/>
        </p:nvGrpSpPr>
        <p:grpSpPr>
          <a:xfrm>
            <a:off x="-1509927" y="878431"/>
            <a:ext cx="3261491" cy="3261491"/>
            <a:chOff x="209945" y="1501725"/>
            <a:chExt cx="2838300" cy="2838300"/>
          </a:xfrm>
        </p:grpSpPr>
        <p:sp>
          <p:nvSpPr>
            <p:cNvPr id="1532" name="Google Shape;1532;p6"/>
            <p:cNvSpPr/>
            <p:nvPr/>
          </p:nvSpPr>
          <p:spPr>
            <a:xfrm rot="2700000">
              <a:off x="1107030" y="1445478"/>
              <a:ext cx="1044538" cy="2950757"/>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3" name="Google Shape;1533;p6"/>
            <p:cNvSpPr/>
            <p:nvPr/>
          </p:nvSpPr>
          <p:spPr>
            <a:xfrm rot="2700000">
              <a:off x="158808" y="2384181"/>
              <a:ext cx="2940574" cy="1073388"/>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534" name="Google Shape;1534;p6"/>
          <p:cNvSpPr/>
          <p:nvPr/>
        </p:nvSpPr>
        <p:spPr>
          <a:xfrm>
            <a:off x="715100" y="1537137"/>
            <a:ext cx="3215700" cy="29289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5" name="Google Shape;1535;p6"/>
          <p:cNvSpPr txBox="1"/>
          <p:nvPr>
            <p:ph type="title"/>
          </p:nvPr>
        </p:nvSpPr>
        <p:spPr>
          <a:xfrm>
            <a:off x="720000" y="539496"/>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500"/>
              <a:buNone/>
            </a:pPr>
            <a:r>
              <a:rPr lang="en-US" sz="2400"/>
              <a:t>Data Understanding (Cont)</a:t>
            </a:r>
            <a:endParaRPr sz="2800"/>
          </a:p>
        </p:txBody>
      </p:sp>
      <p:sp>
        <p:nvSpPr>
          <p:cNvPr id="1536" name="Google Shape;1536;p6"/>
          <p:cNvSpPr txBox="1"/>
          <p:nvPr>
            <p:ph idx="1" type="subTitle"/>
          </p:nvPr>
        </p:nvSpPr>
        <p:spPr>
          <a:xfrm>
            <a:off x="4124400" y="1537137"/>
            <a:ext cx="4299600" cy="24576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b="0" i="0" lang="en-US">
                <a:solidFill>
                  <a:srgbClr val="000000"/>
                </a:solidFill>
                <a:latin typeface="Calibri"/>
                <a:ea typeface="Calibri"/>
                <a:cs typeface="Calibri"/>
                <a:sym typeface="Calibri"/>
              </a:rPr>
              <a:t>Dataset digunakan pada penelitian S. Moro, P. Cortez and P. Rita. A Data-Driven Approach to Predict the Success of Bank Telemarketing. Decision Support Systems (2014), doi:10.1016/j.dss.2014.03.001.</a:t>
            </a:r>
            <a:endParaRPr/>
          </a:p>
          <a:p>
            <a:pPr indent="-298450" lvl="0" marL="457200" rtl="0" algn="l">
              <a:lnSpc>
                <a:spcPct val="100000"/>
              </a:lnSpc>
              <a:spcBef>
                <a:spcPts val="0"/>
              </a:spcBef>
              <a:spcAft>
                <a:spcPts val="0"/>
              </a:spcAft>
              <a:buSzPts val="1100"/>
              <a:buChar char="●"/>
            </a:pPr>
            <a:r>
              <a:rPr b="0" i="0" lang="en-US">
                <a:solidFill>
                  <a:srgbClr val="000000"/>
                </a:solidFill>
                <a:latin typeface="Calibri"/>
                <a:ea typeface="Calibri"/>
                <a:cs typeface="Calibri"/>
                <a:sym typeface="Calibri"/>
              </a:rPr>
              <a:t>Dataset tersebut dilengkapi dengan tambahan 5 fitur social dan ekonomi (emp.var.rate, cons.price.idx, cons.conf.idx, euribor3m, nr.employed) yang didapatkan dari Banco de Portugal.</a:t>
            </a:r>
            <a:endParaRPr/>
          </a:p>
          <a:p>
            <a:pPr indent="-298450" lvl="0" marL="457200" rtl="0" algn="l">
              <a:lnSpc>
                <a:spcPct val="100000"/>
              </a:lnSpc>
              <a:spcBef>
                <a:spcPts val="0"/>
              </a:spcBef>
              <a:spcAft>
                <a:spcPts val="0"/>
              </a:spcAft>
              <a:buSzPts val="1100"/>
              <a:buChar char="●"/>
            </a:pPr>
            <a:r>
              <a:rPr b="0" i="0" lang="en-US">
                <a:solidFill>
                  <a:srgbClr val="000000"/>
                </a:solidFill>
                <a:latin typeface="Calibri"/>
                <a:ea typeface="Calibri"/>
                <a:cs typeface="Calibri"/>
                <a:sym typeface="Calibri"/>
              </a:rPr>
              <a:t>Pemilihan fitur pada dataset menggunakan metode semi-automatic feature selection yaitu gabungan dari wawancara domain expert (bank campaign manager) dan metode forward selection yang memilih 19 fitur dari 150 fitur yang ada.</a:t>
            </a:r>
            <a:endParaRPr/>
          </a:p>
          <a:p>
            <a:pPr indent="-228600" lvl="0" marL="457200" rtl="0" algn="l">
              <a:lnSpc>
                <a:spcPct val="100000"/>
              </a:lnSpc>
              <a:spcBef>
                <a:spcPts val="0"/>
              </a:spcBef>
              <a:spcAft>
                <a:spcPts val="0"/>
              </a:spcAft>
              <a:buSzPts val="1100"/>
              <a:buNone/>
            </a:pPr>
            <a:r>
              <a:t/>
            </a:r>
            <a:endParaRPr b="0" i="0">
              <a:solidFill>
                <a:srgbClr val="000000"/>
              </a:solidFill>
              <a:latin typeface="Calibri"/>
              <a:ea typeface="Calibri"/>
              <a:cs typeface="Calibri"/>
              <a:sym typeface="Calibri"/>
            </a:endParaRPr>
          </a:p>
        </p:txBody>
      </p:sp>
      <p:sp>
        <p:nvSpPr>
          <p:cNvPr id="1537" name="Google Shape;1537;p6"/>
          <p:cNvSpPr txBox="1"/>
          <p:nvPr>
            <p:ph idx="12" type="sldNum"/>
          </p:nvPr>
        </p:nvSpPr>
        <p:spPr>
          <a:xfrm>
            <a:off x="725609" y="4669851"/>
            <a:ext cx="548700" cy="393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200"/>
              <a:buNone/>
            </a:pPr>
            <a:fld id="{00000000-1234-1234-1234-123412341234}" type="slidenum">
              <a:rPr lang="en-US"/>
              <a:t>‹#›</a:t>
            </a:fld>
            <a:endParaRPr/>
          </a:p>
        </p:txBody>
      </p:sp>
      <p:grpSp>
        <p:nvGrpSpPr>
          <p:cNvPr id="1538" name="Google Shape;1538;p6"/>
          <p:cNvGrpSpPr/>
          <p:nvPr/>
        </p:nvGrpSpPr>
        <p:grpSpPr>
          <a:xfrm>
            <a:off x="8189841" y="4139937"/>
            <a:ext cx="234160" cy="234160"/>
            <a:chOff x="209945" y="1501725"/>
            <a:chExt cx="2838300" cy="2838300"/>
          </a:xfrm>
        </p:grpSpPr>
        <p:sp>
          <p:nvSpPr>
            <p:cNvPr id="1539" name="Google Shape;1539;p6"/>
            <p:cNvSpPr/>
            <p:nvPr/>
          </p:nvSpPr>
          <p:spPr>
            <a:xfrm rot="2700000">
              <a:off x="1107030" y="1445478"/>
              <a:ext cx="1044538" cy="2950757"/>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0" name="Google Shape;1540;p6"/>
            <p:cNvSpPr/>
            <p:nvPr/>
          </p:nvSpPr>
          <p:spPr>
            <a:xfrm rot="2700000">
              <a:off x="158808" y="2384181"/>
              <a:ext cx="2940574" cy="1073388"/>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41" name="Google Shape;1541;p6"/>
          <p:cNvGrpSpPr/>
          <p:nvPr/>
        </p:nvGrpSpPr>
        <p:grpSpPr>
          <a:xfrm>
            <a:off x="7768466" y="4139937"/>
            <a:ext cx="234160" cy="234160"/>
            <a:chOff x="209945" y="1501725"/>
            <a:chExt cx="2838300" cy="2838300"/>
          </a:xfrm>
        </p:grpSpPr>
        <p:sp>
          <p:nvSpPr>
            <p:cNvPr id="1542" name="Google Shape;1542;p6"/>
            <p:cNvSpPr/>
            <p:nvPr/>
          </p:nvSpPr>
          <p:spPr>
            <a:xfrm rot="2700000">
              <a:off x="1107030" y="1445478"/>
              <a:ext cx="1044538" cy="2950757"/>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3" name="Google Shape;1543;p6"/>
            <p:cNvSpPr/>
            <p:nvPr/>
          </p:nvSpPr>
          <p:spPr>
            <a:xfrm rot="2700000">
              <a:off x="158808" y="2384181"/>
              <a:ext cx="2940574" cy="1073388"/>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44" name="Google Shape;1544;p6"/>
          <p:cNvGrpSpPr/>
          <p:nvPr/>
        </p:nvGrpSpPr>
        <p:grpSpPr>
          <a:xfrm>
            <a:off x="7347091" y="4139937"/>
            <a:ext cx="234160" cy="234160"/>
            <a:chOff x="209945" y="1501725"/>
            <a:chExt cx="2838300" cy="2838300"/>
          </a:xfrm>
        </p:grpSpPr>
        <p:sp>
          <p:nvSpPr>
            <p:cNvPr id="1545" name="Google Shape;1545;p6"/>
            <p:cNvSpPr/>
            <p:nvPr/>
          </p:nvSpPr>
          <p:spPr>
            <a:xfrm rot="2700000">
              <a:off x="1107030" y="1445478"/>
              <a:ext cx="1044538" cy="2950757"/>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6" name="Google Shape;1546;p6"/>
            <p:cNvSpPr/>
            <p:nvPr/>
          </p:nvSpPr>
          <p:spPr>
            <a:xfrm rot="2700000">
              <a:off x="158808" y="2384181"/>
              <a:ext cx="2940574" cy="1073388"/>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547" name="Google Shape;1547;p6"/>
          <p:cNvSpPr/>
          <p:nvPr>
            <p:ph idx="2" type="pic"/>
          </p:nvPr>
        </p:nvSpPr>
        <p:spPr>
          <a:xfrm>
            <a:off x="809900" y="1629087"/>
            <a:ext cx="3026100" cy="2745000"/>
          </a:xfrm>
          <a:prstGeom prst="rect">
            <a:avLst/>
          </a:prstGeom>
          <a:noFill/>
          <a:ln>
            <a:noFill/>
          </a:ln>
        </p:spPr>
      </p:sp>
      <p:pic>
        <p:nvPicPr>
          <p:cNvPr id="1548" name="Google Shape;1548;p6"/>
          <p:cNvPicPr preferRelativeResize="0"/>
          <p:nvPr/>
        </p:nvPicPr>
        <p:blipFill rotWithShape="1">
          <a:blip r:embed="rId3">
            <a:alphaModFix/>
          </a:blip>
          <a:srcRect b="0" l="0" r="0" t="0"/>
          <a:stretch/>
        </p:blipFill>
        <p:spPr>
          <a:xfrm>
            <a:off x="809899" y="1649405"/>
            <a:ext cx="3026099" cy="2745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2" name="Shape 1552"/>
        <p:cNvGrpSpPr/>
        <p:nvPr/>
      </p:nvGrpSpPr>
      <p:grpSpPr>
        <a:xfrm>
          <a:off x="0" y="0"/>
          <a:ext cx="0" cy="0"/>
          <a:chOff x="0" y="0"/>
          <a:chExt cx="0" cy="0"/>
        </a:xfrm>
      </p:grpSpPr>
      <p:grpSp>
        <p:nvGrpSpPr>
          <p:cNvPr id="1553" name="Google Shape;1553;p7"/>
          <p:cNvGrpSpPr/>
          <p:nvPr/>
        </p:nvGrpSpPr>
        <p:grpSpPr>
          <a:xfrm>
            <a:off x="-1509927" y="878431"/>
            <a:ext cx="3261491" cy="3261491"/>
            <a:chOff x="209945" y="1501725"/>
            <a:chExt cx="2838300" cy="2838300"/>
          </a:xfrm>
        </p:grpSpPr>
        <p:sp>
          <p:nvSpPr>
            <p:cNvPr id="1554" name="Google Shape;1554;p7"/>
            <p:cNvSpPr/>
            <p:nvPr/>
          </p:nvSpPr>
          <p:spPr>
            <a:xfrm rot="2700000">
              <a:off x="1107030" y="1445478"/>
              <a:ext cx="1044538" cy="2950757"/>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5" name="Google Shape;1555;p7"/>
            <p:cNvSpPr/>
            <p:nvPr/>
          </p:nvSpPr>
          <p:spPr>
            <a:xfrm rot="2700000">
              <a:off x="158808" y="2384181"/>
              <a:ext cx="2940574" cy="1073388"/>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556" name="Google Shape;1556;p7"/>
          <p:cNvSpPr txBox="1"/>
          <p:nvPr>
            <p:ph type="title"/>
          </p:nvPr>
        </p:nvSpPr>
        <p:spPr>
          <a:xfrm>
            <a:off x="653325" y="-4"/>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500"/>
              <a:buNone/>
            </a:pPr>
            <a:r>
              <a:rPr lang="en-US" sz="2400"/>
              <a:t>Data Understanding</a:t>
            </a:r>
            <a:endParaRPr sz="2800"/>
          </a:p>
        </p:txBody>
      </p:sp>
      <p:sp>
        <p:nvSpPr>
          <p:cNvPr id="1557" name="Google Shape;1557;p7"/>
          <p:cNvSpPr txBox="1"/>
          <p:nvPr>
            <p:ph idx="1" type="subTitle"/>
          </p:nvPr>
        </p:nvSpPr>
        <p:spPr>
          <a:xfrm>
            <a:off x="4124400" y="1537137"/>
            <a:ext cx="4299600" cy="24576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i="0" lang="en-US">
                <a:solidFill>
                  <a:srgbClr val="000000"/>
                </a:solidFill>
              </a:rPr>
              <a:t>Data terdiri dari 21 kolom dan 41188 baris.</a:t>
            </a:r>
            <a:endParaRPr/>
          </a:p>
          <a:p>
            <a:pPr indent="-298450" lvl="0" marL="457200" rtl="0" algn="l">
              <a:lnSpc>
                <a:spcPct val="100000"/>
              </a:lnSpc>
              <a:spcBef>
                <a:spcPts val="0"/>
              </a:spcBef>
              <a:spcAft>
                <a:spcPts val="0"/>
              </a:spcAft>
              <a:buSzPts val="1100"/>
              <a:buChar char="●"/>
            </a:pPr>
            <a:r>
              <a:rPr i="0" lang="en-US">
                <a:solidFill>
                  <a:srgbClr val="000000"/>
                </a:solidFill>
              </a:rPr>
              <a:t>Data kita terdiri dari kolom numerik (int/float) dan kolom kategori (object).</a:t>
            </a:r>
            <a:endParaRPr/>
          </a:p>
          <a:p>
            <a:pPr indent="-298450" lvl="0" marL="457200" rtl="0" algn="l">
              <a:lnSpc>
                <a:spcPct val="100000"/>
              </a:lnSpc>
              <a:spcBef>
                <a:spcPts val="0"/>
              </a:spcBef>
              <a:spcAft>
                <a:spcPts val="0"/>
              </a:spcAft>
              <a:buSzPts val="1100"/>
              <a:buChar char="●"/>
            </a:pPr>
            <a:r>
              <a:rPr i="0" lang="en-US">
                <a:solidFill>
                  <a:srgbClr val="000000"/>
                </a:solidFill>
              </a:rPr>
              <a:t>Dataset Terdiri dari 11 Data Kategorik dan 9 Data Numerik dan 1 Kolom Target (y).</a:t>
            </a:r>
            <a:endParaRPr/>
          </a:p>
          <a:p>
            <a:pPr indent="-298450" lvl="0" marL="457200" rtl="0" algn="l">
              <a:lnSpc>
                <a:spcPct val="100000"/>
              </a:lnSpc>
              <a:spcBef>
                <a:spcPts val="0"/>
              </a:spcBef>
              <a:spcAft>
                <a:spcPts val="0"/>
              </a:spcAft>
              <a:buSzPts val="1100"/>
              <a:buChar char="●"/>
            </a:pPr>
            <a:r>
              <a:rPr i="0" lang="en-US">
                <a:solidFill>
                  <a:srgbClr val="000000"/>
                </a:solidFill>
              </a:rPr>
              <a:t>Terlihat dari data bahwa tidak ada</a:t>
            </a:r>
            <a:r>
              <a:rPr lang="en-US">
                <a:solidFill>
                  <a:srgbClr val="000000"/>
                </a:solidFill>
              </a:rPr>
              <a:t> </a:t>
            </a:r>
            <a:r>
              <a:rPr i="0" lang="en-US">
                <a:solidFill>
                  <a:srgbClr val="000000"/>
                </a:solidFill>
              </a:rPr>
              <a:t>missing value.</a:t>
            </a:r>
            <a:endParaRPr/>
          </a:p>
          <a:p>
            <a:pPr indent="-298450" lvl="0" marL="457200" rtl="0" algn="l">
              <a:lnSpc>
                <a:spcPct val="100000"/>
              </a:lnSpc>
              <a:spcBef>
                <a:spcPts val="0"/>
              </a:spcBef>
              <a:spcAft>
                <a:spcPts val="0"/>
              </a:spcAft>
              <a:buSzPts val="1100"/>
              <a:buChar char="●"/>
            </a:pPr>
            <a:r>
              <a:rPr i="0" lang="en-US">
                <a:solidFill>
                  <a:srgbClr val="000000"/>
                </a:solidFill>
              </a:rPr>
              <a:t>Dataset dibuat oleh Sérgio Moro (ISCTE-IUL), Paulo Cortez (Univ. Minho) and Paulo Rita (ISCTE-IUL) pada tahun 2014.</a:t>
            </a:r>
            <a:endParaRPr/>
          </a:p>
          <a:p>
            <a:pPr indent="-298450" lvl="0" marL="457200" rtl="0" algn="l">
              <a:lnSpc>
                <a:spcPct val="100000"/>
              </a:lnSpc>
              <a:spcBef>
                <a:spcPts val="0"/>
              </a:spcBef>
              <a:spcAft>
                <a:spcPts val="0"/>
              </a:spcAft>
              <a:buSzPts val="1100"/>
              <a:buChar char="●"/>
            </a:pPr>
            <a:r>
              <a:rPr i="0" lang="en-US">
                <a:solidFill>
                  <a:srgbClr val="000000"/>
                </a:solidFill>
              </a:rPr>
              <a:t>Data yang ada diambil pada interval tahun 2008-2013, sehingga analisis yang perlu kita lakukan sebaiknya harus relevan dengan kondisi zaman saat itu.</a:t>
            </a:r>
            <a:endParaRPr/>
          </a:p>
          <a:p>
            <a:pPr indent="-228600" lvl="0" marL="457200" rtl="0" algn="l">
              <a:lnSpc>
                <a:spcPct val="100000"/>
              </a:lnSpc>
              <a:spcBef>
                <a:spcPts val="0"/>
              </a:spcBef>
              <a:spcAft>
                <a:spcPts val="0"/>
              </a:spcAft>
              <a:buSzPts val="1100"/>
              <a:buNone/>
            </a:pPr>
            <a:r>
              <a:t/>
            </a:r>
            <a:endParaRPr b="0" i="0">
              <a:solidFill>
                <a:srgbClr val="000000"/>
              </a:solidFill>
              <a:latin typeface="Calibri"/>
              <a:ea typeface="Calibri"/>
              <a:cs typeface="Calibri"/>
              <a:sym typeface="Calibri"/>
            </a:endParaRPr>
          </a:p>
        </p:txBody>
      </p:sp>
      <p:sp>
        <p:nvSpPr>
          <p:cNvPr id="1558" name="Google Shape;1558;p7"/>
          <p:cNvSpPr txBox="1"/>
          <p:nvPr>
            <p:ph idx="12" type="sldNum"/>
          </p:nvPr>
        </p:nvSpPr>
        <p:spPr>
          <a:xfrm>
            <a:off x="725609" y="4669851"/>
            <a:ext cx="548700" cy="393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200"/>
              <a:buNone/>
            </a:pPr>
            <a:fld id="{00000000-1234-1234-1234-123412341234}" type="slidenum">
              <a:rPr lang="en-US"/>
              <a:t>‹#›</a:t>
            </a:fld>
            <a:endParaRPr/>
          </a:p>
        </p:txBody>
      </p:sp>
      <p:grpSp>
        <p:nvGrpSpPr>
          <p:cNvPr id="1559" name="Google Shape;1559;p7"/>
          <p:cNvGrpSpPr/>
          <p:nvPr/>
        </p:nvGrpSpPr>
        <p:grpSpPr>
          <a:xfrm>
            <a:off x="8189841" y="4139937"/>
            <a:ext cx="234160" cy="234160"/>
            <a:chOff x="209945" y="1501725"/>
            <a:chExt cx="2838300" cy="2838300"/>
          </a:xfrm>
        </p:grpSpPr>
        <p:sp>
          <p:nvSpPr>
            <p:cNvPr id="1560" name="Google Shape;1560;p7"/>
            <p:cNvSpPr/>
            <p:nvPr/>
          </p:nvSpPr>
          <p:spPr>
            <a:xfrm rot="2700000">
              <a:off x="1107030" y="1445478"/>
              <a:ext cx="1044538" cy="2950757"/>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1" name="Google Shape;1561;p7"/>
            <p:cNvSpPr/>
            <p:nvPr/>
          </p:nvSpPr>
          <p:spPr>
            <a:xfrm rot="2700000">
              <a:off x="158808" y="2384181"/>
              <a:ext cx="2940574" cy="1073388"/>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62" name="Google Shape;1562;p7"/>
          <p:cNvGrpSpPr/>
          <p:nvPr/>
        </p:nvGrpSpPr>
        <p:grpSpPr>
          <a:xfrm>
            <a:off x="7768466" y="4139937"/>
            <a:ext cx="234160" cy="234160"/>
            <a:chOff x="209945" y="1501725"/>
            <a:chExt cx="2838300" cy="2838300"/>
          </a:xfrm>
        </p:grpSpPr>
        <p:sp>
          <p:nvSpPr>
            <p:cNvPr id="1563" name="Google Shape;1563;p7"/>
            <p:cNvSpPr/>
            <p:nvPr/>
          </p:nvSpPr>
          <p:spPr>
            <a:xfrm rot="2700000">
              <a:off x="1107030" y="1445478"/>
              <a:ext cx="1044538" cy="2950757"/>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4" name="Google Shape;1564;p7"/>
            <p:cNvSpPr/>
            <p:nvPr/>
          </p:nvSpPr>
          <p:spPr>
            <a:xfrm rot="2700000">
              <a:off x="158808" y="2384181"/>
              <a:ext cx="2940574" cy="1073388"/>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65" name="Google Shape;1565;p7"/>
          <p:cNvGrpSpPr/>
          <p:nvPr/>
        </p:nvGrpSpPr>
        <p:grpSpPr>
          <a:xfrm>
            <a:off x="7347091" y="4139937"/>
            <a:ext cx="234160" cy="234160"/>
            <a:chOff x="209945" y="1501725"/>
            <a:chExt cx="2838300" cy="2838300"/>
          </a:xfrm>
        </p:grpSpPr>
        <p:sp>
          <p:nvSpPr>
            <p:cNvPr id="1566" name="Google Shape;1566;p7"/>
            <p:cNvSpPr/>
            <p:nvPr/>
          </p:nvSpPr>
          <p:spPr>
            <a:xfrm rot="2700000">
              <a:off x="1107030" y="1445478"/>
              <a:ext cx="1044538" cy="2950757"/>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7" name="Google Shape;1567;p7"/>
            <p:cNvSpPr/>
            <p:nvPr/>
          </p:nvSpPr>
          <p:spPr>
            <a:xfrm rot="2700000">
              <a:off x="158808" y="2384181"/>
              <a:ext cx="2940574" cy="1073388"/>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1568" name="Google Shape;1568;p7"/>
          <p:cNvPicPr preferRelativeResize="0"/>
          <p:nvPr/>
        </p:nvPicPr>
        <p:blipFill rotWithShape="1">
          <a:blip r:embed="rId3">
            <a:alphaModFix/>
          </a:blip>
          <a:srcRect b="0" l="0" r="0" t="0"/>
          <a:stretch/>
        </p:blipFill>
        <p:spPr>
          <a:xfrm>
            <a:off x="726648" y="1133068"/>
            <a:ext cx="3023087" cy="2750558"/>
          </a:xfrm>
          <a:prstGeom prst="roundRect">
            <a:avLst>
              <a:gd fmla="val 16667" name="adj"/>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2" name="Shape 1572"/>
        <p:cNvGrpSpPr/>
        <p:nvPr/>
      </p:nvGrpSpPr>
      <p:grpSpPr>
        <a:xfrm>
          <a:off x="0" y="0"/>
          <a:ext cx="0" cy="0"/>
          <a:chOff x="0" y="0"/>
          <a:chExt cx="0" cy="0"/>
        </a:xfrm>
      </p:grpSpPr>
      <p:sp>
        <p:nvSpPr>
          <p:cNvPr id="1573" name="Google Shape;1573;p8"/>
          <p:cNvSpPr txBox="1"/>
          <p:nvPr>
            <p:ph idx="12" type="sldNum"/>
          </p:nvPr>
        </p:nvSpPr>
        <p:spPr>
          <a:xfrm>
            <a:off x="715109" y="4669851"/>
            <a:ext cx="548700" cy="393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200"/>
              <a:buNone/>
            </a:pPr>
            <a:fld id="{00000000-1234-1234-1234-123412341234}" type="slidenum">
              <a:rPr lang="en-US"/>
              <a:t>‹#›</a:t>
            </a:fld>
            <a:endParaRPr/>
          </a:p>
        </p:txBody>
      </p:sp>
      <p:sp>
        <p:nvSpPr>
          <p:cNvPr id="1574" name="Google Shape;1574;p8"/>
          <p:cNvSpPr txBox="1"/>
          <p:nvPr>
            <p:ph type="title"/>
          </p:nvPr>
        </p:nvSpPr>
        <p:spPr>
          <a:xfrm>
            <a:off x="651712" y="320193"/>
            <a:ext cx="7713900" cy="7149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500"/>
              <a:buNone/>
            </a:pPr>
            <a:r>
              <a:rPr lang="en-US"/>
              <a:t>Attribute Information</a:t>
            </a:r>
            <a:endParaRPr/>
          </a:p>
        </p:txBody>
      </p:sp>
      <p:grpSp>
        <p:nvGrpSpPr>
          <p:cNvPr id="1575" name="Google Shape;1575;p8"/>
          <p:cNvGrpSpPr/>
          <p:nvPr/>
        </p:nvGrpSpPr>
        <p:grpSpPr>
          <a:xfrm>
            <a:off x="714991" y="732495"/>
            <a:ext cx="234160" cy="234160"/>
            <a:chOff x="209945" y="1501725"/>
            <a:chExt cx="2838300" cy="2838300"/>
          </a:xfrm>
        </p:grpSpPr>
        <p:sp>
          <p:nvSpPr>
            <p:cNvPr id="1576" name="Google Shape;1576;p8"/>
            <p:cNvSpPr/>
            <p:nvPr/>
          </p:nvSpPr>
          <p:spPr>
            <a:xfrm rot="2700000">
              <a:off x="1107030" y="1445478"/>
              <a:ext cx="1044538" cy="2950757"/>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7" name="Google Shape;1577;p8"/>
            <p:cNvSpPr/>
            <p:nvPr/>
          </p:nvSpPr>
          <p:spPr>
            <a:xfrm rot="2700000">
              <a:off x="158808" y="2384181"/>
              <a:ext cx="2940574" cy="1073388"/>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78" name="Google Shape;1578;p8"/>
          <p:cNvGrpSpPr/>
          <p:nvPr/>
        </p:nvGrpSpPr>
        <p:grpSpPr>
          <a:xfrm>
            <a:off x="8194741" y="732495"/>
            <a:ext cx="234160" cy="234160"/>
            <a:chOff x="209945" y="1501725"/>
            <a:chExt cx="2838300" cy="2838300"/>
          </a:xfrm>
        </p:grpSpPr>
        <p:sp>
          <p:nvSpPr>
            <p:cNvPr id="1579" name="Google Shape;1579;p8"/>
            <p:cNvSpPr/>
            <p:nvPr/>
          </p:nvSpPr>
          <p:spPr>
            <a:xfrm rot="2700000">
              <a:off x="1107030" y="1445478"/>
              <a:ext cx="1044538" cy="2950757"/>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0" name="Google Shape;1580;p8"/>
            <p:cNvSpPr/>
            <p:nvPr/>
          </p:nvSpPr>
          <p:spPr>
            <a:xfrm rot="2700000">
              <a:off x="158808" y="2384181"/>
              <a:ext cx="2940574" cy="1073388"/>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581" name="Google Shape;1581;p8"/>
          <p:cNvSpPr txBox="1"/>
          <p:nvPr/>
        </p:nvSpPr>
        <p:spPr>
          <a:xfrm>
            <a:off x="725600" y="222696"/>
            <a:ext cx="2112600" cy="312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1" lang="en-US" sz="1200">
                <a:solidFill>
                  <a:schemeClr val="lt1"/>
                </a:solidFill>
                <a:latin typeface="Cabin"/>
                <a:ea typeface="Cabin"/>
                <a:cs typeface="Cabin"/>
                <a:sym typeface="Cabin"/>
              </a:rPr>
              <a:t>Enigma Think Thank</a:t>
            </a:r>
            <a:endParaRPr b="1" i="0" sz="1200" u="none" cap="none" strike="noStrike">
              <a:solidFill>
                <a:schemeClr val="lt1"/>
              </a:solidFill>
              <a:latin typeface="Cabin"/>
              <a:ea typeface="Cabin"/>
              <a:cs typeface="Cabin"/>
              <a:sym typeface="Cabin"/>
            </a:endParaRPr>
          </a:p>
        </p:txBody>
      </p:sp>
      <p:sp>
        <p:nvSpPr>
          <p:cNvPr id="1582" name="Google Shape;1582;p8"/>
          <p:cNvSpPr txBox="1"/>
          <p:nvPr/>
        </p:nvSpPr>
        <p:spPr>
          <a:xfrm>
            <a:off x="6316300" y="222696"/>
            <a:ext cx="2112600" cy="3123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Cabin"/>
                <a:ea typeface="Cabin"/>
                <a:cs typeface="Cabin"/>
                <a:sym typeface="Cabin"/>
              </a:rPr>
              <a:t>2</a:t>
            </a:r>
            <a:r>
              <a:rPr b="1" lang="en-US" sz="1200">
                <a:solidFill>
                  <a:schemeClr val="lt1"/>
                </a:solidFill>
                <a:latin typeface="Cabin"/>
                <a:ea typeface="Cabin"/>
                <a:cs typeface="Cabin"/>
                <a:sym typeface="Cabin"/>
              </a:rPr>
              <a:t>023</a:t>
            </a:r>
            <a:endParaRPr b="1" i="0" sz="1200" u="none" cap="none" strike="noStrike">
              <a:solidFill>
                <a:schemeClr val="lt1"/>
              </a:solidFill>
              <a:latin typeface="Cabin"/>
              <a:ea typeface="Cabin"/>
              <a:cs typeface="Cabin"/>
              <a:sym typeface="Cabin"/>
            </a:endParaRPr>
          </a:p>
        </p:txBody>
      </p:sp>
      <p:pic>
        <p:nvPicPr>
          <p:cNvPr id="1583" name="Google Shape;1583;p8"/>
          <p:cNvPicPr preferRelativeResize="0"/>
          <p:nvPr/>
        </p:nvPicPr>
        <p:blipFill rotWithShape="1">
          <a:blip r:embed="rId3">
            <a:alphaModFix/>
          </a:blip>
          <a:srcRect b="0" l="0" r="0" t="0"/>
          <a:stretch/>
        </p:blipFill>
        <p:spPr>
          <a:xfrm>
            <a:off x="1281371" y="1038726"/>
            <a:ext cx="6615900" cy="4024800"/>
          </a:xfrm>
          <a:prstGeom prst="roundRect">
            <a:avLst>
              <a:gd fmla="val 4112" name="adj"/>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7" name="Shape 1587"/>
        <p:cNvGrpSpPr/>
        <p:nvPr/>
      </p:nvGrpSpPr>
      <p:grpSpPr>
        <a:xfrm>
          <a:off x="0" y="0"/>
          <a:ext cx="0" cy="0"/>
          <a:chOff x="0" y="0"/>
          <a:chExt cx="0" cy="0"/>
        </a:xfrm>
      </p:grpSpPr>
      <p:grpSp>
        <p:nvGrpSpPr>
          <p:cNvPr id="1588" name="Google Shape;1588;g1d1044728da_4_3293"/>
          <p:cNvGrpSpPr/>
          <p:nvPr/>
        </p:nvGrpSpPr>
        <p:grpSpPr>
          <a:xfrm>
            <a:off x="-1509927" y="878431"/>
            <a:ext cx="3261491" cy="3261491"/>
            <a:chOff x="209945" y="1501725"/>
            <a:chExt cx="2838300" cy="2838300"/>
          </a:xfrm>
        </p:grpSpPr>
        <p:sp>
          <p:nvSpPr>
            <p:cNvPr id="1589" name="Google Shape;1589;g1d1044728da_4_3293"/>
            <p:cNvSpPr/>
            <p:nvPr/>
          </p:nvSpPr>
          <p:spPr>
            <a:xfrm rot="2700000">
              <a:off x="1107030" y="1445478"/>
              <a:ext cx="1044538" cy="2950757"/>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0" name="Google Shape;1590;g1d1044728da_4_3293"/>
            <p:cNvSpPr/>
            <p:nvPr/>
          </p:nvSpPr>
          <p:spPr>
            <a:xfrm rot="2700000">
              <a:off x="158808" y="2384181"/>
              <a:ext cx="2940574" cy="1073388"/>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591" name="Google Shape;1591;g1d1044728da_4_3293"/>
          <p:cNvSpPr txBox="1"/>
          <p:nvPr>
            <p:ph type="title"/>
          </p:nvPr>
        </p:nvSpPr>
        <p:spPr>
          <a:xfrm>
            <a:off x="653325" y="-4"/>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500"/>
              <a:buNone/>
            </a:pPr>
            <a:r>
              <a:rPr lang="en-US" sz="2400"/>
              <a:t>Statistik Deskriptif (Numerik)</a:t>
            </a:r>
            <a:endParaRPr sz="2800"/>
          </a:p>
        </p:txBody>
      </p:sp>
      <p:sp>
        <p:nvSpPr>
          <p:cNvPr id="1592" name="Google Shape;1592;g1d1044728da_4_3293"/>
          <p:cNvSpPr txBox="1"/>
          <p:nvPr>
            <p:ph idx="12" type="sldNum"/>
          </p:nvPr>
        </p:nvSpPr>
        <p:spPr>
          <a:xfrm>
            <a:off x="725609" y="4669851"/>
            <a:ext cx="548700" cy="393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200"/>
              <a:buNone/>
            </a:pPr>
            <a:fld id="{00000000-1234-1234-1234-123412341234}" type="slidenum">
              <a:rPr lang="en-US"/>
              <a:t>‹#›</a:t>
            </a:fld>
            <a:endParaRPr/>
          </a:p>
        </p:txBody>
      </p:sp>
      <p:grpSp>
        <p:nvGrpSpPr>
          <p:cNvPr id="1593" name="Google Shape;1593;g1d1044728da_4_3293"/>
          <p:cNvGrpSpPr/>
          <p:nvPr/>
        </p:nvGrpSpPr>
        <p:grpSpPr>
          <a:xfrm>
            <a:off x="8189841" y="4139937"/>
            <a:ext cx="234160" cy="234160"/>
            <a:chOff x="209945" y="1501725"/>
            <a:chExt cx="2838300" cy="2838300"/>
          </a:xfrm>
        </p:grpSpPr>
        <p:sp>
          <p:nvSpPr>
            <p:cNvPr id="1594" name="Google Shape;1594;g1d1044728da_4_3293"/>
            <p:cNvSpPr/>
            <p:nvPr/>
          </p:nvSpPr>
          <p:spPr>
            <a:xfrm rot="2700000">
              <a:off x="1107030" y="1445478"/>
              <a:ext cx="1044538" cy="2950757"/>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5" name="Google Shape;1595;g1d1044728da_4_3293"/>
            <p:cNvSpPr/>
            <p:nvPr/>
          </p:nvSpPr>
          <p:spPr>
            <a:xfrm rot="2700000">
              <a:off x="158808" y="2384181"/>
              <a:ext cx="2940574" cy="1073388"/>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96" name="Google Shape;1596;g1d1044728da_4_3293"/>
          <p:cNvGrpSpPr/>
          <p:nvPr/>
        </p:nvGrpSpPr>
        <p:grpSpPr>
          <a:xfrm>
            <a:off x="7768466" y="4139937"/>
            <a:ext cx="234160" cy="234160"/>
            <a:chOff x="209945" y="1501725"/>
            <a:chExt cx="2838300" cy="2838300"/>
          </a:xfrm>
        </p:grpSpPr>
        <p:sp>
          <p:nvSpPr>
            <p:cNvPr id="1597" name="Google Shape;1597;g1d1044728da_4_3293"/>
            <p:cNvSpPr/>
            <p:nvPr/>
          </p:nvSpPr>
          <p:spPr>
            <a:xfrm rot="2700000">
              <a:off x="1107030" y="1445478"/>
              <a:ext cx="1044538" cy="2950757"/>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8" name="Google Shape;1598;g1d1044728da_4_3293"/>
            <p:cNvSpPr/>
            <p:nvPr/>
          </p:nvSpPr>
          <p:spPr>
            <a:xfrm rot="2700000">
              <a:off x="158808" y="2384181"/>
              <a:ext cx="2940574" cy="1073388"/>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99" name="Google Shape;1599;g1d1044728da_4_3293"/>
          <p:cNvGrpSpPr/>
          <p:nvPr/>
        </p:nvGrpSpPr>
        <p:grpSpPr>
          <a:xfrm>
            <a:off x="7347091" y="4139937"/>
            <a:ext cx="234160" cy="234160"/>
            <a:chOff x="209945" y="1501725"/>
            <a:chExt cx="2838300" cy="2838300"/>
          </a:xfrm>
        </p:grpSpPr>
        <p:sp>
          <p:nvSpPr>
            <p:cNvPr id="1600" name="Google Shape;1600;g1d1044728da_4_3293"/>
            <p:cNvSpPr/>
            <p:nvPr/>
          </p:nvSpPr>
          <p:spPr>
            <a:xfrm rot="2700000">
              <a:off x="1107030" y="1445478"/>
              <a:ext cx="1044538" cy="2950757"/>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1" name="Google Shape;1601;g1d1044728da_4_3293"/>
            <p:cNvSpPr/>
            <p:nvPr/>
          </p:nvSpPr>
          <p:spPr>
            <a:xfrm rot="2700000">
              <a:off x="158808" y="2384181"/>
              <a:ext cx="2940574" cy="1073388"/>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1602" name="Google Shape;1602;g1d1044728da_4_3293"/>
          <p:cNvPicPr preferRelativeResize="0"/>
          <p:nvPr/>
        </p:nvPicPr>
        <p:blipFill>
          <a:blip r:embed="rId3">
            <a:alphaModFix/>
          </a:blip>
          <a:stretch>
            <a:fillRect/>
          </a:stretch>
        </p:blipFill>
        <p:spPr>
          <a:xfrm>
            <a:off x="0" y="1401022"/>
            <a:ext cx="9144000" cy="2341500"/>
          </a:xfrm>
          <a:prstGeom prst="roundRect">
            <a:avLst>
              <a:gd fmla="val 16667" name="adj"/>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6" name="Shape 1606"/>
        <p:cNvGrpSpPr/>
        <p:nvPr/>
      </p:nvGrpSpPr>
      <p:grpSpPr>
        <a:xfrm>
          <a:off x="0" y="0"/>
          <a:ext cx="0" cy="0"/>
          <a:chOff x="0" y="0"/>
          <a:chExt cx="0" cy="0"/>
        </a:xfrm>
      </p:grpSpPr>
      <p:grpSp>
        <p:nvGrpSpPr>
          <p:cNvPr id="1607" name="Google Shape;1607;g1d1044728da_4_3313"/>
          <p:cNvGrpSpPr/>
          <p:nvPr/>
        </p:nvGrpSpPr>
        <p:grpSpPr>
          <a:xfrm>
            <a:off x="-1509927" y="878431"/>
            <a:ext cx="3261491" cy="3261491"/>
            <a:chOff x="209945" y="1501725"/>
            <a:chExt cx="2838300" cy="2838300"/>
          </a:xfrm>
        </p:grpSpPr>
        <p:sp>
          <p:nvSpPr>
            <p:cNvPr id="1608" name="Google Shape;1608;g1d1044728da_4_3313"/>
            <p:cNvSpPr/>
            <p:nvPr/>
          </p:nvSpPr>
          <p:spPr>
            <a:xfrm rot="2700000">
              <a:off x="1107030" y="1445478"/>
              <a:ext cx="1044538" cy="2950757"/>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9" name="Google Shape;1609;g1d1044728da_4_3313"/>
            <p:cNvSpPr/>
            <p:nvPr/>
          </p:nvSpPr>
          <p:spPr>
            <a:xfrm rot="2700000">
              <a:off x="158808" y="2384181"/>
              <a:ext cx="2940574" cy="1073388"/>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10" name="Google Shape;1610;g1d1044728da_4_3313"/>
          <p:cNvSpPr txBox="1"/>
          <p:nvPr>
            <p:ph type="title"/>
          </p:nvPr>
        </p:nvSpPr>
        <p:spPr>
          <a:xfrm>
            <a:off x="653325" y="-4"/>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500"/>
              <a:buNone/>
            </a:pPr>
            <a:r>
              <a:rPr lang="en-US" sz="2400"/>
              <a:t>Statistik Deskriptif (Kategorik)</a:t>
            </a:r>
            <a:endParaRPr sz="2800"/>
          </a:p>
        </p:txBody>
      </p:sp>
      <p:sp>
        <p:nvSpPr>
          <p:cNvPr id="1611" name="Google Shape;1611;g1d1044728da_4_3313"/>
          <p:cNvSpPr txBox="1"/>
          <p:nvPr>
            <p:ph idx="12" type="sldNum"/>
          </p:nvPr>
        </p:nvSpPr>
        <p:spPr>
          <a:xfrm>
            <a:off x="725609" y="4669851"/>
            <a:ext cx="548700" cy="393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200"/>
              <a:buNone/>
            </a:pPr>
            <a:fld id="{00000000-1234-1234-1234-123412341234}" type="slidenum">
              <a:rPr lang="en-US"/>
              <a:t>‹#›</a:t>
            </a:fld>
            <a:endParaRPr/>
          </a:p>
        </p:txBody>
      </p:sp>
      <p:grpSp>
        <p:nvGrpSpPr>
          <p:cNvPr id="1612" name="Google Shape;1612;g1d1044728da_4_3313"/>
          <p:cNvGrpSpPr/>
          <p:nvPr/>
        </p:nvGrpSpPr>
        <p:grpSpPr>
          <a:xfrm>
            <a:off x="8189841" y="4139937"/>
            <a:ext cx="234160" cy="234160"/>
            <a:chOff x="209945" y="1501725"/>
            <a:chExt cx="2838300" cy="2838300"/>
          </a:xfrm>
        </p:grpSpPr>
        <p:sp>
          <p:nvSpPr>
            <p:cNvPr id="1613" name="Google Shape;1613;g1d1044728da_4_3313"/>
            <p:cNvSpPr/>
            <p:nvPr/>
          </p:nvSpPr>
          <p:spPr>
            <a:xfrm rot="2700000">
              <a:off x="1107030" y="1445478"/>
              <a:ext cx="1044538" cy="2950757"/>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4" name="Google Shape;1614;g1d1044728da_4_3313"/>
            <p:cNvSpPr/>
            <p:nvPr/>
          </p:nvSpPr>
          <p:spPr>
            <a:xfrm rot="2700000">
              <a:off x="158808" y="2384181"/>
              <a:ext cx="2940574" cy="1073388"/>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15" name="Google Shape;1615;g1d1044728da_4_3313"/>
          <p:cNvGrpSpPr/>
          <p:nvPr/>
        </p:nvGrpSpPr>
        <p:grpSpPr>
          <a:xfrm>
            <a:off x="7768466" y="4139937"/>
            <a:ext cx="234160" cy="234160"/>
            <a:chOff x="209945" y="1501725"/>
            <a:chExt cx="2838300" cy="2838300"/>
          </a:xfrm>
        </p:grpSpPr>
        <p:sp>
          <p:nvSpPr>
            <p:cNvPr id="1616" name="Google Shape;1616;g1d1044728da_4_3313"/>
            <p:cNvSpPr/>
            <p:nvPr/>
          </p:nvSpPr>
          <p:spPr>
            <a:xfrm rot="2700000">
              <a:off x="1107030" y="1445478"/>
              <a:ext cx="1044538" cy="2950757"/>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7" name="Google Shape;1617;g1d1044728da_4_3313"/>
            <p:cNvSpPr/>
            <p:nvPr/>
          </p:nvSpPr>
          <p:spPr>
            <a:xfrm rot="2700000">
              <a:off x="158808" y="2384181"/>
              <a:ext cx="2940574" cy="1073388"/>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18" name="Google Shape;1618;g1d1044728da_4_3313"/>
          <p:cNvGrpSpPr/>
          <p:nvPr/>
        </p:nvGrpSpPr>
        <p:grpSpPr>
          <a:xfrm>
            <a:off x="7347091" y="4139937"/>
            <a:ext cx="234160" cy="234160"/>
            <a:chOff x="209945" y="1501725"/>
            <a:chExt cx="2838300" cy="2838300"/>
          </a:xfrm>
        </p:grpSpPr>
        <p:sp>
          <p:nvSpPr>
            <p:cNvPr id="1619" name="Google Shape;1619;g1d1044728da_4_3313"/>
            <p:cNvSpPr/>
            <p:nvPr/>
          </p:nvSpPr>
          <p:spPr>
            <a:xfrm rot="2700000">
              <a:off x="1107030" y="1445478"/>
              <a:ext cx="1044538" cy="2950757"/>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0" name="Google Shape;1620;g1d1044728da_4_3313"/>
            <p:cNvSpPr/>
            <p:nvPr/>
          </p:nvSpPr>
          <p:spPr>
            <a:xfrm rot="2700000">
              <a:off x="158808" y="2384181"/>
              <a:ext cx="2940574" cy="1073388"/>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1621" name="Google Shape;1621;g1d1044728da_4_3313"/>
          <p:cNvPicPr preferRelativeResize="0"/>
          <p:nvPr/>
        </p:nvPicPr>
        <p:blipFill>
          <a:blip r:embed="rId3">
            <a:alphaModFix/>
          </a:blip>
          <a:stretch>
            <a:fillRect/>
          </a:stretch>
        </p:blipFill>
        <p:spPr>
          <a:xfrm>
            <a:off x="492937" y="735325"/>
            <a:ext cx="8158200" cy="1572900"/>
          </a:xfrm>
          <a:prstGeom prst="roundRect">
            <a:avLst>
              <a:gd fmla="val 16667" name="adj"/>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5" name="Shape 1625"/>
        <p:cNvGrpSpPr/>
        <p:nvPr/>
      </p:nvGrpSpPr>
      <p:grpSpPr>
        <a:xfrm>
          <a:off x="0" y="0"/>
          <a:ext cx="0" cy="0"/>
          <a:chOff x="0" y="0"/>
          <a:chExt cx="0" cy="0"/>
        </a:xfrm>
      </p:grpSpPr>
      <p:grpSp>
        <p:nvGrpSpPr>
          <p:cNvPr id="1626" name="Google Shape;1626;g1d1044728da_4_2630"/>
          <p:cNvGrpSpPr/>
          <p:nvPr/>
        </p:nvGrpSpPr>
        <p:grpSpPr>
          <a:xfrm>
            <a:off x="-761977" y="1347006"/>
            <a:ext cx="3261491" cy="3261491"/>
            <a:chOff x="209945" y="1501725"/>
            <a:chExt cx="2838300" cy="2838300"/>
          </a:xfrm>
        </p:grpSpPr>
        <p:sp>
          <p:nvSpPr>
            <p:cNvPr id="1627" name="Google Shape;1627;g1d1044728da_4_2630"/>
            <p:cNvSpPr/>
            <p:nvPr/>
          </p:nvSpPr>
          <p:spPr>
            <a:xfrm rot="2700000">
              <a:off x="1107030" y="1445478"/>
              <a:ext cx="1044538" cy="2950757"/>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8" name="Google Shape;1628;g1d1044728da_4_2630"/>
            <p:cNvSpPr/>
            <p:nvPr/>
          </p:nvSpPr>
          <p:spPr>
            <a:xfrm rot="2700000">
              <a:off x="158808" y="2384181"/>
              <a:ext cx="2940574" cy="1073388"/>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29" name="Google Shape;1629;g1d1044728da_4_2630"/>
          <p:cNvSpPr txBox="1"/>
          <p:nvPr>
            <p:ph idx="2" type="title"/>
          </p:nvPr>
        </p:nvSpPr>
        <p:spPr>
          <a:xfrm>
            <a:off x="1567400" y="1454925"/>
            <a:ext cx="1604100" cy="1395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US"/>
              <a:t>04</a:t>
            </a:r>
            <a:endParaRPr/>
          </a:p>
        </p:txBody>
      </p:sp>
      <p:sp>
        <p:nvSpPr>
          <p:cNvPr id="1630" name="Google Shape;1630;g1d1044728da_4_2630"/>
          <p:cNvSpPr txBox="1"/>
          <p:nvPr>
            <p:ph type="title"/>
          </p:nvPr>
        </p:nvSpPr>
        <p:spPr>
          <a:xfrm>
            <a:off x="3976550" y="1664425"/>
            <a:ext cx="4736400" cy="1797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US"/>
              <a:t>Finding and Solutions</a:t>
            </a:r>
            <a:endParaRPr/>
          </a:p>
        </p:txBody>
      </p:sp>
      <p:sp>
        <p:nvSpPr>
          <p:cNvPr id="1631" name="Google Shape;1631;g1d1044728da_4_2630"/>
          <p:cNvSpPr txBox="1"/>
          <p:nvPr>
            <p:ph idx="12" type="sldNum"/>
          </p:nvPr>
        </p:nvSpPr>
        <p:spPr>
          <a:xfrm>
            <a:off x="725609" y="4666051"/>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US"/>
              <a:t>‹#›</a:t>
            </a:fld>
            <a:endParaRPr/>
          </a:p>
        </p:txBody>
      </p:sp>
      <p:cxnSp>
        <p:nvCxnSpPr>
          <p:cNvPr id="1632" name="Google Shape;1632;g1d1044728da_4_2630"/>
          <p:cNvCxnSpPr/>
          <p:nvPr/>
        </p:nvCxnSpPr>
        <p:spPr>
          <a:xfrm>
            <a:off x="4014868" y="1454925"/>
            <a:ext cx="3760200" cy="0"/>
          </a:xfrm>
          <a:prstGeom prst="straightConnector1">
            <a:avLst/>
          </a:prstGeom>
          <a:noFill/>
          <a:ln cap="flat" cmpd="sng" w="9525">
            <a:solidFill>
              <a:schemeClr val="dk1"/>
            </a:solidFill>
            <a:prstDash val="solid"/>
            <a:round/>
            <a:headEnd len="med" w="med" type="none"/>
            <a:tailEnd len="med" w="med" type="none"/>
          </a:ln>
        </p:spPr>
      </p:cxnSp>
      <p:cxnSp>
        <p:nvCxnSpPr>
          <p:cNvPr id="1633" name="Google Shape;1633;g1d1044728da_4_2630"/>
          <p:cNvCxnSpPr/>
          <p:nvPr/>
        </p:nvCxnSpPr>
        <p:spPr>
          <a:xfrm>
            <a:off x="3976550" y="3489450"/>
            <a:ext cx="3760200" cy="0"/>
          </a:xfrm>
          <a:prstGeom prst="straightConnector1">
            <a:avLst/>
          </a:prstGeom>
          <a:noFill/>
          <a:ln cap="flat" cmpd="sng" w="9525">
            <a:solidFill>
              <a:schemeClr val="dk1"/>
            </a:solidFill>
            <a:prstDash val="solid"/>
            <a:round/>
            <a:headEnd len="med" w="med" type="none"/>
            <a:tailEnd len="med" w="med" type="none"/>
          </a:ln>
        </p:spPr>
      </p:cxnSp>
      <p:sp>
        <p:nvSpPr>
          <p:cNvPr id="1634" name="Google Shape;1634;g1d1044728da_4_2630"/>
          <p:cNvSpPr txBox="1"/>
          <p:nvPr/>
        </p:nvSpPr>
        <p:spPr>
          <a:xfrm>
            <a:off x="725600" y="222696"/>
            <a:ext cx="2112600" cy="31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200">
                <a:latin typeface="Cabin"/>
                <a:ea typeface="Cabin"/>
                <a:cs typeface="Cabin"/>
                <a:sym typeface="Cabin"/>
              </a:rPr>
              <a:t>Enigma Think Thank</a:t>
            </a:r>
            <a:endParaRPr b="1" sz="1200">
              <a:latin typeface="Cabin"/>
              <a:ea typeface="Cabin"/>
              <a:cs typeface="Cabin"/>
              <a:sym typeface="Cabin"/>
            </a:endParaRPr>
          </a:p>
        </p:txBody>
      </p:sp>
      <p:sp>
        <p:nvSpPr>
          <p:cNvPr id="1635" name="Google Shape;1635;g1d1044728da_4_2630"/>
          <p:cNvSpPr txBox="1"/>
          <p:nvPr/>
        </p:nvSpPr>
        <p:spPr>
          <a:xfrm>
            <a:off x="6316300" y="222696"/>
            <a:ext cx="2112600" cy="3123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US" sz="1200">
                <a:latin typeface="Cabin"/>
                <a:ea typeface="Cabin"/>
                <a:cs typeface="Cabin"/>
                <a:sym typeface="Cabin"/>
              </a:rPr>
              <a:t>2023</a:t>
            </a:r>
            <a:endParaRPr b="1" sz="1200">
              <a:latin typeface="Cabin"/>
              <a:ea typeface="Cabin"/>
              <a:cs typeface="Cabin"/>
              <a:sym typeface="Cabi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9" name="Shape 1639"/>
        <p:cNvGrpSpPr/>
        <p:nvPr/>
      </p:nvGrpSpPr>
      <p:grpSpPr>
        <a:xfrm>
          <a:off x="0" y="0"/>
          <a:ext cx="0" cy="0"/>
          <a:chOff x="0" y="0"/>
          <a:chExt cx="0" cy="0"/>
        </a:xfrm>
      </p:grpSpPr>
      <p:sp>
        <p:nvSpPr>
          <p:cNvPr id="1640" name="Google Shape;1640;g1d1044728da_5_0"/>
          <p:cNvSpPr txBox="1"/>
          <p:nvPr>
            <p:ph idx="12" type="sldNum"/>
          </p:nvPr>
        </p:nvSpPr>
        <p:spPr>
          <a:xfrm>
            <a:off x="720009" y="4703626"/>
            <a:ext cx="548700" cy="393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200"/>
              <a:buNone/>
            </a:pPr>
            <a:fld id="{00000000-1234-1234-1234-123412341234}" type="slidenum">
              <a:rPr lang="en-US"/>
              <a:t>‹#›</a:t>
            </a:fld>
            <a:endParaRPr/>
          </a:p>
        </p:txBody>
      </p:sp>
      <p:sp>
        <p:nvSpPr>
          <p:cNvPr id="1641" name="Google Shape;1641;g1d1044728da_5_0"/>
          <p:cNvSpPr txBox="1"/>
          <p:nvPr>
            <p:ph type="title"/>
          </p:nvPr>
        </p:nvSpPr>
        <p:spPr>
          <a:xfrm>
            <a:off x="815938" y="-10"/>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500"/>
              <a:buNone/>
            </a:pPr>
            <a:r>
              <a:rPr lang="en-US" sz="3000"/>
              <a:t>Findings and Solution (Analytics)</a:t>
            </a:r>
            <a:endParaRPr sz="3000"/>
          </a:p>
        </p:txBody>
      </p:sp>
      <p:pic>
        <p:nvPicPr>
          <p:cNvPr id="1642" name="Google Shape;1642;g1d1044728da_5_0"/>
          <p:cNvPicPr preferRelativeResize="0"/>
          <p:nvPr/>
        </p:nvPicPr>
        <p:blipFill>
          <a:blip r:embed="rId3">
            <a:alphaModFix/>
          </a:blip>
          <a:stretch>
            <a:fillRect/>
          </a:stretch>
        </p:blipFill>
        <p:spPr>
          <a:xfrm>
            <a:off x="786759" y="619852"/>
            <a:ext cx="7570500" cy="4036500"/>
          </a:xfrm>
          <a:prstGeom prst="roundRect">
            <a:avLst>
              <a:gd fmla="val 5738" name="adj"/>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6" name="Shape 1646"/>
        <p:cNvGrpSpPr/>
        <p:nvPr/>
      </p:nvGrpSpPr>
      <p:grpSpPr>
        <a:xfrm>
          <a:off x="0" y="0"/>
          <a:ext cx="0" cy="0"/>
          <a:chOff x="0" y="0"/>
          <a:chExt cx="0" cy="0"/>
        </a:xfrm>
      </p:grpSpPr>
      <p:sp>
        <p:nvSpPr>
          <p:cNvPr id="1647" name="Google Shape;1647;g1d1044728da_5_7"/>
          <p:cNvSpPr txBox="1"/>
          <p:nvPr>
            <p:ph idx="12" type="sldNum"/>
          </p:nvPr>
        </p:nvSpPr>
        <p:spPr>
          <a:xfrm>
            <a:off x="720009" y="4703626"/>
            <a:ext cx="548700" cy="393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200"/>
              <a:buNone/>
            </a:pPr>
            <a:fld id="{00000000-1234-1234-1234-123412341234}" type="slidenum">
              <a:rPr lang="en-US"/>
              <a:t>‹#›</a:t>
            </a:fld>
            <a:endParaRPr/>
          </a:p>
        </p:txBody>
      </p:sp>
      <p:sp>
        <p:nvSpPr>
          <p:cNvPr id="1648" name="Google Shape;1648;g1d1044728da_5_7"/>
          <p:cNvSpPr txBox="1"/>
          <p:nvPr>
            <p:ph type="title"/>
          </p:nvPr>
        </p:nvSpPr>
        <p:spPr>
          <a:xfrm>
            <a:off x="815938" y="-10"/>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500"/>
              <a:buNone/>
            </a:pPr>
            <a:r>
              <a:rPr lang="en-US" sz="3000"/>
              <a:t>Findings and Solution (Analytics)</a:t>
            </a:r>
            <a:endParaRPr sz="3000"/>
          </a:p>
        </p:txBody>
      </p:sp>
      <p:pic>
        <p:nvPicPr>
          <p:cNvPr id="1649" name="Google Shape;1649;g1d1044728da_5_7"/>
          <p:cNvPicPr preferRelativeResize="0"/>
          <p:nvPr/>
        </p:nvPicPr>
        <p:blipFill>
          <a:blip r:embed="rId3">
            <a:alphaModFix/>
          </a:blip>
          <a:stretch>
            <a:fillRect/>
          </a:stretch>
        </p:blipFill>
        <p:spPr>
          <a:xfrm>
            <a:off x="786759" y="619852"/>
            <a:ext cx="7570500" cy="4036500"/>
          </a:xfrm>
          <a:prstGeom prst="roundRect">
            <a:avLst>
              <a:gd fmla="val 5266" name="adj"/>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3" name="Shape 1653"/>
        <p:cNvGrpSpPr/>
        <p:nvPr/>
      </p:nvGrpSpPr>
      <p:grpSpPr>
        <a:xfrm>
          <a:off x="0" y="0"/>
          <a:ext cx="0" cy="0"/>
          <a:chOff x="0" y="0"/>
          <a:chExt cx="0" cy="0"/>
        </a:xfrm>
      </p:grpSpPr>
      <p:sp>
        <p:nvSpPr>
          <p:cNvPr id="1654" name="Google Shape;1654;g1d1044728da_5_16"/>
          <p:cNvSpPr txBox="1"/>
          <p:nvPr>
            <p:ph idx="12" type="sldNum"/>
          </p:nvPr>
        </p:nvSpPr>
        <p:spPr>
          <a:xfrm>
            <a:off x="720009" y="4703626"/>
            <a:ext cx="548700" cy="393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200"/>
              <a:buNone/>
            </a:pPr>
            <a:fld id="{00000000-1234-1234-1234-123412341234}" type="slidenum">
              <a:rPr lang="en-US"/>
              <a:t>‹#›</a:t>
            </a:fld>
            <a:endParaRPr/>
          </a:p>
        </p:txBody>
      </p:sp>
      <p:sp>
        <p:nvSpPr>
          <p:cNvPr id="1655" name="Google Shape;1655;g1d1044728da_5_16"/>
          <p:cNvSpPr txBox="1"/>
          <p:nvPr>
            <p:ph type="title"/>
          </p:nvPr>
        </p:nvSpPr>
        <p:spPr>
          <a:xfrm>
            <a:off x="815938" y="-10"/>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500"/>
              <a:buNone/>
            </a:pPr>
            <a:r>
              <a:rPr lang="en-US" sz="3000"/>
              <a:t>Findings and Solution (Analytics)</a:t>
            </a:r>
            <a:endParaRPr sz="3000"/>
          </a:p>
        </p:txBody>
      </p:sp>
      <p:pic>
        <p:nvPicPr>
          <p:cNvPr id="1656" name="Google Shape;1656;g1d1044728da_5_16"/>
          <p:cNvPicPr preferRelativeResize="0"/>
          <p:nvPr/>
        </p:nvPicPr>
        <p:blipFill>
          <a:blip r:embed="rId3">
            <a:alphaModFix/>
          </a:blip>
          <a:stretch>
            <a:fillRect/>
          </a:stretch>
        </p:blipFill>
        <p:spPr>
          <a:xfrm>
            <a:off x="786759" y="619852"/>
            <a:ext cx="7570500" cy="4036500"/>
          </a:xfrm>
          <a:prstGeom prst="roundRect">
            <a:avLst>
              <a:gd fmla="val 5502" name="adj"/>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0" name="Shape 1660"/>
        <p:cNvGrpSpPr/>
        <p:nvPr/>
      </p:nvGrpSpPr>
      <p:grpSpPr>
        <a:xfrm>
          <a:off x="0" y="0"/>
          <a:ext cx="0" cy="0"/>
          <a:chOff x="0" y="0"/>
          <a:chExt cx="0" cy="0"/>
        </a:xfrm>
      </p:grpSpPr>
      <p:sp>
        <p:nvSpPr>
          <p:cNvPr id="1661" name="Google Shape;1661;g1d1044728da_5_23"/>
          <p:cNvSpPr txBox="1"/>
          <p:nvPr>
            <p:ph idx="12" type="sldNum"/>
          </p:nvPr>
        </p:nvSpPr>
        <p:spPr>
          <a:xfrm>
            <a:off x="720009" y="4703626"/>
            <a:ext cx="548700" cy="393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200"/>
              <a:buNone/>
            </a:pPr>
            <a:fld id="{00000000-1234-1234-1234-123412341234}" type="slidenum">
              <a:rPr lang="en-US"/>
              <a:t>‹#›</a:t>
            </a:fld>
            <a:endParaRPr/>
          </a:p>
        </p:txBody>
      </p:sp>
      <p:sp>
        <p:nvSpPr>
          <p:cNvPr id="1662" name="Google Shape;1662;g1d1044728da_5_23"/>
          <p:cNvSpPr txBox="1"/>
          <p:nvPr>
            <p:ph type="title"/>
          </p:nvPr>
        </p:nvSpPr>
        <p:spPr>
          <a:xfrm>
            <a:off x="815938" y="-10"/>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500"/>
              <a:buNone/>
            </a:pPr>
            <a:r>
              <a:rPr lang="en-US" sz="3000"/>
              <a:t>Findings and Solution (Analytics)</a:t>
            </a:r>
            <a:endParaRPr sz="3000"/>
          </a:p>
        </p:txBody>
      </p:sp>
      <p:pic>
        <p:nvPicPr>
          <p:cNvPr id="1663" name="Google Shape;1663;g1d1044728da_5_23"/>
          <p:cNvPicPr preferRelativeResize="0"/>
          <p:nvPr/>
        </p:nvPicPr>
        <p:blipFill>
          <a:blip r:embed="rId3">
            <a:alphaModFix/>
          </a:blip>
          <a:stretch>
            <a:fillRect/>
          </a:stretch>
        </p:blipFill>
        <p:spPr>
          <a:xfrm>
            <a:off x="786759" y="619852"/>
            <a:ext cx="7570500" cy="4036500"/>
          </a:xfrm>
          <a:prstGeom prst="roundRect">
            <a:avLst>
              <a:gd fmla="val 6210" name="adj"/>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8" name="Shape 1378"/>
        <p:cNvGrpSpPr/>
        <p:nvPr/>
      </p:nvGrpSpPr>
      <p:grpSpPr>
        <a:xfrm>
          <a:off x="0" y="0"/>
          <a:ext cx="0" cy="0"/>
          <a:chOff x="0" y="0"/>
          <a:chExt cx="0" cy="0"/>
        </a:xfrm>
      </p:grpSpPr>
      <p:sp>
        <p:nvSpPr>
          <p:cNvPr id="1379" name="Google Shape;1379;g1d1044728da_4_1226"/>
          <p:cNvSpPr txBox="1"/>
          <p:nvPr>
            <p:ph idx="7" type="subTitle"/>
          </p:nvPr>
        </p:nvSpPr>
        <p:spPr>
          <a:xfrm>
            <a:off x="715100" y="2465568"/>
            <a:ext cx="2336400" cy="535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US" sz="1500"/>
              <a:t>Profile Group Intro</a:t>
            </a:r>
            <a:endParaRPr sz="2000"/>
          </a:p>
        </p:txBody>
      </p:sp>
      <p:sp>
        <p:nvSpPr>
          <p:cNvPr id="1380" name="Google Shape;1380;g1d1044728da_4_1226"/>
          <p:cNvSpPr txBox="1"/>
          <p:nvPr>
            <p:ph idx="12" type="sldNum"/>
          </p:nvPr>
        </p:nvSpPr>
        <p:spPr>
          <a:xfrm>
            <a:off x="715109" y="4898451"/>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US"/>
              <a:t>‹#›</a:t>
            </a:fld>
            <a:endParaRPr/>
          </a:p>
        </p:txBody>
      </p:sp>
      <p:sp>
        <p:nvSpPr>
          <p:cNvPr id="1381" name="Google Shape;1381;g1d1044728da_4_1226"/>
          <p:cNvSpPr txBox="1"/>
          <p:nvPr>
            <p:ph type="title"/>
          </p:nvPr>
        </p:nvSpPr>
        <p:spPr>
          <a:xfrm>
            <a:off x="1487950" y="1890913"/>
            <a:ext cx="800700" cy="663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US"/>
              <a:t>01</a:t>
            </a:r>
            <a:endParaRPr/>
          </a:p>
        </p:txBody>
      </p:sp>
      <p:sp>
        <p:nvSpPr>
          <p:cNvPr id="1382" name="Google Shape;1382;g1d1044728da_4_1226"/>
          <p:cNvSpPr txBox="1"/>
          <p:nvPr>
            <p:ph idx="2" type="title"/>
          </p:nvPr>
        </p:nvSpPr>
        <p:spPr>
          <a:xfrm>
            <a:off x="4171650" y="1890913"/>
            <a:ext cx="800700" cy="663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US"/>
              <a:t>02</a:t>
            </a:r>
            <a:endParaRPr/>
          </a:p>
        </p:txBody>
      </p:sp>
      <p:sp>
        <p:nvSpPr>
          <p:cNvPr id="1383" name="Google Shape;1383;g1d1044728da_4_1226"/>
          <p:cNvSpPr txBox="1"/>
          <p:nvPr>
            <p:ph idx="4" type="title"/>
          </p:nvPr>
        </p:nvSpPr>
        <p:spPr>
          <a:xfrm>
            <a:off x="6855450" y="1890913"/>
            <a:ext cx="800700" cy="663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US"/>
              <a:t>03</a:t>
            </a:r>
            <a:endParaRPr/>
          </a:p>
        </p:txBody>
      </p:sp>
      <p:sp>
        <p:nvSpPr>
          <p:cNvPr id="1384" name="Google Shape;1384;g1d1044728da_4_1226"/>
          <p:cNvSpPr txBox="1"/>
          <p:nvPr>
            <p:ph idx="6" type="title"/>
          </p:nvPr>
        </p:nvSpPr>
        <p:spPr>
          <a:xfrm>
            <a:off x="672375" y="-7086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US" sz="3100"/>
              <a:t>Outline</a:t>
            </a:r>
            <a:endParaRPr sz="3100"/>
          </a:p>
        </p:txBody>
      </p:sp>
      <p:sp>
        <p:nvSpPr>
          <p:cNvPr id="1385" name="Google Shape;1385;g1d1044728da_4_1226"/>
          <p:cNvSpPr txBox="1"/>
          <p:nvPr>
            <p:ph idx="8" type="subTitle"/>
          </p:nvPr>
        </p:nvSpPr>
        <p:spPr>
          <a:xfrm>
            <a:off x="3403800" y="2601893"/>
            <a:ext cx="2336400" cy="535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US" sz="1500"/>
              <a:t>Problem Formulation</a:t>
            </a:r>
            <a:endParaRPr sz="1500"/>
          </a:p>
        </p:txBody>
      </p:sp>
      <p:sp>
        <p:nvSpPr>
          <p:cNvPr id="1386" name="Google Shape;1386;g1d1044728da_4_1226"/>
          <p:cNvSpPr txBox="1"/>
          <p:nvPr>
            <p:ph idx="9" type="subTitle"/>
          </p:nvPr>
        </p:nvSpPr>
        <p:spPr>
          <a:xfrm>
            <a:off x="6092500" y="2465568"/>
            <a:ext cx="2336400" cy="535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US" sz="1500"/>
              <a:t>Data Understanding</a:t>
            </a:r>
            <a:endParaRPr sz="1500"/>
          </a:p>
        </p:txBody>
      </p:sp>
      <p:grpSp>
        <p:nvGrpSpPr>
          <p:cNvPr id="1387" name="Google Shape;1387;g1d1044728da_4_1226"/>
          <p:cNvGrpSpPr/>
          <p:nvPr/>
        </p:nvGrpSpPr>
        <p:grpSpPr>
          <a:xfrm>
            <a:off x="1766216" y="1442316"/>
            <a:ext cx="234160" cy="234160"/>
            <a:chOff x="209945" y="1501725"/>
            <a:chExt cx="2838300" cy="2838300"/>
          </a:xfrm>
        </p:grpSpPr>
        <p:sp>
          <p:nvSpPr>
            <p:cNvPr id="1388" name="Google Shape;1388;g1d1044728da_4_1226"/>
            <p:cNvSpPr/>
            <p:nvPr/>
          </p:nvSpPr>
          <p:spPr>
            <a:xfrm rot="2700000">
              <a:off x="1107030" y="1445478"/>
              <a:ext cx="1044538" cy="2950757"/>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g1d1044728da_4_1226"/>
            <p:cNvSpPr/>
            <p:nvPr/>
          </p:nvSpPr>
          <p:spPr>
            <a:xfrm rot="2700000">
              <a:off x="158808" y="2384181"/>
              <a:ext cx="2940574" cy="1073388"/>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90" name="Google Shape;1390;g1d1044728da_4_1226"/>
          <p:cNvGrpSpPr/>
          <p:nvPr/>
        </p:nvGrpSpPr>
        <p:grpSpPr>
          <a:xfrm>
            <a:off x="4454916" y="1442316"/>
            <a:ext cx="234160" cy="234160"/>
            <a:chOff x="209945" y="1501725"/>
            <a:chExt cx="2838300" cy="2838300"/>
          </a:xfrm>
        </p:grpSpPr>
        <p:sp>
          <p:nvSpPr>
            <p:cNvPr id="1391" name="Google Shape;1391;g1d1044728da_4_1226"/>
            <p:cNvSpPr/>
            <p:nvPr/>
          </p:nvSpPr>
          <p:spPr>
            <a:xfrm rot="2700000">
              <a:off x="1107030" y="1445478"/>
              <a:ext cx="1044538" cy="2950757"/>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g1d1044728da_4_1226"/>
            <p:cNvSpPr/>
            <p:nvPr/>
          </p:nvSpPr>
          <p:spPr>
            <a:xfrm rot="2700000">
              <a:off x="158808" y="2384181"/>
              <a:ext cx="2940574" cy="1073388"/>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93" name="Google Shape;1393;g1d1044728da_4_1226"/>
          <p:cNvGrpSpPr/>
          <p:nvPr/>
        </p:nvGrpSpPr>
        <p:grpSpPr>
          <a:xfrm>
            <a:off x="7143616" y="1442316"/>
            <a:ext cx="234160" cy="234160"/>
            <a:chOff x="209945" y="1501725"/>
            <a:chExt cx="2838300" cy="2838300"/>
          </a:xfrm>
        </p:grpSpPr>
        <p:sp>
          <p:nvSpPr>
            <p:cNvPr id="1394" name="Google Shape;1394;g1d1044728da_4_1226"/>
            <p:cNvSpPr/>
            <p:nvPr/>
          </p:nvSpPr>
          <p:spPr>
            <a:xfrm rot="2700000">
              <a:off x="1107030" y="1445478"/>
              <a:ext cx="1044538" cy="2950757"/>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g1d1044728da_4_1226"/>
            <p:cNvSpPr/>
            <p:nvPr/>
          </p:nvSpPr>
          <p:spPr>
            <a:xfrm rot="2700000">
              <a:off x="158808" y="2384181"/>
              <a:ext cx="2940574" cy="1073388"/>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6" name="Google Shape;1396;g1d1044728da_4_1226"/>
          <p:cNvSpPr txBox="1"/>
          <p:nvPr>
            <p:ph idx="2" type="title"/>
          </p:nvPr>
        </p:nvSpPr>
        <p:spPr>
          <a:xfrm>
            <a:off x="2886375" y="3548638"/>
            <a:ext cx="800700" cy="663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US"/>
              <a:t>04</a:t>
            </a:r>
            <a:endParaRPr/>
          </a:p>
        </p:txBody>
      </p:sp>
      <p:sp>
        <p:nvSpPr>
          <p:cNvPr id="1397" name="Google Shape;1397;g1d1044728da_4_1226"/>
          <p:cNvSpPr txBox="1"/>
          <p:nvPr>
            <p:ph idx="4" type="title"/>
          </p:nvPr>
        </p:nvSpPr>
        <p:spPr>
          <a:xfrm>
            <a:off x="5570175" y="3548638"/>
            <a:ext cx="800700" cy="663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US"/>
              <a:t>05</a:t>
            </a:r>
            <a:endParaRPr/>
          </a:p>
        </p:txBody>
      </p:sp>
      <p:sp>
        <p:nvSpPr>
          <p:cNvPr id="1398" name="Google Shape;1398;g1d1044728da_4_1226"/>
          <p:cNvSpPr txBox="1"/>
          <p:nvPr>
            <p:ph idx="8" type="subTitle"/>
          </p:nvPr>
        </p:nvSpPr>
        <p:spPr>
          <a:xfrm>
            <a:off x="2118525" y="4259618"/>
            <a:ext cx="2336400" cy="535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US" sz="1500"/>
              <a:t>Findings and Solution</a:t>
            </a:r>
            <a:endParaRPr sz="1500"/>
          </a:p>
        </p:txBody>
      </p:sp>
      <p:sp>
        <p:nvSpPr>
          <p:cNvPr id="1399" name="Google Shape;1399;g1d1044728da_4_1226"/>
          <p:cNvSpPr txBox="1"/>
          <p:nvPr>
            <p:ph idx="9" type="subTitle"/>
          </p:nvPr>
        </p:nvSpPr>
        <p:spPr>
          <a:xfrm>
            <a:off x="4807225" y="4259618"/>
            <a:ext cx="2336400" cy="535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US" sz="1500"/>
              <a:t>Conclusion and Recommendation</a:t>
            </a:r>
            <a:endParaRPr sz="1500"/>
          </a:p>
        </p:txBody>
      </p:sp>
      <p:grpSp>
        <p:nvGrpSpPr>
          <p:cNvPr id="1400" name="Google Shape;1400;g1d1044728da_4_1226"/>
          <p:cNvGrpSpPr/>
          <p:nvPr/>
        </p:nvGrpSpPr>
        <p:grpSpPr>
          <a:xfrm>
            <a:off x="3169641" y="3100041"/>
            <a:ext cx="234160" cy="234160"/>
            <a:chOff x="209945" y="1501725"/>
            <a:chExt cx="2838300" cy="2838300"/>
          </a:xfrm>
        </p:grpSpPr>
        <p:sp>
          <p:nvSpPr>
            <p:cNvPr id="1401" name="Google Shape;1401;g1d1044728da_4_1226"/>
            <p:cNvSpPr/>
            <p:nvPr/>
          </p:nvSpPr>
          <p:spPr>
            <a:xfrm rot="2700000">
              <a:off x="1107030" y="1445478"/>
              <a:ext cx="1044538" cy="2950757"/>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2" name="Google Shape;1402;g1d1044728da_4_1226"/>
            <p:cNvSpPr/>
            <p:nvPr/>
          </p:nvSpPr>
          <p:spPr>
            <a:xfrm rot="2700000">
              <a:off x="158808" y="2384181"/>
              <a:ext cx="2940574" cy="1073388"/>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03" name="Google Shape;1403;g1d1044728da_4_1226"/>
          <p:cNvGrpSpPr/>
          <p:nvPr/>
        </p:nvGrpSpPr>
        <p:grpSpPr>
          <a:xfrm>
            <a:off x="5858341" y="3100041"/>
            <a:ext cx="234160" cy="234160"/>
            <a:chOff x="209945" y="1501725"/>
            <a:chExt cx="2838300" cy="2838300"/>
          </a:xfrm>
        </p:grpSpPr>
        <p:sp>
          <p:nvSpPr>
            <p:cNvPr id="1404" name="Google Shape;1404;g1d1044728da_4_1226"/>
            <p:cNvSpPr/>
            <p:nvPr/>
          </p:nvSpPr>
          <p:spPr>
            <a:xfrm rot="2700000">
              <a:off x="1107030" y="1445478"/>
              <a:ext cx="1044538" cy="2950757"/>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g1d1044728da_4_1226"/>
            <p:cNvSpPr/>
            <p:nvPr/>
          </p:nvSpPr>
          <p:spPr>
            <a:xfrm rot="2700000">
              <a:off x="158808" y="2384181"/>
              <a:ext cx="2940574" cy="1073388"/>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7" name="Shape 1667"/>
        <p:cNvGrpSpPr/>
        <p:nvPr/>
      </p:nvGrpSpPr>
      <p:grpSpPr>
        <a:xfrm>
          <a:off x="0" y="0"/>
          <a:ext cx="0" cy="0"/>
          <a:chOff x="0" y="0"/>
          <a:chExt cx="0" cy="0"/>
        </a:xfrm>
      </p:grpSpPr>
      <p:sp>
        <p:nvSpPr>
          <p:cNvPr id="1668" name="Google Shape;1668;g1d1044728da_5_30"/>
          <p:cNvSpPr txBox="1"/>
          <p:nvPr>
            <p:ph idx="12" type="sldNum"/>
          </p:nvPr>
        </p:nvSpPr>
        <p:spPr>
          <a:xfrm>
            <a:off x="720009" y="4703626"/>
            <a:ext cx="548700" cy="393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200"/>
              <a:buNone/>
            </a:pPr>
            <a:fld id="{00000000-1234-1234-1234-123412341234}" type="slidenum">
              <a:rPr lang="en-US"/>
              <a:t>‹#›</a:t>
            </a:fld>
            <a:endParaRPr/>
          </a:p>
        </p:txBody>
      </p:sp>
      <p:sp>
        <p:nvSpPr>
          <p:cNvPr id="1669" name="Google Shape;1669;g1d1044728da_5_30"/>
          <p:cNvSpPr txBox="1"/>
          <p:nvPr>
            <p:ph type="title"/>
          </p:nvPr>
        </p:nvSpPr>
        <p:spPr>
          <a:xfrm>
            <a:off x="815938" y="-10"/>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500"/>
              <a:buNone/>
            </a:pPr>
            <a:r>
              <a:rPr lang="en-US" sz="3000"/>
              <a:t>Findings and Solution (Analytics)</a:t>
            </a:r>
            <a:endParaRPr sz="3000"/>
          </a:p>
        </p:txBody>
      </p:sp>
      <p:pic>
        <p:nvPicPr>
          <p:cNvPr id="1670" name="Google Shape;1670;g1d1044728da_5_30"/>
          <p:cNvPicPr preferRelativeResize="0"/>
          <p:nvPr/>
        </p:nvPicPr>
        <p:blipFill>
          <a:blip r:embed="rId3">
            <a:alphaModFix/>
          </a:blip>
          <a:stretch>
            <a:fillRect/>
          </a:stretch>
        </p:blipFill>
        <p:spPr>
          <a:xfrm>
            <a:off x="786759" y="619852"/>
            <a:ext cx="7570500" cy="4036500"/>
          </a:xfrm>
          <a:prstGeom prst="roundRect">
            <a:avLst>
              <a:gd fmla="val 5502" name="adj"/>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4" name="Shape 1674"/>
        <p:cNvGrpSpPr/>
        <p:nvPr/>
      </p:nvGrpSpPr>
      <p:grpSpPr>
        <a:xfrm>
          <a:off x="0" y="0"/>
          <a:ext cx="0" cy="0"/>
          <a:chOff x="0" y="0"/>
          <a:chExt cx="0" cy="0"/>
        </a:xfrm>
      </p:grpSpPr>
      <p:sp>
        <p:nvSpPr>
          <p:cNvPr id="1675" name="Google Shape;1675;g1d1044728da_5_37"/>
          <p:cNvSpPr txBox="1"/>
          <p:nvPr>
            <p:ph idx="12" type="sldNum"/>
          </p:nvPr>
        </p:nvSpPr>
        <p:spPr>
          <a:xfrm>
            <a:off x="720009" y="4703626"/>
            <a:ext cx="548700" cy="393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200"/>
              <a:buNone/>
            </a:pPr>
            <a:fld id="{00000000-1234-1234-1234-123412341234}" type="slidenum">
              <a:rPr lang="en-US"/>
              <a:t>‹#›</a:t>
            </a:fld>
            <a:endParaRPr/>
          </a:p>
        </p:txBody>
      </p:sp>
      <p:sp>
        <p:nvSpPr>
          <p:cNvPr id="1676" name="Google Shape;1676;g1d1044728da_5_37"/>
          <p:cNvSpPr txBox="1"/>
          <p:nvPr>
            <p:ph type="title"/>
          </p:nvPr>
        </p:nvSpPr>
        <p:spPr>
          <a:xfrm>
            <a:off x="815938" y="-10"/>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500"/>
              <a:buNone/>
            </a:pPr>
            <a:r>
              <a:rPr lang="en-US" sz="3000"/>
              <a:t>Findings and Solution (Analytics)</a:t>
            </a:r>
            <a:endParaRPr sz="3000"/>
          </a:p>
        </p:txBody>
      </p:sp>
      <p:pic>
        <p:nvPicPr>
          <p:cNvPr id="1677" name="Google Shape;1677;g1d1044728da_5_37"/>
          <p:cNvPicPr preferRelativeResize="0"/>
          <p:nvPr/>
        </p:nvPicPr>
        <p:blipFill>
          <a:blip r:embed="rId3">
            <a:alphaModFix/>
          </a:blip>
          <a:stretch>
            <a:fillRect/>
          </a:stretch>
        </p:blipFill>
        <p:spPr>
          <a:xfrm>
            <a:off x="786759" y="619852"/>
            <a:ext cx="7570500" cy="4036500"/>
          </a:xfrm>
          <a:prstGeom prst="roundRect">
            <a:avLst>
              <a:gd fmla="val 5266" name="adj"/>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1" name="Shape 1681"/>
        <p:cNvGrpSpPr/>
        <p:nvPr/>
      </p:nvGrpSpPr>
      <p:grpSpPr>
        <a:xfrm>
          <a:off x="0" y="0"/>
          <a:ext cx="0" cy="0"/>
          <a:chOff x="0" y="0"/>
          <a:chExt cx="0" cy="0"/>
        </a:xfrm>
      </p:grpSpPr>
      <p:sp>
        <p:nvSpPr>
          <p:cNvPr id="1682" name="Google Shape;1682;g1d1044728da_5_44"/>
          <p:cNvSpPr txBox="1"/>
          <p:nvPr>
            <p:ph idx="12" type="sldNum"/>
          </p:nvPr>
        </p:nvSpPr>
        <p:spPr>
          <a:xfrm>
            <a:off x="720009" y="4703626"/>
            <a:ext cx="548700" cy="393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200"/>
              <a:buNone/>
            </a:pPr>
            <a:fld id="{00000000-1234-1234-1234-123412341234}" type="slidenum">
              <a:rPr lang="en-US"/>
              <a:t>‹#›</a:t>
            </a:fld>
            <a:endParaRPr/>
          </a:p>
        </p:txBody>
      </p:sp>
      <p:sp>
        <p:nvSpPr>
          <p:cNvPr id="1683" name="Google Shape;1683;g1d1044728da_5_44"/>
          <p:cNvSpPr txBox="1"/>
          <p:nvPr>
            <p:ph type="title"/>
          </p:nvPr>
        </p:nvSpPr>
        <p:spPr>
          <a:xfrm>
            <a:off x="815938" y="-10"/>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500"/>
              <a:buNone/>
            </a:pPr>
            <a:r>
              <a:rPr lang="en-US" sz="3000"/>
              <a:t>Findings and Solution (Analytics)</a:t>
            </a:r>
            <a:endParaRPr sz="3000"/>
          </a:p>
        </p:txBody>
      </p:sp>
      <p:pic>
        <p:nvPicPr>
          <p:cNvPr id="1684" name="Google Shape;1684;g1d1044728da_5_44"/>
          <p:cNvPicPr preferRelativeResize="0"/>
          <p:nvPr/>
        </p:nvPicPr>
        <p:blipFill>
          <a:blip r:embed="rId3">
            <a:alphaModFix/>
          </a:blip>
          <a:stretch>
            <a:fillRect/>
          </a:stretch>
        </p:blipFill>
        <p:spPr>
          <a:xfrm>
            <a:off x="786759" y="572690"/>
            <a:ext cx="7570500" cy="4036500"/>
          </a:xfrm>
          <a:prstGeom prst="roundRect">
            <a:avLst>
              <a:gd fmla="val 5974" name="adj"/>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8" name="Shape 1688"/>
        <p:cNvGrpSpPr/>
        <p:nvPr/>
      </p:nvGrpSpPr>
      <p:grpSpPr>
        <a:xfrm>
          <a:off x="0" y="0"/>
          <a:ext cx="0" cy="0"/>
          <a:chOff x="0" y="0"/>
          <a:chExt cx="0" cy="0"/>
        </a:xfrm>
      </p:grpSpPr>
      <p:sp>
        <p:nvSpPr>
          <p:cNvPr id="1689" name="Google Shape;1689;g1d1044728da_5_51"/>
          <p:cNvSpPr txBox="1"/>
          <p:nvPr>
            <p:ph idx="12" type="sldNum"/>
          </p:nvPr>
        </p:nvSpPr>
        <p:spPr>
          <a:xfrm>
            <a:off x="720009" y="4703626"/>
            <a:ext cx="548700" cy="393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200"/>
              <a:buNone/>
            </a:pPr>
            <a:fld id="{00000000-1234-1234-1234-123412341234}" type="slidenum">
              <a:rPr lang="en-US"/>
              <a:t>‹#›</a:t>
            </a:fld>
            <a:endParaRPr/>
          </a:p>
        </p:txBody>
      </p:sp>
      <p:sp>
        <p:nvSpPr>
          <p:cNvPr id="1690" name="Google Shape;1690;g1d1044728da_5_51"/>
          <p:cNvSpPr txBox="1"/>
          <p:nvPr>
            <p:ph type="title"/>
          </p:nvPr>
        </p:nvSpPr>
        <p:spPr>
          <a:xfrm>
            <a:off x="815938" y="-10"/>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500"/>
              <a:buNone/>
            </a:pPr>
            <a:r>
              <a:rPr lang="en-US" sz="3000"/>
              <a:t>Findings and Solution (Analytics)</a:t>
            </a:r>
            <a:endParaRPr sz="3000"/>
          </a:p>
        </p:txBody>
      </p:sp>
      <p:pic>
        <p:nvPicPr>
          <p:cNvPr id="1691" name="Google Shape;1691;g1d1044728da_5_51"/>
          <p:cNvPicPr preferRelativeResize="0"/>
          <p:nvPr/>
        </p:nvPicPr>
        <p:blipFill>
          <a:blip r:embed="rId3">
            <a:alphaModFix/>
          </a:blip>
          <a:stretch>
            <a:fillRect/>
          </a:stretch>
        </p:blipFill>
        <p:spPr>
          <a:xfrm>
            <a:off x="815959" y="619852"/>
            <a:ext cx="7570500" cy="4036500"/>
          </a:xfrm>
          <a:prstGeom prst="roundRect">
            <a:avLst>
              <a:gd fmla="val 5959" name="adj"/>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5" name="Shape 1695"/>
        <p:cNvGrpSpPr/>
        <p:nvPr/>
      </p:nvGrpSpPr>
      <p:grpSpPr>
        <a:xfrm>
          <a:off x="0" y="0"/>
          <a:ext cx="0" cy="0"/>
          <a:chOff x="0" y="0"/>
          <a:chExt cx="0" cy="0"/>
        </a:xfrm>
      </p:grpSpPr>
      <p:sp>
        <p:nvSpPr>
          <p:cNvPr id="1696" name="Google Shape;1696;g1d1044728da_5_58"/>
          <p:cNvSpPr txBox="1"/>
          <p:nvPr>
            <p:ph idx="12" type="sldNum"/>
          </p:nvPr>
        </p:nvSpPr>
        <p:spPr>
          <a:xfrm>
            <a:off x="720009" y="4703626"/>
            <a:ext cx="548700" cy="393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200"/>
              <a:buNone/>
            </a:pPr>
            <a:fld id="{00000000-1234-1234-1234-123412341234}" type="slidenum">
              <a:rPr lang="en-US"/>
              <a:t>‹#›</a:t>
            </a:fld>
            <a:endParaRPr/>
          </a:p>
        </p:txBody>
      </p:sp>
      <p:sp>
        <p:nvSpPr>
          <p:cNvPr id="1697" name="Google Shape;1697;g1d1044728da_5_58"/>
          <p:cNvSpPr txBox="1"/>
          <p:nvPr>
            <p:ph type="title"/>
          </p:nvPr>
        </p:nvSpPr>
        <p:spPr>
          <a:xfrm>
            <a:off x="815938" y="-10"/>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500"/>
              <a:buNone/>
            </a:pPr>
            <a:r>
              <a:rPr lang="en-US" sz="3000"/>
              <a:t>Findings and Solution (Analytics)</a:t>
            </a:r>
            <a:endParaRPr sz="3000"/>
          </a:p>
        </p:txBody>
      </p:sp>
      <p:pic>
        <p:nvPicPr>
          <p:cNvPr id="1698" name="Google Shape;1698;g1d1044728da_5_58"/>
          <p:cNvPicPr preferRelativeResize="0"/>
          <p:nvPr/>
        </p:nvPicPr>
        <p:blipFill>
          <a:blip r:embed="rId3">
            <a:alphaModFix/>
          </a:blip>
          <a:stretch>
            <a:fillRect/>
          </a:stretch>
        </p:blipFill>
        <p:spPr>
          <a:xfrm>
            <a:off x="815959" y="619852"/>
            <a:ext cx="7570500" cy="4036500"/>
          </a:xfrm>
          <a:prstGeom prst="roundRect">
            <a:avLst>
              <a:gd fmla="val 4543" name="adj"/>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2" name="Shape 1702"/>
        <p:cNvGrpSpPr/>
        <p:nvPr/>
      </p:nvGrpSpPr>
      <p:grpSpPr>
        <a:xfrm>
          <a:off x="0" y="0"/>
          <a:ext cx="0" cy="0"/>
          <a:chOff x="0" y="0"/>
          <a:chExt cx="0" cy="0"/>
        </a:xfrm>
      </p:grpSpPr>
      <p:sp>
        <p:nvSpPr>
          <p:cNvPr id="1703" name="Google Shape;1703;g1d1044728da_5_65"/>
          <p:cNvSpPr txBox="1"/>
          <p:nvPr>
            <p:ph idx="12" type="sldNum"/>
          </p:nvPr>
        </p:nvSpPr>
        <p:spPr>
          <a:xfrm>
            <a:off x="720009" y="4703626"/>
            <a:ext cx="548700" cy="393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200"/>
              <a:buNone/>
            </a:pPr>
            <a:fld id="{00000000-1234-1234-1234-123412341234}" type="slidenum">
              <a:rPr lang="en-US"/>
              <a:t>‹#›</a:t>
            </a:fld>
            <a:endParaRPr/>
          </a:p>
        </p:txBody>
      </p:sp>
      <p:sp>
        <p:nvSpPr>
          <p:cNvPr id="1704" name="Google Shape;1704;g1d1044728da_5_65"/>
          <p:cNvSpPr txBox="1"/>
          <p:nvPr>
            <p:ph type="title"/>
          </p:nvPr>
        </p:nvSpPr>
        <p:spPr>
          <a:xfrm>
            <a:off x="815938" y="-10"/>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500"/>
              <a:buNone/>
            </a:pPr>
            <a:r>
              <a:rPr lang="en-US" sz="3000"/>
              <a:t>Findings and Solution (Analytics)</a:t>
            </a:r>
            <a:endParaRPr sz="3000"/>
          </a:p>
        </p:txBody>
      </p:sp>
      <p:pic>
        <p:nvPicPr>
          <p:cNvPr id="1705" name="Google Shape;1705;g1d1044728da_5_65"/>
          <p:cNvPicPr preferRelativeResize="0"/>
          <p:nvPr/>
        </p:nvPicPr>
        <p:blipFill>
          <a:blip r:embed="rId3">
            <a:alphaModFix/>
          </a:blip>
          <a:stretch>
            <a:fillRect/>
          </a:stretch>
        </p:blipFill>
        <p:spPr>
          <a:xfrm>
            <a:off x="786759" y="619852"/>
            <a:ext cx="7570500" cy="4036500"/>
          </a:xfrm>
          <a:prstGeom prst="roundRect">
            <a:avLst>
              <a:gd fmla="val 5974" name="adj"/>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9" name="Shape 1709"/>
        <p:cNvGrpSpPr/>
        <p:nvPr/>
      </p:nvGrpSpPr>
      <p:grpSpPr>
        <a:xfrm>
          <a:off x="0" y="0"/>
          <a:ext cx="0" cy="0"/>
          <a:chOff x="0" y="0"/>
          <a:chExt cx="0" cy="0"/>
        </a:xfrm>
      </p:grpSpPr>
      <p:sp>
        <p:nvSpPr>
          <p:cNvPr id="1710" name="Google Shape;1710;g1d1044728da_5_72"/>
          <p:cNvSpPr txBox="1"/>
          <p:nvPr>
            <p:ph idx="12" type="sldNum"/>
          </p:nvPr>
        </p:nvSpPr>
        <p:spPr>
          <a:xfrm>
            <a:off x="720009" y="4703626"/>
            <a:ext cx="548700" cy="393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200"/>
              <a:buNone/>
            </a:pPr>
            <a:fld id="{00000000-1234-1234-1234-123412341234}" type="slidenum">
              <a:rPr lang="en-US"/>
              <a:t>‹#›</a:t>
            </a:fld>
            <a:endParaRPr/>
          </a:p>
        </p:txBody>
      </p:sp>
      <p:sp>
        <p:nvSpPr>
          <p:cNvPr id="1711" name="Google Shape;1711;g1d1044728da_5_72"/>
          <p:cNvSpPr txBox="1"/>
          <p:nvPr>
            <p:ph type="title"/>
          </p:nvPr>
        </p:nvSpPr>
        <p:spPr>
          <a:xfrm>
            <a:off x="815938" y="-10"/>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500"/>
              <a:buNone/>
            </a:pPr>
            <a:r>
              <a:rPr lang="en-US" sz="3000"/>
              <a:t>Findings and Solution (Analytics)</a:t>
            </a:r>
            <a:endParaRPr sz="3000"/>
          </a:p>
        </p:txBody>
      </p:sp>
      <p:pic>
        <p:nvPicPr>
          <p:cNvPr id="1712" name="Google Shape;1712;g1d1044728da_5_72"/>
          <p:cNvPicPr preferRelativeResize="0"/>
          <p:nvPr/>
        </p:nvPicPr>
        <p:blipFill>
          <a:blip r:embed="rId3">
            <a:alphaModFix/>
          </a:blip>
          <a:stretch>
            <a:fillRect/>
          </a:stretch>
        </p:blipFill>
        <p:spPr>
          <a:xfrm>
            <a:off x="815959" y="619852"/>
            <a:ext cx="7570500" cy="4036500"/>
          </a:xfrm>
          <a:prstGeom prst="roundRect">
            <a:avLst>
              <a:gd fmla="val 6902" name="adj"/>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6" name="Shape 1716"/>
        <p:cNvGrpSpPr/>
        <p:nvPr/>
      </p:nvGrpSpPr>
      <p:grpSpPr>
        <a:xfrm>
          <a:off x="0" y="0"/>
          <a:ext cx="0" cy="0"/>
          <a:chOff x="0" y="0"/>
          <a:chExt cx="0" cy="0"/>
        </a:xfrm>
      </p:grpSpPr>
      <p:sp>
        <p:nvSpPr>
          <p:cNvPr id="1717" name="Google Shape;1717;g1d94b6bfa44_3_2"/>
          <p:cNvSpPr txBox="1"/>
          <p:nvPr>
            <p:ph idx="12" type="sldNum"/>
          </p:nvPr>
        </p:nvSpPr>
        <p:spPr>
          <a:xfrm>
            <a:off x="720009" y="4703626"/>
            <a:ext cx="548700" cy="393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200"/>
              <a:buNone/>
            </a:pPr>
            <a:fld id="{00000000-1234-1234-1234-123412341234}" type="slidenum">
              <a:rPr lang="en-US"/>
              <a:t>‹#›</a:t>
            </a:fld>
            <a:endParaRPr/>
          </a:p>
        </p:txBody>
      </p:sp>
      <p:sp>
        <p:nvSpPr>
          <p:cNvPr id="1718" name="Google Shape;1718;g1d94b6bfa44_3_2"/>
          <p:cNvSpPr txBox="1"/>
          <p:nvPr>
            <p:ph type="title"/>
          </p:nvPr>
        </p:nvSpPr>
        <p:spPr>
          <a:xfrm>
            <a:off x="720000" y="-1294"/>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500"/>
              <a:buNone/>
            </a:pPr>
            <a:r>
              <a:rPr lang="en-US" sz="2800"/>
              <a:t>Data Cleaning and Preprocessing</a:t>
            </a:r>
            <a:endParaRPr/>
          </a:p>
        </p:txBody>
      </p:sp>
      <p:sp>
        <p:nvSpPr>
          <p:cNvPr id="1719" name="Google Shape;1719;g1d94b6bfa44_3_2"/>
          <p:cNvSpPr/>
          <p:nvPr/>
        </p:nvSpPr>
        <p:spPr>
          <a:xfrm>
            <a:off x="951062" y="1135811"/>
            <a:ext cx="1272300" cy="528300"/>
          </a:xfrm>
          <a:prstGeom prst="roundRect">
            <a:avLst>
              <a:gd fmla="val 16667" name="adj"/>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1400" u="none" cap="none" strike="noStrike">
                <a:solidFill>
                  <a:schemeClr val="lt1"/>
                </a:solidFill>
                <a:latin typeface="Cabin"/>
                <a:ea typeface="Cabin"/>
                <a:cs typeface="Cabin"/>
                <a:sym typeface="Cabin"/>
              </a:rPr>
              <a:t>Handling Duplicate</a:t>
            </a:r>
            <a:endParaRPr/>
          </a:p>
        </p:txBody>
      </p:sp>
      <p:sp>
        <p:nvSpPr>
          <p:cNvPr id="1720" name="Google Shape;1720;g1d94b6bfa44_3_2"/>
          <p:cNvSpPr/>
          <p:nvPr/>
        </p:nvSpPr>
        <p:spPr>
          <a:xfrm>
            <a:off x="2643996" y="1135811"/>
            <a:ext cx="1272300" cy="528300"/>
          </a:xfrm>
          <a:prstGeom prst="roundRect">
            <a:avLst>
              <a:gd fmla="val 16667" name="adj"/>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1400" u="none" cap="none" strike="noStrike">
                <a:solidFill>
                  <a:schemeClr val="lt1"/>
                </a:solidFill>
                <a:latin typeface="Cabin"/>
                <a:ea typeface="Cabin"/>
                <a:cs typeface="Cabin"/>
                <a:sym typeface="Cabin"/>
              </a:rPr>
              <a:t>Handling Outlier</a:t>
            </a:r>
            <a:endParaRPr/>
          </a:p>
        </p:txBody>
      </p:sp>
      <p:sp>
        <p:nvSpPr>
          <p:cNvPr id="1721" name="Google Shape;1721;g1d94b6bfa44_3_2"/>
          <p:cNvSpPr/>
          <p:nvPr/>
        </p:nvSpPr>
        <p:spPr>
          <a:xfrm>
            <a:off x="4336930" y="1135811"/>
            <a:ext cx="1272300" cy="528300"/>
          </a:xfrm>
          <a:prstGeom prst="roundRect">
            <a:avLst>
              <a:gd fmla="val 16667" name="adj"/>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1400" u="none" cap="none" strike="noStrike">
                <a:solidFill>
                  <a:schemeClr val="lt1"/>
                </a:solidFill>
                <a:latin typeface="Cabin"/>
                <a:ea typeface="Cabin"/>
                <a:cs typeface="Cabin"/>
                <a:sym typeface="Cabin"/>
              </a:rPr>
              <a:t>Missing Values</a:t>
            </a:r>
            <a:endParaRPr/>
          </a:p>
        </p:txBody>
      </p:sp>
      <p:sp>
        <p:nvSpPr>
          <p:cNvPr id="1722" name="Google Shape;1722;g1d94b6bfa44_3_2"/>
          <p:cNvSpPr/>
          <p:nvPr/>
        </p:nvSpPr>
        <p:spPr>
          <a:xfrm>
            <a:off x="6029864" y="1135811"/>
            <a:ext cx="1272300" cy="528300"/>
          </a:xfrm>
          <a:prstGeom prst="roundRect">
            <a:avLst>
              <a:gd fmla="val 16667" name="adj"/>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1400" u="none" cap="none" strike="noStrike">
                <a:solidFill>
                  <a:schemeClr val="lt1"/>
                </a:solidFill>
                <a:latin typeface="Cabin"/>
                <a:ea typeface="Cabin"/>
                <a:cs typeface="Cabin"/>
                <a:sym typeface="Cabin"/>
              </a:rPr>
              <a:t>Binning</a:t>
            </a:r>
            <a:endParaRPr/>
          </a:p>
        </p:txBody>
      </p:sp>
      <p:sp>
        <p:nvSpPr>
          <p:cNvPr id="1723" name="Google Shape;1723;g1d94b6bfa44_3_2"/>
          <p:cNvSpPr/>
          <p:nvPr/>
        </p:nvSpPr>
        <p:spPr>
          <a:xfrm>
            <a:off x="6029864" y="3227716"/>
            <a:ext cx="1520400" cy="528300"/>
          </a:xfrm>
          <a:prstGeom prst="roundRect">
            <a:avLst>
              <a:gd fmla="val 16667" name="adj"/>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1400" u="none" cap="none" strike="noStrike">
                <a:solidFill>
                  <a:schemeClr val="lt1"/>
                </a:solidFill>
                <a:latin typeface="Cabin"/>
                <a:ea typeface="Cabin"/>
                <a:cs typeface="Cabin"/>
                <a:sym typeface="Cabin"/>
              </a:rPr>
              <a:t>Drop Unused Column</a:t>
            </a:r>
            <a:endParaRPr b="0" i="0" sz="1400" u="none" cap="none" strike="noStrike">
              <a:solidFill>
                <a:schemeClr val="lt1"/>
              </a:solidFill>
              <a:latin typeface="Cabin"/>
              <a:ea typeface="Cabin"/>
              <a:cs typeface="Cabin"/>
              <a:sym typeface="Cabin"/>
            </a:endParaRPr>
          </a:p>
        </p:txBody>
      </p:sp>
      <p:sp>
        <p:nvSpPr>
          <p:cNvPr id="1724" name="Google Shape;1724;g1d94b6bfa44_3_2"/>
          <p:cNvSpPr/>
          <p:nvPr/>
        </p:nvSpPr>
        <p:spPr>
          <a:xfrm>
            <a:off x="4336930" y="3260065"/>
            <a:ext cx="1272300" cy="528300"/>
          </a:xfrm>
          <a:prstGeom prst="roundRect">
            <a:avLst>
              <a:gd fmla="val 16667" name="adj"/>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1400" u="none" cap="none" strike="noStrike">
                <a:solidFill>
                  <a:schemeClr val="lt1"/>
                </a:solidFill>
                <a:latin typeface="Cabin"/>
                <a:ea typeface="Cabin"/>
                <a:cs typeface="Cabin"/>
                <a:sym typeface="Cabin"/>
              </a:rPr>
              <a:t>Feature Selection</a:t>
            </a:r>
            <a:endParaRPr/>
          </a:p>
        </p:txBody>
      </p:sp>
      <p:sp>
        <p:nvSpPr>
          <p:cNvPr id="1725" name="Google Shape;1725;g1d94b6bfa44_3_2"/>
          <p:cNvSpPr/>
          <p:nvPr/>
        </p:nvSpPr>
        <p:spPr>
          <a:xfrm>
            <a:off x="2643996" y="3260065"/>
            <a:ext cx="1272300" cy="528300"/>
          </a:xfrm>
          <a:prstGeom prst="roundRect">
            <a:avLst>
              <a:gd fmla="val 16667" name="adj"/>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1400" u="none" cap="none" strike="noStrike">
                <a:solidFill>
                  <a:schemeClr val="lt1"/>
                </a:solidFill>
                <a:latin typeface="Cabin"/>
                <a:ea typeface="Cabin"/>
                <a:cs typeface="Cabin"/>
                <a:sym typeface="Cabin"/>
              </a:rPr>
              <a:t>Encoding Categorical</a:t>
            </a:r>
            <a:endParaRPr/>
          </a:p>
        </p:txBody>
      </p:sp>
      <p:sp>
        <p:nvSpPr>
          <p:cNvPr id="1726" name="Google Shape;1726;g1d94b6bfa44_3_2"/>
          <p:cNvSpPr/>
          <p:nvPr/>
        </p:nvSpPr>
        <p:spPr>
          <a:xfrm>
            <a:off x="951062" y="3260065"/>
            <a:ext cx="1272300" cy="528300"/>
          </a:xfrm>
          <a:prstGeom prst="roundRect">
            <a:avLst>
              <a:gd fmla="val 16667" name="adj"/>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1400" u="none" cap="none" strike="noStrike">
                <a:solidFill>
                  <a:schemeClr val="lt1"/>
                </a:solidFill>
                <a:latin typeface="Cabin"/>
                <a:ea typeface="Cabin"/>
                <a:cs typeface="Cabin"/>
                <a:sym typeface="Cabin"/>
              </a:rPr>
              <a:t>Data Splitting</a:t>
            </a:r>
            <a:endParaRPr/>
          </a:p>
        </p:txBody>
      </p:sp>
      <p:cxnSp>
        <p:nvCxnSpPr>
          <p:cNvPr id="1727" name="Google Shape;1727;g1d94b6bfa44_3_2"/>
          <p:cNvCxnSpPr/>
          <p:nvPr/>
        </p:nvCxnSpPr>
        <p:spPr>
          <a:xfrm flipH="1" rot="10800000">
            <a:off x="2224537" y="1383690"/>
            <a:ext cx="418500" cy="6600"/>
          </a:xfrm>
          <a:prstGeom prst="straightConnector1">
            <a:avLst/>
          </a:prstGeom>
          <a:noFill/>
          <a:ln cap="flat" cmpd="sng" w="25400">
            <a:solidFill>
              <a:schemeClr val="dk1"/>
            </a:solidFill>
            <a:prstDash val="solid"/>
            <a:round/>
            <a:headEnd len="sm" w="sm" type="none"/>
            <a:tailEnd len="med" w="med" type="triangle"/>
          </a:ln>
          <a:effectLst>
            <a:outerShdw blurRad="40000" rotWithShape="0" dir="5400000" dist="20000">
              <a:srgbClr val="000000">
                <a:alpha val="37650"/>
              </a:srgbClr>
            </a:outerShdw>
          </a:effectLst>
        </p:spPr>
      </p:cxnSp>
      <p:cxnSp>
        <p:nvCxnSpPr>
          <p:cNvPr id="1728" name="Google Shape;1728;g1d94b6bfa44_3_2"/>
          <p:cNvCxnSpPr/>
          <p:nvPr/>
        </p:nvCxnSpPr>
        <p:spPr>
          <a:xfrm flipH="1" rot="10800000">
            <a:off x="3917388" y="1396678"/>
            <a:ext cx="418500" cy="6600"/>
          </a:xfrm>
          <a:prstGeom prst="straightConnector1">
            <a:avLst/>
          </a:prstGeom>
          <a:noFill/>
          <a:ln cap="flat" cmpd="sng" w="25400">
            <a:solidFill>
              <a:schemeClr val="dk1"/>
            </a:solidFill>
            <a:prstDash val="solid"/>
            <a:round/>
            <a:headEnd len="sm" w="sm" type="none"/>
            <a:tailEnd len="med" w="med" type="triangle"/>
          </a:ln>
          <a:effectLst>
            <a:outerShdw blurRad="40000" rotWithShape="0" dir="5400000" dist="20000">
              <a:srgbClr val="000000">
                <a:alpha val="37650"/>
              </a:srgbClr>
            </a:outerShdw>
          </a:effectLst>
        </p:spPr>
      </p:cxnSp>
      <p:cxnSp>
        <p:nvCxnSpPr>
          <p:cNvPr id="1729" name="Google Shape;1729;g1d94b6bfa44_3_2"/>
          <p:cNvCxnSpPr/>
          <p:nvPr/>
        </p:nvCxnSpPr>
        <p:spPr>
          <a:xfrm flipH="1" rot="10800000">
            <a:off x="5610240" y="1383689"/>
            <a:ext cx="418500" cy="6600"/>
          </a:xfrm>
          <a:prstGeom prst="straightConnector1">
            <a:avLst/>
          </a:prstGeom>
          <a:noFill/>
          <a:ln cap="flat" cmpd="sng" w="25400">
            <a:solidFill>
              <a:schemeClr val="dk1"/>
            </a:solidFill>
            <a:prstDash val="solid"/>
            <a:round/>
            <a:headEnd len="sm" w="sm" type="none"/>
            <a:tailEnd len="med" w="med" type="triangle"/>
          </a:ln>
          <a:effectLst>
            <a:outerShdw blurRad="40000" rotWithShape="0" dir="5400000" dist="20000">
              <a:srgbClr val="000000">
                <a:alpha val="37650"/>
              </a:srgbClr>
            </a:outerShdw>
          </a:effectLst>
        </p:spPr>
      </p:cxnSp>
      <p:cxnSp>
        <p:nvCxnSpPr>
          <p:cNvPr id="1730" name="Google Shape;1730;g1d94b6bfa44_3_2"/>
          <p:cNvCxnSpPr/>
          <p:nvPr/>
        </p:nvCxnSpPr>
        <p:spPr>
          <a:xfrm rot="10800000">
            <a:off x="5610121" y="3520219"/>
            <a:ext cx="418500" cy="6600"/>
          </a:xfrm>
          <a:prstGeom prst="straightConnector1">
            <a:avLst/>
          </a:prstGeom>
          <a:noFill/>
          <a:ln cap="flat" cmpd="sng" w="25400">
            <a:solidFill>
              <a:schemeClr val="dk1"/>
            </a:solidFill>
            <a:prstDash val="solid"/>
            <a:round/>
            <a:headEnd len="sm" w="sm" type="none"/>
            <a:tailEnd len="med" w="med" type="triangle"/>
          </a:ln>
          <a:effectLst>
            <a:outerShdw blurRad="40000" rotWithShape="0" dir="5400000" dist="20000">
              <a:srgbClr val="000000">
                <a:alpha val="37650"/>
              </a:srgbClr>
            </a:outerShdw>
          </a:effectLst>
        </p:spPr>
      </p:cxnSp>
      <p:cxnSp>
        <p:nvCxnSpPr>
          <p:cNvPr id="1731" name="Google Shape;1731;g1d94b6bfa44_3_2"/>
          <p:cNvCxnSpPr/>
          <p:nvPr/>
        </p:nvCxnSpPr>
        <p:spPr>
          <a:xfrm rot="10800000">
            <a:off x="3904412" y="3520218"/>
            <a:ext cx="418500" cy="6600"/>
          </a:xfrm>
          <a:prstGeom prst="straightConnector1">
            <a:avLst/>
          </a:prstGeom>
          <a:noFill/>
          <a:ln cap="flat" cmpd="sng" w="25400">
            <a:solidFill>
              <a:schemeClr val="dk1"/>
            </a:solidFill>
            <a:prstDash val="solid"/>
            <a:round/>
            <a:headEnd len="sm" w="sm" type="none"/>
            <a:tailEnd len="med" w="med" type="triangle"/>
          </a:ln>
          <a:effectLst>
            <a:outerShdw blurRad="40000" rotWithShape="0" dir="5400000" dist="20000">
              <a:srgbClr val="000000">
                <a:alpha val="37650"/>
              </a:srgbClr>
            </a:outerShdw>
          </a:effectLst>
        </p:spPr>
      </p:cxnSp>
      <p:cxnSp>
        <p:nvCxnSpPr>
          <p:cNvPr id="1732" name="Google Shape;1732;g1d94b6bfa44_3_2"/>
          <p:cNvCxnSpPr/>
          <p:nvPr/>
        </p:nvCxnSpPr>
        <p:spPr>
          <a:xfrm rot="10800000">
            <a:off x="2225082" y="3520218"/>
            <a:ext cx="418500" cy="6600"/>
          </a:xfrm>
          <a:prstGeom prst="straightConnector1">
            <a:avLst/>
          </a:prstGeom>
          <a:noFill/>
          <a:ln cap="flat" cmpd="sng" w="25400">
            <a:solidFill>
              <a:schemeClr val="dk1"/>
            </a:solidFill>
            <a:prstDash val="solid"/>
            <a:round/>
            <a:headEnd len="sm" w="sm" type="none"/>
            <a:tailEnd len="med" w="med" type="triangle"/>
          </a:ln>
          <a:effectLst>
            <a:outerShdw blurRad="40000" rotWithShape="0" dir="5400000" dist="20000">
              <a:srgbClr val="000000">
                <a:alpha val="37650"/>
              </a:srgbClr>
            </a:outerShdw>
          </a:effectLst>
        </p:spPr>
      </p:cxnSp>
      <p:cxnSp>
        <p:nvCxnSpPr>
          <p:cNvPr id="1733" name="Google Shape;1733;g1d94b6bfa44_3_2"/>
          <p:cNvCxnSpPr/>
          <p:nvPr/>
        </p:nvCxnSpPr>
        <p:spPr>
          <a:xfrm rot="10800000">
            <a:off x="7546415" y="3520532"/>
            <a:ext cx="660000" cy="2100"/>
          </a:xfrm>
          <a:prstGeom prst="straightConnector1">
            <a:avLst/>
          </a:prstGeom>
          <a:noFill/>
          <a:ln cap="flat" cmpd="sng" w="25400">
            <a:solidFill>
              <a:schemeClr val="dk1"/>
            </a:solidFill>
            <a:prstDash val="solid"/>
            <a:round/>
            <a:headEnd len="sm" w="sm" type="none"/>
            <a:tailEnd len="med" w="med" type="triangle"/>
          </a:ln>
          <a:effectLst>
            <a:outerShdw blurRad="40000" rotWithShape="0" dir="5400000" dist="20000">
              <a:srgbClr val="000000">
                <a:alpha val="37650"/>
              </a:srgbClr>
            </a:outerShdw>
          </a:effectLst>
        </p:spPr>
      </p:cxnSp>
      <p:cxnSp>
        <p:nvCxnSpPr>
          <p:cNvPr id="1734" name="Google Shape;1734;g1d94b6bfa44_3_2"/>
          <p:cNvCxnSpPr/>
          <p:nvPr/>
        </p:nvCxnSpPr>
        <p:spPr>
          <a:xfrm>
            <a:off x="7301216" y="1385989"/>
            <a:ext cx="896100" cy="2400"/>
          </a:xfrm>
          <a:prstGeom prst="straightConnector1">
            <a:avLst/>
          </a:prstGeom>
          <a:noFill/>
          <a:ln cap="flat" cmpd="sng" w="25400">
            <a:solidFill>
              <a:schemeClr val="dk1"/>
            </a:solidFill>
            <a:prstDash val="solid"/>
            <a:round/>
            <a:headEnd len="sm" w="sm" type="none"/>
            <a:tailEnd len="sm" w="sm" type="none"/>
          </a:ln>
          <a:effectLst>
            <a:outerShdw blurRad="40000" rotWithShape="0" dir="5400000" dist="20000">
              <a:srgbClr val="000000">
                <a:alpha val="37650"/>
              </a:srgbClr>
            </a:outerShdw>
          </a:effectLst>
        </p:spPr>
      </p:cxnSp>
      <p:cxnSp>
        <p:nvCxnSpPr>
          <p:cNvPr id="1735" name="Google Shape;1735;g1d94b6bfa44_3_2"/>
          <p:cNvCxnSpPr/>
          <p:nvPr/>
        </p:nvCxnSpPr>
        <p:spPr>
          <a:xfrm>
            <a:off x="8185225" y="1385150"/>
            <a:ext cx="9300" cy="2143800"/>
          </a:xfrm>
          <a:prstGeom prst="straightConnector1">
            <a:avLst/>
          </a:prstGeom>
          <a:noFill/>
          <a:ln cap="flat" cmpd="sng" w="25400">
            <a:solidFill>
              <a:schemeClr val="dk1"/>
            </a:solidFill>
            <a:prstDash val="solid"/>
            <a:round/>
            <a:headEnd len="sm" w="sm" type="none"/>
            <a:tailEnd len="sm" w="sm" type="none"/>
          </a:ln>
          <a:effectLst>
            <a:outerShdw blurRad="40000" rotWithShape="0" dir="5400000" dist="20000">
              <a:srgbClr val="000000">
                <a:alpha val="37650"/>
              </a:srgbClr>
            </a:outerShdw>
          </a:effectLst>
        </p:spPr>
      </p:cxn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9" name="Shape 1739"/>
        <p:cNvGrpSpPr/>
        <p:nvPr/>
      </p:nvGrpSpPr>
      <p:grpSpPr>
        <a:xfrm>
          <a:off x="0" y="0"/>
          <a:ext cx="0" cy="0"/>
          <a:chOff x="0" y="0"/>
          <a:chExt cx="0" cy="0"/>
        </a:xfrm>
      </p:grpSpPr>
      <p:pic>
        <p:nvPicPr>
          <p:cNvPr id="1740" name="Google Shape;1740;g1d94b6bfa44_3_24"/>
          <p:cNvPicPr preferRelativeResize="0"/>
          <p:nvPr/>
        </p:nvPicPr>
        <p:blipFill rotWithShape="1">
          <a:blip r:embed="rId3">
            <a:alphaModFix/>
          </a:blip>
          <a:srcRect b="0" l="0" r="0" t="0"/>
          <a:stretch/>
        </p:blipFill>
        <p:spPr>
          <a:xfrm>
            <a:off x="0" y="0"/>
            <a:ext cx="9144000" cy="4428600"/>
          </a:xfrm>
          <a:prstGeom prst="rect">
            <a:avLst/>
          </a:prstGeom>
          <a:noFill/>
          <a:ln>
            <a:noFill/>
          </a:ln>
        </p:spPr>
      </p:pic>
      <p:sp>
        <p:nvSpPr>
          <p:cNvPr id="1741" name="Google Shape;1741;g1d94b6bfa44_3_24"/>
          <p:cNvSpPr txBox="1"/>
          <p:nvPr>
            <p:ph idx="12" type="sldNum"/>
          </p:nvPr>
        </p:nvSpPr>
        <p:spPr>
          <a:xfrm>
            <a:off x="715109" y="4669851"/>
            <a:ext cx="548700" cy="393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200"/>
              <a:buNone/>
            </a:pPr>
            <a:fld id="{00000000-1234-1234-1234-123412341234}" type="slidenum">
              <a:rPr lang="en-US"/>
              <a:t>‹#›</a:t>
            </a:fld>
            <a:endParaRPr/>
          </a:p>
        </p:txBody>
      </p:sp>
      <p:sp>
        <p:nvSpPr>
          <p:cNvPr id="1742" name="Google Shape;1742;g1d94b6bfa44_3_24"/>
          <p:cNvSpPr txBox="1"/>
          <p:nvPr>
            <p:ph type="title"/>
          </p:nvPr>
        </p:nvSpPr>
        <p:spPr>
          <a:xfrm>
            <a:off x="832071" y="4428600"/>
            <a:ext cx="7713900" cy="7149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500"/>
              <a:buNone/>
            </a:pPr>
            <a:r>
              <a:rPr lang="en-US"/>
              <a:t>Pipeline Model</a:t>
            </a:r>
            <a:endParaRPr/>
          </a:p>
        </p:txBody>
      </p:sp>
      <p:grpSp>
        <p:nvGrpSpPr>
          <p:cNvPr id="1743" name="Google Shape;1743;g1d94b6bfa44_3_24"/>
          <p:cNvGrpSpPr/>
          <p:nvPr/>
        </p:nvGrpSpPr>
        <p:grpSpPr>
          <a:xfrm>
            <a:off x="714991" y="732495"/>
            <a:ext cx="234160" cy="234160"/>
            <a:chOff x="209945" y="1501725"/>
            <a:chExt cx="2838300" cy="2838300"/>
          </a:xfrm>
        </p:grpSpPr>
        <p:sp>
          <p:nvSpPr>
            <p:cNvPr id="1744" name="Google Shape;1744;g1d94b6bfa44_3_24"/>
            <p:cNvSpPr/>
            <p:nvPr/>
          </p:nvSpPr>
          <p:spPr>
            <a:xfrm rot="2700000">
              <a:off x="1107030" y="1445478"/>
              <a:ext cx="1044538" cy="2950757"/>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5" name="Google Shape;1745;g1d94b6bfa44_3_24"/>
            <p:cNvSpPr/>
            <p:nvPr/>
          </p:nvSpPr>
          <p:spPr>
            <a:xfrm rot="2700000">
              <a:off x="158808" y="2384181"/>
              <a:ext cx="2940574" cy="1073388"/>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46" name="Google Shape;1746;g1d94b6bfa44_3_24"/>
          <p:cNvGrpSpPr/>
          <p:nvPr/>
        </p:nvGrpSpPr>
        <p:grpSpPr>
          <a:xfrm>
            <a:off x="8194741" y="732495"/>
            <a:ext cx="234160" cy="234160"/>
            <a:chOff x="209945" y="1501725"/>
            <a:chExt cx="2838300" cy="2838300"/>
          </a:xfrm>
        </p:grpSpPr>
        <p:sp>
          <p:nvSpPr>
            <p:cNvPr id="1747" name="Google Shape;1747;g1d94b6bfa44_3_24"/>
            <p:cNvSpPr/>
            <p:nvPr/>
          </p:nvSpPr>
          <p:spPr>
            <a:xfrm rot="2700000">
              <a:off x="1107030" y="1445478"/>
              <a:ext cx="1044538" cy="2950757"/>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8" name="Google Shape;1748;g1d94b6bfa44_3_24"/>
            <p:cNvSpPr/>
            <p:nvPr/>
          </p:nvSpPr>
          <p:spPr>
            <a:xfrm rot="2700000">
              <a:off x="158808" y="2384181"/>
              <a:ext cx="2940574" cy="1073388"/>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2" name="Shape 1752"/>
        <p:cNvGrpSpPr/>
        <p:nvPr/>
      </p:nvGrpSpPr>
      <p:grpSpPr>
        <a:xfrm>
          <a:off x="0" y="0"/>
          <a:ext cx="0" cy="0"/>
          <a:chOff x="0" y="0"/>
          <a:chExt cx="0" cy="0"/>
        </a:xfrm>
      </p:grpSpPr>
      <p:sp>
        <p:nvSpPr>
          <p:cNvPr id="1753" name="Google Shape;1753;p13"/>
          <p:cNvSpPr/>
          <p:nvPr/>
        </p:nvSpPr>
        <p:spPr>
          <a:xfrm>
            <a:off x="1620373" y="3018959"/>
            <a:ext cx="2480983" cy="1815256"/>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4" name="Google Shape;1754;p13"/>
          <p:cNvSpPr/>
          <p:nvPr/>
        </p:nvSpPr>
        <p:spPr>
          <a:xfrm>
            <a:off x="718588" y="1414980"/>
            <a:ext cx="4131300" cy="1545762"/>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5" name="Google Shape;1755;p13"/>
          <p:cNvSpPr txBox="1"/>
          <p:nvPr>
            <p:ph idx="12" type="sldNum"/>
          </p:nvPr>
        </p:nvSpPr>
        <p:spPr>
          <a:xfrm>
            <a:off x="720009" y="4703626"/>
            <a:ext cx="548700" cy="393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200"/>
              <a:buNone/>
            </a:pPr>
            <a:fld id="{00000000-1234-1234-1234-123412341234}" type="slidenum">
              <a:rPr lang="en-US"/>
              <a:t>‹#›</a:t>
            </a:fld>
            <a:endParaRPr/>
          </a:p>
        </p:txBody>
      </p:sp>
      <p:sp>
        <p:nvSpPr>
          <p:cNvPr id="1756" name="Google Shape;1756;p13"/>
          <p:cNvSpPr txBox="1"/>
          <p:nvPr>
            <p:ph type="title"/>
          </p:nvPr>
        </p:nvSpPr>
        <p:spPr>
          <a:xfrm>
            <a:off x="720000" y="548640"/>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500"/>
              <a:buNone/>
            </a:pPr>
            <a:r>
              <a:rPr lang="en-US" sz="2400"/>
              <a:t>Findings and Solution (Machine Learning)</a:t>
            </a:r>
            <a:endParaRPr sz="2400"/>
          </a:p>
        </p:txBody>
      </p:sp>
      <p:sp>
        <p:nvSpPr>
          <p:cNvPr id="1757" name="Google Shape;1757;p13"/>
          <p:cNvSpPr txBox="1"/>
          <p:nvPr/>
        </p:nvSpPr>
        <p:spPr>
          <a:xfrm>
            <a:off x="5970494" y="1761080"/>
            <a:ext cx="2091017" cy="5727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200"/>
              <a:buFont typeface="Arial"/>
              <a:buNone/>
            </a:pPr>
            <a:r>
              <a:rPr b="0" i="0" lang="en-US" sz="2200" u="none" cap="none" strike="noStrike">
                <a:solidFill>
                  <a:schemeClr val="dk1"/>
                </a:solidFill>
                <a:latin typeface="Days One"/>
                <a:ea typeface="Days One"/>
                <a:cs typeface="Days One"/>
                <a:sym typeface="Days One"/>
              </a:rPr>
              <a:t>Penalized</a:t>
            </a:r>
            <a:endParaRPr b="0" i="0" sz="2200" u="none" cap="none" strike="noStrike">
              <a:solidFill>
                <a:schemeClr val="dk1"/>
              </a:solidFill>
              <a:latin typeface="Days One"/>
              <a:ea typeface="Days One"/>
              <a:cs typeface="Days One"/>
              <a:sym typeface="Days One"/>
            </a:endParaRPr>
          </a:p>
        </p:txBody>
      </p:sp>
      <p:sp>
        <p:nvSpPr>
          <p:cNvPr id="1758" name="Google Shape;1758;p13"/>
          <p:cNvSpPr txBox="1"/>
          <p:nvPr/>
        </p:nvSpPr>
        <p:spPr>
          <a:xfrm>
            <a:off x="5049371" y="2185855"/>
            <a:ext cx="3966882" cy="496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1000"/>
              </a:spcAft>
              <a:buClr>
                <a:srgbClr val="000000"/>
              </a:buClr>
              <a:buSzPts val="1100"/>
              <a:buFont typeface="Arial"/>
              <a:buNone/>
            </a:pPr>
            <a:r>
              <a:rPr b="0" i="0" lang="en-US" sz="1100" u="none" cap="none" strike="noStrike">
                <a:solidFill>
                  <a:schemeClr val="dk1"/>
                </a:solidFill>
                <a:latin typeface="Cabin"/>
                <a:ea typeface="Cabin"/>
                <a:cs typeface="Cabin"/>
                <a:sym typeface="Cabin"/>
              </a:rPr>
              <a:t>Dari Classification Report dapat dilihat bahwa precision kelas 1 sebesar 25% lebih rendah daripada recall kelas 1 sebesar 79%</a:t>
            </a:r>
            <a:endParaRPr/>
          </a:p>
        </p:txBody>
      </p:sp>
      <p:grpSp>
        <p:nvGrpSpPr>
          <p:cNvPr id="1759" name="Google Shape;1759;p13"/>
          <p:cNvGrpSpPr/>
          <p:nvPr/>
        </p:nvGrpSpPr>
        <p:grpSpPr>
          <a:xfrm>
            <a:off x="6940027" y="1320673"/>
            <a:ext cx="234160" cy="234160"/>
            <a:chOff x="209945" y="1501725"/>
            <a:chExt cx="2838300" cy="2838300"/>
          </a:xfrm>
        </p:grpSpPr>
        <p:sp>
          <p:nvSpPr>
            <p:cNvPr id="1760" name="Google Shape;1760;p13"/>
            <p:cNvSpPr/>
            <p:nvPr/>
          </p:nvSpPr>
          <p:spPr>
            <a:xfrm rot="2700000">
              <a:off x="1107030" y="1445478"/>
              <a:ext cx="1044538" cy="2950757"/>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1" name="Google Shape;1761;p13"/>
            <p:cNvSpPr/>
            <p:nvPr/>
          </p:nvSpPr>
          <p:spPr>
            <a:xfrm rot="2700000">
              <a:off x="158808" y="2384181"/>
              <a:ext cx="2940574" cy="1073388"/>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1762" name="Google Shape;1762;p13"/>
          <p:cNvPicPr preferRelativeResize="0"/>
          <p:nvPr/>
        </p:nvPicPr>
        <p:blipFill rotWithShape="1">
          <a:blip r:embed="rId3">
            <a:alphaModFix/>
          </a:blip>
          <a:srcRect b="0" l="0" r="0" t="0"/>
          <a:stretch/>
        </p:blipFill>
        <p:spPr>
          <a:xfrm>
            <a:off x="788750" y="1471480"/>
            <a:ext cx="3990975" cy="1428750"/>
          </a:xfrm>
          <a:prstGeom prst="rect">
            <a:avLst/>
          </a:prstGeom>
          <a:noFill/>
          <a:ln>
            <a:noFill/>
          </a:ln>
        </p:spPr>
      </p:pic>
      <p:pic>
        <p:nvPicPr>
          <p:cNvPr id="1763" name="Google Shape;1763;p13"/>
          <p:cNvPicPr preferRelativeResize="0"/>
          <p:nvPr/>
        </p:nvPicPr>
        <p:blipFill rotWithShape="1">
          <a:blip r:embed="rId4">
            <a:alphaModFix/>
          </a:blip>
          <a:srcRect b="0" l="0" r="0" t="0"/>
          <a:stretch/>
        </p:blipFill>
        <p:spPr>
          <a:xfrm>
            <a:off x="1637718" y="3066099"/>
            <a:ext cx="2446292" cy="172097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9" name="Shape 1409"/>
        <p:cNvGrpSpPr/>
        <p:nvPr/>
      </p:nvGrpSpPr>
      <p:grpSpPr>
        <a:xfrm>
          <a:off x="0" y="0"/>
          <a:ext cx="0" cy="0"/>
          <a:chOff x="0" y="0"/>
          <a:chExt cx="0" cy="0"/>
        </a:xfrm>
      </p:grpSpPr>
      <p:grpSp>
        <p:nvGrpSpPr>
          <p:cNvPr id="1410" name="Google Shape;1410;g1d1044728da_4_1256"/>
          <p:cNvGrpSpPr/>
          <p:nvPr/>
        </p:nvGrpSpPr>
        <p:grpSpPr>
          <a:xfrm>
            <a:off x="-761977" y="1347006"/>
            <a:ext cx="3261491" cy="3261491"/>
            <a:chOff x="209945" y="1501725"/>
            <a:chExt cx="2838300" cy="2838300"/>
          </a:xfrm>
        </p:grpSpPr>
        <p:sp>
          <p:nvSpPr>
            <p:cNvPr id="1411" name="Google Shape;1411;g1d1044728da_4_1256"/>
            <p:cNvSpPr/>
            <p:nvPr/>
          </p:nvSpPr>
          <p:spPr>
            <a:xfrm rot="2700000">
              <a:off x="1107030" y="1445478"/>
              <a:ext cx="1044538" cy="2950757"/>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2" name="Google Shape;1412;g1d1044728da_4_1256"/>
            <p:cNvSpPr/>
            <p:nvPr/>
          </p:nvSpPr>
          <p:spPr>
            <a:xfrm rot="2700000">
              <a:off x="158808" y="2384181"/>
              <a:ext cx="2940574" cy="1073388"/>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13" name="Google Shape;1413;g1d1044728da_4_1256"/>
          <p:cNvSpPr txBox="1"/>
          <p:nvPr>
            <p:ph idx="2" type="title"/>
          </p:nvPr>
        </p:nvSpPr>
        <p:spPr>
          <a:xfrm>
            <a:off x="1567400" y="1454925"/>
            <a:ext cx="1528800" cy="1330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US"/>
              <a:t>01</a:t>
            </a:r>
            <a:endParaRPr/>
          </a:p>
        </p:txBody>
      </p:sp>
      <p:sp>
        <p:nvSpPr>
          <p:cNvPr id="1414" name="Google Shape;1414;g1d1044728da_4_1256"/>
          <p:cNvSpPr txBox="1"/>
          <p:nvPr>
            <p:ph type="title"/>
          </p:nvPr>
        </p:nvSpPr>
        <p:spPr>
          <a:xfrm>
            <a:off x="3976550" y="1705238"/>
            <a:ext cx="3798600" cy="1533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US"/>
              <a:t>Profile Group Intro</a:t>
            </a:r>
            <a:endParaRPr/>
          </a:p>
        </p:txBody>
      </p:sp>
      <p:sp>
        <p:nvSpPr>
          <p:cNvPr id="1415" name="Google Shape;1415;g1d1044728da_4_1256"/>
          <p:cNvSpPr txBox="1"/>
          <p:nvPr>
            <p:ph idx="12" type="sldNum"/>
          </p:nvPr>
        </p:nvSpPr>
        <p:spPr>
          <a:xfrm>
            <a:off x="725609" y="4666051"/>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US"/>
              <a:t>‹#›</a:t>
            </a:fld>
            <a:endParaRPr/>
          </a:p>
        </p:txBody>
      </p:sp>
      <p:cxnSp>
        <p:nvCxnSpPr>
          <p:cNvPr id="1416" name="Google Shape;1416;g1d1044728da_4_1256"/>
          <p:cNvCxnSpPr/>
          <p:nvPr/>
        </p:nvCxnSpPr>
        <p:spPr>
          <a:xfrm>
            <a:off x="4014868" y="1454925"/>
            <a:ext cx="3760200" cy="0"/>
          </a:xfrm>
          <a:prstGeom prst="straightConnector1">
            <a:avLst/>
          </a:prstGeom>
          <a:noFill/>
          <a:ln cap="flat" cmpd="sng" w="9525">
            <a:solidFill>
              <a:schemeClr val="dk1"/>
            </a:solidFill>
            <a:prstDash val="solid"/>
            <a:round/>
            <a:headEnd len="med" w="med" type="none"/>
            <a:tailEnd len="med" w="med" type="none"/>
          </a:ln>
        </p:spPr>
      </p:cxnSp>
      <p:cxnSp>
        <p:nvCxnSpPr>
          <p:cNvPr id="1417" name="Google Shape;1417;g1d1044728da_4_1256"/>
          <p:cNvCxnSpPr/>
          <p:nvPr/>
        </p:nvCxnSpPr>
        <p:spPr>
          <a:xfrm>
            <a:off x="3976550" y="3489450"/>
            <a:ext cx="3760200" cy="0"/>
          </a:xfrm>
          <a:prstGeom prst="straightConnector1">
            <a:avLst/>
          </a:prstGeom>
          <a:noFill/>
          <a:ln cap="flat" cmpd="sng" w="9525">
            <a:solidFill>
              <a:schemeClr val="dk1"/>
            </a:solidFill>
            <a:prstDash val="solid"/>
            <a:round/>
            <a:headEnd len="med" w="med" type="none"/>
            <a:tailEnd len="med" w="med" type="none"/>
          </a:ln>
        </p:spPr>
      </p:cxnSp>
      <p:sp>
        <p:nvSpPr>
          <p:cNvPr id="1418" name="Google Shape;1418;g1d1044728da_4_1256"/>
          <p:cNvSpPr txBox="1"/>
          <p:nvPr/>
        </p:nvSpPr>
        <p:spPr>
          <a:xfrm>
            <a:off x="725600" y="222696"/>
            <a:ext cx="2112600" cy="31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200">
                <a:latin typeface="Cabin"/>
                <a:ea typeface="Cabin"/>
                <a:cs typeface="Cabin"/>
                <a:sym typeface="Cabin"/>
              </a:rPr>
              <a:t>Enigma Think Thank</a:t>
            </a:r>
            <a:endParaRPr b="1" sz="1200">
              <a:latin typeface="Cabin"/>
              <a:ea typeface="Cabin"/>
              <a:cs typeface="Cabin"/>
              <a:sym typeface="Cabin"/>
            </a:endParaRPr>
          </a:p>
        </p:txBody>
      </p:sp>
      <p:sp>
        <p:nvSpPr>
          <p:cNvPr id="1419" name="Google Shape;1419;g1d1044728da_4_1256"/>
          <p:cNvSpPr txBox="1"/>
          <p:nvPr/>
        </p:nvSpPr>
        <p:spPr>
          <a:xfrm>
            <a:off x="6316300" y="222696"/>
            <a:ext cx="2112600" cy="3123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US" sz="1200">
                <a:latin typeface="Cabin"/>
                <a:ea typeface="Cabin"/>
                <a:cs typeface="Cabin"/>
                <a:sym typeface="Cabin"/>
              </a:rPr>
              <a:t>2023</a:t>
            </a:r>
            <a:endParaRPr b="1" sz="1200">
              <a:latin typeface="Cabin"/>
              <a:ea typeface="Cabin"/>
              <a:cs typeface="Cabin"/>
              <a:sym typeface="Cabin"/>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7" name="Shape 1767"/>
        <p:cNvGrpSpPr/>
        <p:nvPr/>
      </p:nvGrpSpPr>
      <p:grpSpPr>
        <a:xfrm>
          <a:off x="0" y="0"/>
          <a:ext cx="0" cy="0"/>
          <a:chOff x="0" y="0"/>
          <a:chExt cx="0" cy="0"/>
        </a:xfrm>
      </p:grpSpPr>
      <p:sp>
        <p:nvSpPr>
          <p:cNvPr id="1768" name="Google Shape;1768;p14"/>
          <p:cNvSpPr/>
          <p:nvPr/>
        </p:nvSpPr>
        <p:spPr>
          <a:xfrm>
            <a:off x="718588" y="1414980"/>
            <a:ext cx="4131300" cy="1545762"/>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9" name="Google Shape;1769;p14"/>
          <p:cNvSpPr txBox="1"/>
          <p:nvPr>
            <p:ph idx="12" type="sldNum"/>
          </p:nvPr>
        </p:nvSpPr>
        <p:spPr>
          <a:xfrm>
            <a:off x="720009" y="4703626"/>
            <a:ext cx="548700" cy="393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200"/>
              <a:buNone/>
            </a:pPr>
            <a:fld id="{00000000-1234-1234-1234-123412341234}" type="slidenum">
              <a:rPr lang="en-US"/>
              <a:t>‹#›</a:t>
            </a:fld>
            <a:endParaRPr/>
          </a:p>
        </p:txBody>
      </p:sp>
      <p:sp>
        <p:nvSpPr>
          <p:cNvPr id="1770" name="Google Shape;1770;p14"/>
          <p:cNvSpPr txBox="1"/>
          <p:nvPr>
            <p:ph type="title"/>
          </p:nvPr>
        </p:nvSpPr>
        <p:spPr>
          <a:xfrm>
            <a:off x="720000" y="548640"/>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500"/>
              <a:buNone/>
            </a:pPr>
            <a:r>
              <a:rPr lang="en-US" sz="2400"/>
              <a:t>Findings and Solution (Machine Learning)</a:t>
            </a:r>
            <a:endParaRPr sz="2400"/>
          </a:p>
        </p:txBody>
      </p:sp>
      <p:sp>
        <p:nvSpPr>
          <p:cNvPr id="1771" name="Google Shape;1771;p14"/>
          <p:cNvSpPr txBox="1"/>
          <p:nvPr/>
        </p:nvSpPr>
        <p:spPr>
          <a:xfrm>
            <a:off x="5970494" y="1761080"/>
            <a:ext cx="2091017" cy="5727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200"/>
              <a:buFont typeface="Arial"/>
              <a:buNone/>
            </a:pPr>
            <a:r>
              <a:rPr b="0" i="0" lang="en-US" sz="2200" u="none" cap="none" strike="noStrike">
                <a:solidFill>
                  <a:schemeClr val="dk1"/>
                </a:solidFill>
                <a:latin typeface="Days One"/>
                <a:ea typeface="Days One"/>
                <a:cs typeface="Days One"/>
                <a:sym typeface="Days One"/>
              </a:rPr>
              <a:t>Without Penalized</a:t>
            </a:r>
            <a:endParaRPr b="0" i="0" sz="2200" u="none" cap="none" strike="noStrike">
              <a:solidFill>
                <a:schemeClr val="dk1"/>
              </a:solidFill>
              <a:latin typeface="Days One"/>
              <a:ea typeface="Days One"/>
              <a:cs typeface="Days One"/>
              <a:sym typeface="Days One"/>
            </a:endParaRPr>
          </a:p>
        </p:txBody>
      </p:sp>
      <p:sp>
        <p:nvSpPr>
          <p:cNvPr id="1772" name="Google Shape;1772;p14"/>
          <p:cNvSpPr txBox="1"/>
          <p:nvPr/>
        </p:nvSpPr>
        <p:spPr>
          <a:xfrm>
            <a:off x="5049371" y="2185855"/>
            <a:ext cx="3966882" cy="496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1000"/>
              </a:spcAft>
              <a:buClr>
                <a:srgbClr val="000000"/>
              </a:buClr>
              <a:buSzPts val="1100"/>
              <a:buFont typeface="Arial"/>
              <a:buNone/>
            </a:pPr>
            <a:r>
              <a:rPr b="0" i="0" lang="en-US" sz="1100" u="none" cap="none" strike="noStrike">
                <a:solidFill>
                  <a:schemeClr val="dk1"/>
                </a:solidFill>
                <a:latin typeface="Cabin"/>
                <a:ea typeface="Cabin"/>
                <a:cs typeface="Cabin"/>
                <a:sym typeface="Cabin"/>
              </a:rPr>
              <a:t>Dari Classification Report dapat dilihat bahwa precision kelas 1 sebesar 76% lebih tinggi daripada recall kelas 1 sebesar 19%</a:t>
            </a:r>
            <a:endParaRPr/>
          </a:p>
        </p:txBody>
      </p:sp>
      <p:grpSp>
        <p:nvGrpSpPr>
          <p:cNvPr id="1773" name="Google Shape;1773;p14"/>
          <p:cNvGrpSpPr/>
          <p:nvPr/>
        </p:nvGrpSpPr>
        <p:grpSpPr>
          <a:xfrm>
            <a:off x="6940027" y="1320673"/>
            <a:ext cx="234160" cy="234160"/>
            <a:chOff x="209945" y="1501725"/>
            <a:chExt cx="2838300" cy="2838300"/>
          </a:xfrm>
        </p:grpSpPr>
        <p:sp>
          <p:nvSpPr>
            <p:cNvPr id="1774" name="Google Shape;1774;p14"/>
            <p:cNvSpPr/>
            <p:nvPr/>
          </p:nvSpPr>
          <p:spPr>
            <a:xfrm rot="2700000">
              <a:off x="1107030" y="1445478"/>
              <a:ext cx="1044538" cy="2950757"/>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5" name="Google Shape;1775;p14"/>
            <p:cNvSpPr/>
            <p:nvPr/>
          </p:nvSpPr>
          <p:spPr>
            <a:xfrm rot="2700000">
              <a:off x="158808" y="2384181"/>
              <a:ext cx="2940574" cy="1073388"/>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1776" name="Google Shape;1776;p14"/>
          <p:cNvPicPr preferRelativeResize="0"/>
          <p:nvPr/>
        </p:nvPicPr>
        <p:blipFill rotWithShape="1">
          <a:blip r:embed="rId3">
            <a:alphaModFix/>
          </a:blip>
          <a:srcRect b="0" l="0" r="0" t="0"/>
          <a:stretch/>
        </p:blipFill>
        <p:spPr>
          <a:xfrm>
            <a:off x="781834" y="1481005"/>
            <a:ext cx="4028158" cy="1383219"/>
          </a:xfrm>
          <a:prstGeom prst="rect">
            <a:avLst/>
          </a:prstGeom>
          <a:noFill/>
          <a:ln>
            <a:noFill/>
          </a:ln>
        </p:spPr>
      </p:pic>
      <p:pic>
        <p:nvPicPr>
          <p:cNvPr id="1777" name="Google Shape;1777;p14"/>
          <p:cNvPicPr preferRelativeResize="0"/>
          <p:nvPr/>
        </p:nvPicPr>
        <p:blipFill rotWithShape="1">
          <a:blip r:embed="rId4">
            <a:alphaModFix/>
          </a:blip>
          <a:srcRect b="0" l="0" r="0" t="0"/>
          <a:stretch/>
        </p:blipFill>
        <p:spPr>
          <a:xfrm>
            <a:off x="1682787" y="3095148"/>
            <a:ext cx="2378225" cy="1675714"/>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1" name="Shape 1781"/>
        <p:cNvGrpSpPr/>
        <p:nvPr/>
      </p:nvGrpSpPr>
      <p:grpSpPr>
        <a:xfrm>
          <a:off x="0" y="0"/>
          <a:ext cx="0" cy="0"/>
          <a:chOff x="0" y="0"/>
          <a:chExt cx="0" cy="0"/>
        </a:xfrm>
      </p:grpSpPr>
      <p:grpSp>
        <p:nvGrpSpPr>
          <p:cNvPr id="1782" name="Google Shape;1782;g1d1044728da_4_2643"/>
          <p:cNvGrpSpPr/>
          <p:nvPr/>
        </p:nvGrpSpPr>
        <p:grpSpPr>
          <a:xfrm>
            <a:off x="-761977" y="1347006"/>
            <a:ext cx="3261491" cy="3261491"/>
            <a:chOff x="209945" y="1501725"/>
            <a:chExt cx="2838300" cy="2838300"/>
          </a:xfrm>
        </p:grpSpPr>
        <p:sp>
          <p:nvSpPr>
            <p:cNvPr id="1783" name="Google Shape;1783;g1d1044728da_4_2643"/>
            <p:cNvSpPr/>
            <p:nvPr/>
          </p:nvSpPr>
          <p:spPr>
            <a:xfrm rot="2700000">
              <a:off x="1107030" y="1445478"/>
              <a:ext cx="1044538" cy="2950757"/>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4" name="Google Shape;1784;g1d1044728da_4_2643"/>
            <p:cNvSpPr/>
            <p:nvPr/>
          </p:nvSpPr>
          <p:spPr>
            <a:xfrm rot="2700000">
              <a:off x="158808" y="2384181"/>
              <a:ext cx="2940574" cy="1073388"/>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85" name="Google Shape;1785;g1d1044728da_4_2643"/>
          <p:cNvSpPr txBox="1"/>
          <p:nvPr>
            <p:ph idx="2" type="title"/>
          </p:nvPr>
        </p:nvSpPr>
        <p:spPr>
          <a:xfrm>
            <a:off x="1567400" y="1454925"/>
            <a:ext cx="1604100" cy="1395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US"/>
              <a:t>05</a:t>
            </a:r>
            <a:endParaRPr/>
          </a:p>
        </p:txBody>
      </p:sp>
      <p:sp>
        <p:nvSpPr>
          <p:cNvPr id="1786" name="Google Shape;1786;g1d1044728da_4_2643"/>
          <p:cNvSpPr txBox="1"/>
          <p:nvPr>
            <p:ph type="title"/>
          </p:nvPr>
        </p:nvSpPr>
        <p:spPr>
          <a:xfrm>
            <a:off x="3976550" y="1454925"/>
            <a:ext cx="4736400" cy="1797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US" sz="3800"/>
              <a:t>Conclusion and Recommendation</a:t>
            </a:r>
            <a:endParaRPr sz="3800"/>
          </a:p>
        </p:txBody>
      </p:sp>
      <p:sp>
        <p:nvSpPr>
          <p:cNvPr id="1787" name="Google Shape;1787;g1d1044728da_4_2643"/>
          <p:cNvSpPr txBox="1"/>
          <p:nvPr>
            <p:ph idx="12" type="sldNum"/>
          </p:nvPr>
        </p:nvSpPr>
        <p:spPr>
          <a:xfrm>
            <a:off x="725609" y="4666051"/>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US"/>
              <a:t>‹#›</a:t>
            </a:fld>
            <a:endParaRPr/>
          </a:p>
        </p:txBody>
      </p:sp>
      <p:cxnSp>
        <p:nvCxnSpPr>
          <p:cNvPr id="1788" name="Google Shape;1788;g1d1044728da_4_2643"/>
          <p:cNvCxnSpPr/>
          <p:nvPr/>
        </p:nvCxnSpPr>
        <p:spPr>
          <a:xfrm>
            <a:off x="4014868" y="1454925"/>
            <a:ext cx="3760200" cy="0"/>
          </a:xfrm>
          <a:prstGeom prst="straightConnector1">
            <a:avLst/>
          </a:prstGeom>
          <a:noFill/>
          <a:ln cap="flat" cmpd="sng" w="9525">
            <a:solidFill>
              <a:schemeClr val="dk1"/>
            </a:solidFill>
            <a:prstDash val="solid"/>
            <a:round/>
            <a:headEnd len="med" w="med" type="none"/>
            <a:tailEnd len="med" w="med" type="none"/>
          </a:ln>
        </p:spPr>
      </p:cxnSp>
      <p:cxnSp>
        <p:nvCxnSpPr>
          <p:cNvPr id="1789" name="Google Shape;1789;g1d1044728da_4_2643"/>
          <p:cNvCxnSpPr/>
          <p:nvPr/>
        </p:nvCxnSpPr>
        <p:spPr>
          <a:xfrm>
            <a:off x="3976550" y="3489450"/>
            <a:ext cx="3760200" cy="0"/>
          </a:xfrm>
          <a:prstGeom prst="straightConnector1">
            <a:avLst/>
          </a:prstGeom>
          <a:noFill/>
          <a:ln cap="flat" cmpd="sng" w="9525">
            <a:solidFill>
              <a:schemeClr val="dk1"/>
            </a:solidFill>
            <a:prstDash val="solid"/>
            <a:round/>
            <a:headEnd len="med" w="med" type="none"/>
            <a:tailEnd len="med" w="med" type="none"/>
          </a:ln>
        </p:spPr>
      </p:cxnSp>
      <p:sp>
        <p:nvSpPr>
          <p:cNvPr id="1790" name="Google Shape;1790;g1d1044728da_4_2643"/>
          <p:cNvSpPr txBox="1"/>
          <p:nvPr/>
        </p:nvSpPr>
        <p:spPr>
          <a:xfrm>
            <a:off x="725600" y="222696"/>
            <a:ext cx="2112600" cy="31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200">
                <a:latin typeface="Cabin"/>
                <a:ea typeface="Cabin"/>
                <a:cs typeface="Cabin"/>
                <a:sym typeface="Cabin"/>
              </a:rPr>
              <a:t>Enigma Think Thank</a:t>
            </a:r>
            <a:endParaRPr b="1" sz="1200">
              <a:latin typeface="Cabin"/>
              <a:ea typeface="Cabin"/>
              <a:cs typeface="Cabin"/>
              <a:sym typeface="Cabin"/>
            </a:endParaRPr>
          </a:p>
        </p:txBody>
      </p:sp>
      <p:sp>
        <p:nvSpPr>
          <p:cNvPr id="1791" name="Google Shape;1791;g1d1044728da_4_2643"/>
          <p:cNvSpPr txBox="1"/>
          <p:nvPr/>
        </p:nvSpPr>
        <p:spPr>
          <a:xfrm>
            <a:off x="6316300" y="222696"/>
            <a:ext cx="2112600" cy="3123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US" sz="1200">
                <a:latin typeface="Cabin"/>
                <a:ea typeface="Cabin"/>
                <a:cs typeface="Cabin"/>
                <a:sym typeface="Cabin"/>
              </a:rPr>
              <a:t>2023</a:t>
            </a:r>
            <a:endParaRPr b="1" sz="1200">
              <a:latin typeface="Cabin"/>
              <a:ea typeface="Cabin"/>
              <a:cs typeface="Cabin"/>
              <a:sym typeface="Cabin"/>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5" name="Shape 1795"/>
        <p:cNvGrpSpPr/>
        <p:nvPr/>
      </p:nvGrpSpPr>
      <p:grpSpPr>
        <a:xfrm>
          <a:off x="0" y="0"/>
          <a:ext cx="0" cy="0"/>
          <a:chOff x="0" y="0"/>
          <a:chExt cx="0" cy="0"/>
        </a:xfrm>
      </p:grpSpPr>
      <p:sp>
        <p:nvSpPr>
          <p:cNvPr id="1796" name="Google Shape;1796;p16"/>
          <p:cNvSpPr txBox="1"/>
          <p:nvPr>
            <p:ph idx="12" type="sldNum"/>
          </p:nvPr>
        </p:nvSpPr>
        <p:spPr>
          <a:xfrm>
            <a:off x="725609" y="4669851"/>
            <a:ext cx="548700" cy="393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200"/>
              <a:buNone/>
            </a:pPr>
            <a:fld id="{00000000-1234-1234-1234-123412341234}" type="slidenum">
              <a:rPr lang="en-US"/>
              <a:t>‹#›</a:t>
            </a:fld>
            <a:endParaRPr/>
          </a:p>
        </p:txBody>
      </p:sp>
      <p:sp>
        <p:nvSpPr>
          <p:cNvPr id="1797" name="Google Shape;1797;p16"/>
          <p:cNvSpPr txBox="1"/>
          <p:nvPr>
            <p:ph type="title"/>
          </p:nvPr>
        </p:nvSpPr>
        <p:spPr>
          <a:xfrm>
            <a:off x="720000" y="539496"/>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500"/>
              <a:buNone/>
            </a:pPr>
            <a:r>
              <a:rPr lang="en-US" sz="3200"/>
              <a:t>Conclusion and Recommendation (Analytics)​</a:t>
            </a:r>
            <a:endParaRPr/>
          </a:p>
        </p:txBody>
      </p:sp>
      <p:sp>
        <p:nvSpPr>
          <p:cNvPr id="1798" name="Google Shape;1798;p16"/>
          <p:cNvSpPr txBox="1"/>
          <p:nvPr>
            <p:ph idx="1" type="subTitle"/>
          </p:nvPr>
        </p:nvSpPr>
        <p:spPr>
          <a:xfrm>
            <a:off x="1109513" y="1675077"/>
            <a:ext cx="3208800" cy="3066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b="1" lang="en-US"/>
              <a:t>Analysis</a:t>
            </a:r>
            <a:r>
              <a:rPr lang="en-US"/>
              <a:t> : Dari segi usia, conversion rate tertinggi berada diusia 60an keatas dan juga usia 30an kebawah.</a:t>
            </a:r>
            <a:r>
              <a:rPr lang="en-US"/>
              <a:t> </a:t>
            </a:r>
            <a:endParaRPr/>
          </a:p>
        </p:txBody>
      </p:sp>
      <p:sp>
        <p:nvSpPr>
          <p:cNvPr id="1799" name="Google Shape;1799;p16"/>
          <p:cNvSpPr txBox="1"/>
          <p:nvPr>
            <p:ph idx="2" type="subTitle"/>
          </p:nvPr>
        </p:nvSpPr>
        <p:spPr>
          <a:xfrm>
            <a:off x="5143161" y="1675077"/>
            <a:ext cx="3208800" cy="3066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b="1" lang="en-US"/>
              <a:t>Rekomendasi</a:t>
            </a:r>
            <a:r>
              <a:rPr lang="en-US"/>
              <a:t> : Untuk customer yang berumur dibawah 30 tahun, ketika kita melakukan promosi sebaiknya dilengkapi dengan penjelasan atau edukasi tentang investasi deposito yang aman tidak beresiko tinggi, </a:t>
            </a:r>
            <a:endParaRPr/>
          </a:p>
        </p:txBody>
      </p:sp>
      <p:grpSp>
        <p:nvGrpSpPr>
          <p:cNvPr id="1800" name="Google Shape;1800;p16"/>
          <p:cNvGrpSpPr/>
          <p:nvPr/>
        </p:nvGrpSpPr>
        <p:grpSpPr>
          <a:xfrm>
            <a:off x="792044" y="1675065"/>
            <a:ext cx="234160" cy="234160"/>
            <a:chOff x="209945" y="1501725"/>
            <a:chExt cx="2838300" cy="2838300"/>
          </a:xfrm>
        </p:grpSpPr>
        <p:sp>
          <p:nvSpPr>
            <p:cNvPr id="1801" name="Google Shape;1801;p16"/>
            <p:cNvSpPr/>
            <p:nvPr/>
          </p:nvSpPr>
          <p:spPr>
            <a:xfrm rot="2700000">
              <a:off x="1107030" y="1445478"/>
              <a:ext cx="1044538" cy="2950757"/>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2" name="Google Shape;1802;p16"/>
            <p:cNvSpPr/>
            <p:nvPr/>
          </p:nvSpPr>
          <p:spPr>
            <a:xfrm rot="2700000">
              <a:off x="158808" y="2384181"/>
              <a:ext cx="2940574" cy="1073388"/>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03" name="Google Shape;1803;p16"/>
          <p:cNvGrpSpPr/>
          <p:nvPr/>
        </p:nvGrpSpPr>
        <p:grpSpPr>
          <a:xfrm>
            <a:off x="4832794" y="1675065"/>
            <a:ext cx="234160" cy="234160"/>
            <a:chOff x="209945" y="1501725"/>
            <a:chExt cx="2838300" cy="2838300"/>
          </a:xfrm>
        </p:grpSpPr>
        <p:sp>
          <p:nvSpPr>
            <p:cNvPr id="1804" name="Google Shape;1804;p16"/>
            <p:cNvSpPr/>
            <p:nvPr/>
          </p:nvSpPr>
          <p:spPr>
            <a:xfrm rot="2700000">
              <a:off x="1107030" y="1445478"/>
              <a:ext cx="1044538" cy="2950757"/>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5" name="Google Shape;1805;p16"/>
            <p:cNvSpPr/>
            <p:nvPr/>
          </p:nvSpPr>
          <p:spPr>
            <a:xfrm rot="2700000">
              <a:off x="158808" y="2384181"/>
              <a:ext cx="2940574" cy="1073388"/>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806" name="Google Shape;1806;p16"/>
          <p:cNvSpPr txBox="1"/>
          <p:nvPr>
            <p:ph idx="1" type="subTitle"/>
          </p:nvPr>
        </p:nvSpPr>
        <p:spPr>
          <a:xfrm>
            <a:off x="1109525" y="2626351"/>
            <a:ext cx="3208800" cy="1419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b="1" lang="en-US"/>
              <a:t>Analysis</a:t>
            </a:r>
            <a:r>
              <a:rPr lang="en-US"/>
              <a:t> : Conversion rate untuk target orang yang dihubungi dengan menggunakan panggilan seluler lebih tinggi dibandingkan telepon rumah. </a:t>
            </a:r>
            <a:endParaRPr/>
          </a:p>
        </p:txBody>
      </p:sp>
      <p:sp>
        <p:nvSpPr>
          <p:cNvPr id="1807" name="Google Shape;1807;p16"/>
          <p:cNvSpPr txBox="1"/>
          <p:nvPr>
            <p:ph idx="2" type="subTitle"/>
          </p:nvPr>
        </p:nvSpPr>
        <p:spPr>
          <a:xfrm>
            <a:off x="5143150" y="2626351"/>
            <a:ext cx="3208800" cy="1419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b="1" lang="en-US"/>
              <a:t>Rekomendasi</a:t>
            </a:r>
            <a:r>
              <a:rPr lang="en-US"/>
              <a:t> : Jika memungkinkan, promosi dilakukan dengan melakukan panggilan untuk pengguna telepon seluler daripada menggunakan telepon rumah (karena convertion rate lebih tinggi seluler daripada telepon rumah).</a:t>
            </a:r>
            <a:endParaRPr/>
          </a:p>
        </p:txBody>
      </p:sp>
      <p:grpSp>
        <p:nvGrpSpPr>
          <p:cNvPr id="1808" name="Google Shape;1808;p16"/>
          <p:cNvGrpSpPr/>
          <p:nvPr/>
        </p:nvGrpSpPr>
        <p:grpSpPr>
          <a:xfrm>
            <a:off x="792044" y="2626340"/>
            <a:ext cx="234160" cy="234160"/>
            <a:chOff x="209945" y="1501725"/>
            <a:chExt cx="2838300" cy="2838300"/>
          </a:xfrm>
        </p:grpSpPr>
        <p:sp>
          <p:nvSpPr>
            <p:cNvPr id="1809" name="Google Shape;1809;p16"/>
            <p:cNvSpPr/>
            <p:nvPr/>
          </p:nvSpPr>
          <p:spPr>
            <a:xfrm rot="2700000">
              <a:off x="1107030" y="1445478"/>
              <a:ext cx="1044538" cy="2950757"/>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0" name="Google Shape;1810;p16"/>
            <p:cNvSpPr/>
            <p:nvPr/>
          </p:nvSpPr>
          <p:spPr>
            <a:xfrm rot="2700000">
              <a:off x="158808" y="2384181"/>
              <a:ext cx="2940574" cy="1073388"/>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11" name="Google Shape;1811;p16"/>
          <p:cNvGrpSpPr/>
          <p:nvPr/>
        </p:nvGrpSpPr>
        <p:grpSpPr>
          <a:xfrm>
            <a:off x="4832794" y="2626340"/>
            <a:ext cx="234160" cy="234160"/>
            <a:chOff x="209945" y="1501725"/>
            <a:chExt cx="2838300" cy="2838300"/>
          </a:xfrm>
        </p:grpSpPr>
        <p:sp>
          <p:nvSpPr>
            <p:cNvPr id="1812" name="Google Shape;1812;p16"/>
            <p:cNvSpPr/>
            <p:nvPr/>
          </p:nvSpPr>
          <p:spPr>
            <a:xfrm rot="2700000">
              <a:off x="1107030" y="1445478"/>
              <a:ext cx="1044538" cy="2950757"/>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3" name="Google Shape;1813;p16"/>
            <p:cNvSpPr/>
            <p:nvPr/>
          </p:nvSpPr>
          <p:spPr>
            <a:xfrm rot="2700000">
              <a:off x="158808" y="2384181"/>
              <a:ext cx="2940574" cy="1073388"/>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7" name="Shape 1817"/>
        <p:cNvGrpSpPr/>
        <p:nvPr/>
      </p:nvGrpSpPr>
      <p:grpSpPr>
        <a:xfrm>
          <a:off x="0" y="0"/>
          <a:ext cx="0" cy="0"/>
          <a:chOff x="0" y="0"/>
          <a:chExt cx="0" cy="0"/>
        </a:xfrm>
      </p:grpSpPr>
      <p:sp>
        <p:nvSpPr>
          <p:cNvPr id="1818" name="Google Shape;1818;p17"/>
          <p:cNvSpPr txBox="1"/>
          <p:nvPr>
            <p:ph idx="12" type="sldNum"/>
          </p:nvPr>
        </p:nvSpPr>
        <p:spPr>
          <a:xfrm>
            <a:off x="715109" y="4669851"/>
            <a:ext cx="548700" cy="393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200"/>
              <a:buNone/>
            </a:pPr>
            <a:fld id="{00000000-1234-1234-1234-123412341234}" type="slidenum">
              <a:rPr lang="en-US"/>
              <a:t>‹#›</a:t>
            </a:fld>
            <a:endParaRPr/>
          </a:p>
        </p:txBody>
      </p:sp>
      <p:sp>
        <p:nvSpPr>
          <p:cNvPr id="1819" name="Google Shape;1819;p17"/>
          <p:cNvSpPr txBox="1"/>
          <p:nvPr>
            <p:ph type="title"/>
          </p:nvPr>
        </p:nvSpPr>
        <p:spPr>
          <a:xfrm>
            <a:off x="720000" y="542717"/>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500"/>
              <a:buNone/>
            </a:pPr>
            <a:r>
              <a:rPr lang="en-US" sz="3200"/>
              <a:t>Conclusion and Recommendation (Machine Learning)</a:t>
            </a:r>
            <a:endParaRPr sz="3200"/>
          </a:p>
        </p:txBody>
      </p:sp>
      <p:sp>
        <p:nvSpPr>
          <p:cNvPr id="1820" name="Google Shape;1820;p17"/>
          <p:cNvSpPr txBox="1"/>
          <p:nvPr>
            <p:ph idx="3" type="subTitle"/>
          </p:nvPr>
        </p:nvSpPr>
        <p:spPr>
          <a:xfrm>
            <a:off x="1492725" y="1530961"/>
            <a:ext cx="2907600" cy="1491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US"/>
              <a:t>Conclusion : Model ini hanya bisa digunakan untuk data di tahun 2008 sampai 2013. </a:t>
            </a:r>
            <a:endParaRPr/>
          </a:p>
        </p:txBody>
      </p:sp>
      <p:sp>
        <p:nvSpPr>
          <p:cNvPr id="1821" name="Google Shape;1821;p17"/>
          <p:cNvSpPr txBox="1"/>
          <p:nvPr>
            <p:ph idx="4" type="subTitle"/>
          </p:nvPr>
        </p:nvSpPr>
        <p:spPr>
          <a:xfrm>
            <a:off x="5147600" y="1530961"/>
            <a:ext cx="2907600" cy="1491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US"/>
              <a:t>Recommendation : Menambah fitur yang relevan untuk zaman sekarang seperti Wilayah, Fitur Ekonomi, Jam dsb.​</a:t>
            </a:r>
            <a:endParaRPr/>
          </a:p>
        </p:txBody>
      </p:sp>
      <p:grpSp>
        <p:nvGrpSpPr>
          <p:cNvPr id="1822" name="Google Shape;1822;p17"/>
          <p:cNvGrpSpPr/>
          <p:nvPr/>
        </p:nvGrpSpPr>
        <p:grpSpPr>
          <a:xfrm>
            <a:off x="1111391" y="1625079"/>
            <a:ext cx="234160" cy="234160"/>
            <a:chOff x="209945" y="1501725"/>
            <a:chExt cx="2838300" cy="2838300"/>
          </a:xfrm>
        </p:grpSpPr>
        <p:sp>
          <p:nvSpPr>
            <p:cNvPr id="1823" name="Google Shape;1823;p17"/>
            <p:cNvSpPr/>
            <p:nvPr/>
          </p:nvSpPr>
          <p:spPr>
            <a:xfrm rot="2700000">
              <a:off x="1107030" y="1445478"/>
              <a:ext cx="1044538" cy="2950757"/>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4" name="Google Shape;1824;p17"/>
            <p:cNvSpPr/>
            <p:nvPr/>
          </p:nvSpPr>
          <p:spPr>
            <a:xfrm rot="2700000">
              <a:off x="158808" y="2384181"/>
              <a:ext cx="2940574" cy="1073388"/>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25" name="Google Shape;1825;p17"/>
          <p:cNvGrpSpPr/>
          <p:nvPr/>
        </p:nvGrpSpPr>
        <p:grpSpPr>
          <a:xfrm>
            <a:off x="4761041" y="1625079"/>
            <a:ext cx="234160" cy="234160"/>
            <a:chOff x="209945" y="1501725"/>
            <a:chExt cx="2838300" cy="2838300"/>
          </a:xfrm>
        </p:grpSpPr>
        <p:sp>
          <p:nvSpPr>
            <p:cNvPr id="1826" name="Google Shape;1826;p17"/>
            <p:cNvSpPr/>
            <p:nvPr/>
          </p:nvSpPr>
          <p:spPr>
            <a:xfrm rot="2700000">
              <a:off x="1107030" y="1445478"/>
              <a:ext cx="1044538" cy="2950757"/>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7" name="Google Shape;1827;p17"/>
            <p:cNvSpPr/>
            <p:nvPr/>
          </p:nvSpPr>
          <p:spPr>
            <a:xfrm rot="2700000">
              <a:off x="158808" y="2384181"/>
              <a:ext cx="2940574" cy="1073388"/>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828" name="Google Shape;1828;p17"/>
          <p:cNvSpPr txBox="1"/>
          <p:nvPr/>
        </p:nvSpPr>
        <p:spPr>
          <a:xfrm>
            <a:off x="1510475" y="2138320"/>
            <a:ext cx="2907600" cy="1491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lang="en-US" sz="1100">
                <a:solidFill>
                  <a:schemeClr val="dk1"/>
                </a:solidFill>
                <a:latin typeface="Cabin"/>
                <a:ea typeface="Cabin"/>
                <a:cs typeface="Cabin"/>
                <a:sym typeface="Cabin"/>
              </a:rPr>
              <a:t>Conclusion : </a:t>
            </a:r>
            <a:r>
              <a:rPr b="0" i="0" lang="en-US" sz="1100" u="none" cap="none" strike="noStrike">
                <a:solidFill>
                  <a:schemeClr val="dk1"/>
                </a:solidFill>
                <a:latin typeface="Cabin"/>
                <a:ea typeface="Cabin"/>
                <a:cs typeface="Cabin"/>
                <a:sym typeface="Cabin"/>
              </a:rPr>
              <a:t>Pada dataset ini Penalized Model kurang cocok digunakan untuk membuat model yang membutuhkan precision tinggi</a:t>
            </a:r>
            <a:r>
              <a:rPr lang="en-US" sz="1100">
                <a:solidFill>
                  <a:schemeClr val="dk1"/>
                </a:solidFill>
                <a:latin typeface="Cabin"/>
                <a:ea typeface="Cabin"/>
                <a:cs typeface="Cabin"/>
                <a:sym typeface="Cabin"/>
              </a:rPr>
              <a:t>.</a:t>
            </a:r>
            <a:endParaRPr/>
          </a:p>
        </p:txBody>
      </p:sp>
      <p:sp>
        <p:nvSpPr>
          <p:cNvPr id="1829" name="Google Shape;1829;p17"/>
          <p:cNvSpPr txBox="1"/>
          <p:nvPr/>
        </p:nvSpPr>
        <p:spPr>
          <a:xfrm>
            <a:off x="5165350" y="2138323"/>
            <a:ext cx="2907600" cy="748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lang="en-US" sz="1100">
                <a:solidFill>
                  <a:schemeClr val="dk1"/>
                </a:solidFill>
                <a:latin typeface="Cabin"/>
                <a:ea typeface="Cabin"/>
                <a:cs typeface="Cabin"/>
                <a:sym typeface="Cabin"/>
              </a:rPr>
              <a:t>Recommendation : S</a:t>
            </a:r>
            <a:r>
              <a:rPr lang="en-US" sz="1100">
                <a:solidFill>
                  <a:schemeClr val="dk1"/>
                </a:solidFill>
                <a:latin typeface="Cabin"/>
                <a:ea typeface="Cabin"/>
                <a:cs typeface="Cabin"/>
                <a:sym typeface="Cabin"/>
              </a:rPr>
              <a:t>ehingga lebih baik menggunakan model tanpa penalized</a:t>
            </a:r>
            <a:endParaRPr/>
          </a:p>
        </p:txBody>
      </p:sp>
      <p:grpSp>
        <p:nvGrpSpPr>
          <p:cNvPr id="1830" name="Google Shape;1830;p17"/>
          <p:cNvGrpSpPr/>
          <p:nvPr/>
        </p:nvGrpSpPr>
        <p:grpSpPr>
          <a:xfrm>
            <a:off x="1129141" y="2232438"/>
            <a:ext cx="234160" cy="234160"/>
            <a:chOff x="209945" y="1501725"/>
            <a:chExt cx="2838300" cy="2838300"/>
          </a:xfrm>
        </p:grpSpPr>
        <p:sp>
          <p:nvSpPr>
            <p:cNvPr id="1831" name="Google Shape;1831;p17"/>
            <p:cNvSpPr/>
            <p:nvPr/>
          </p:nvSpPr>
          <p:spPr>
            <a:xfrm rot="2700000">
              <a:off x="1107030" y="1445478"/>
              <a:ext cx="1044538" cy="2950757"/>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2" name="Google Shape;1832;p17"/>
            <p:cNvSpPr/>
            <p:nvPr/>
          </p:nvSpPr>
          <p:spPr>
            <a:xfrm rot="2700000">
              <a:off x="158808" y="2384181"/>
              <a:ext cx="2940574" cy="1073388"/>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33" name="Google Shape;1833;p17"/>
          <p:cNvGrpSpPr/>
          <p:nvPr/>
        </p:nvGrpSpPr>
        <p:grpSpPr>
          <a:xfrm>
            <a:off x="4778791" y="2232438"/>
            <a:ext cx="234160" cy="234160"/>
            <a:chOff x="209945" y="1501725"/>
            <a:chExt cx="2838300" cy="2838300"/>
          </a:xfrm>
        </p:grpSpPr>
        <p:sp>
          <p:nvSpPr>
            <p:cNvPr id="1834" name="Google Shape;1834;p17"/>
            <p:cNvSpPr/>
            <p:nvPr/>
          </p:nvSpPr>
          <p:spPr>
            <a:xfrm rot="2700000">
              <a:off x="1107030" y="1445478"/>
              <a:ext cx="1044538" cy="2950757"/>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5" name="Google Shape;1835;p17"/>
            <p:cNvSpPr/>
            <p:nvPr/>
          </p:nvSpPr>
          <p:spPr>
            <a:xfrm rot="2700000">
              <a:off x="158808" y="2384181"/>
              <a:ext cx="2940574" cy="1073388"/>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836" name="Google Shape;1836;p17"/>
          <p:cNvSpPr txBox="1"/>
          <p:nvPr/>
        </p:nvSpPr>
        <p:spPr>
          <a:xfrm>
            <a:off x="1492725" y="3662447"/>
            <a:ext cx="2907600" cy="1491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0" i="0" lang="en-US" sz="1100" u="none" cap="none" strike="noStrike">
                <a:solidFill>
                  <a:schemeClr val="dk1"/>
                </a:solidFill>
                <a:latin typeface="Cabin"/>
                <a:ea typeface="Cabin"/>
                <a:cs typeface="Cabin"/>
                <a:sym typeface="Cabin"/>
              </a:rPr>
              <a:t>Precision akan lebih bagus ketika data sangat spesifik karena positif rate diawal 10,2% sementara setelah modeling menjadi 75% Maka model ini lebih profitable lebih 7.4 kali.​</a:t>
            </a:r>
            <a:endParaRPr/>
          </a:p>
        </p:txBody>
      </p:sp>
      <p:sp>
        <p:nvSpPr>
          <p:cNvPr id="1837" name="Google Shape;1837;p17"/>
          <p:cNvSpPr txBox="1"/>
          <p:nvPr/>
        </p:nvSpPr>
        <p:spPr>
          <a:xfrm>
            <a:off x="5147600" y="3662447"/>
            <a:ext cx="2907600" cy="1491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0" i="0" lang="en-US" sz="1100" u="none" cap="none" strike="noStrike">
                <a:solidFill>
                  <a:schemeClr val="dk1"/>
                </a:solidFill>
                <a:latin typeface="Cabin"/>
                <a:ea typeface="Cabin"/>
                <a:cs typeface="Cabin"/>
                <a:sym typeface="Cabin"/>
              </a:rPr>
              <a:t>Permodelan untuk tahun 2021 keatas lebih baik menggunakan recall karena return saham sudah lebih baik average return 21 % daripada tahun krisis 2008.​</a:t>
            </a:r>
            <a:endParaRPr/>
          </a:p>
        </p:txBody>
      </p:sp>
      <p:grpSp>
        <p:nvGrpSpPr>
          <p:cNvPr id="1838" name="Google Shape;1838;p17"/>
          <p:cNvGrpSpPr/>
          <p:nvPr/>
        </p:nvGrpSpPr>
        <p:grpSpPr>
          <a:xfrm>
            <a:off x="1111391" y="3756565"/>
            <a:ext cx="234160" cy="234160"/>
            <a:chOff x="209945" y="1501725"/>
            <a:chExt cx="2838300" cy="2838300"/>
          </a:xfrm>
        </p:grpSpPr>
        <p:sp>
          <p:nvSpPr>
            <p:cNvPr id="1839" name="Google Shape;1839;p17"/>
            <p:cNvSpPr/>
            <p:nvPr/>
          </p:nvSpPr>
          <p:spPr>
            <a:xfrm rot="2700000">
              <a:off x="1107030" y="1445478"/>
              <a:ext cx="1044538" cy="2950757"/>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0" name="Google Shape;1840;p17"/>
            <p:cNvSpPr/>
            <p:nvPr/>
          </p:nvSpPr>
          <p:spPr>
            <a:xfrm rot="2700000">
              <a:off x="158808" y="2384181"/>
              <a:ext cx="2940574" cy="1073388"/>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41" name="Google Shape;1841;p17"/>
          <p:cNvGrpSpPr/>
          <p:nvPr/>
        </p:nvGrpSpPr>
        <p:grpSpPr>
          <a:xfrm>
            <a:off x="4761041" y="3756565"/>
            <a:ext cx="234160" cy="234160"/>
            <a:chOff x="209945" y="1501725"/>
            <a:chExt cx="2838300" cy="2838300"/>
          </a:xfrm>
        </p:grpSpPr>
        <p:sp>
          <p:nvSpPr>
            <p:cNvPr id="1842" name="Google Shape;1842;p17"/>
            <p:cNvSpPr/>
            <p:nvPr/>
          </p:nvSpPr>
          <p:spPr>
            <a:xfrm rot="2700000">
              <a:off x="1107030" y="1445478"/>
              <a:ext cx="1044538" cy="2950757"/>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3" name="Google Shape;1843;p17"/>
            <p:cNvSpPr/>
            <p:nvPr/>
          </p:nvSpPr>
          <p:spPr>
            <a:xfrm rot="2700000">
              <a:off x="158808" y="2384181"/>
              <a:ext cx="2940574" cy="1073388"/>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844" name="Google Shape;1844;p17"/>
          <p:cNvSpPr txBox="1"/>
          <p:nvPr>
            <p:ph idx="4" type="subTitle"/>
          </p:nvPr>
        </p:nvSpPr>
        <p:spPr>
          <a:xfrm>
            <a:off x="1510475" y="2798376"/>
            <a:ext cx="2907600" cy="748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US"/>
              <a:t>Conclusion</a:t>
            </a:r>
            <a:r>
              <a:rPr lang="en-US"/>
              <a:t> : Unsupervised fitur binning dapat meningkatkan performa model secara signifikan.</a:t>
            </a:r>
            <a:endParaRPr/>
          </a:p>
        </p:txBody>
      </p:sp>
      <p:grpSp>
        <p:nvGrpSpPr>
          <p:cNvPr id="1845" name="Google Shape;1845;p17"/>
          <p:cNvGrpSpPr/>
          <p:nvPr/>
        </p:nvGrpSpPr>
        <p:grpSpPr>
          <a:xfrm>
            <a:off x="1129141" y="2887138"/>
            <a:ext cx="234160" cy="234160"/>
            <a:chOff x="209945" y="1501725"/>
            <a:chExt cx="2838300" cy="2838300"/>
          </a:xfrm>
        </p:grpSpPr>
        <p:sp>
          <p:nvSpPr>
            <p:cNvPr id="1846" name="Google Shape;1846;p17"/>
            <p:cNvSpPr/>
            <p:nvPr/>
          </p:nvSpPr>
          <p:spPr>
            <a:xfrm rot="2700000">
              <a:off x="1107030" y="1445478"/>
              <a:ext cx="1044538" cy="2950757"/>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7" name="Google Shape;1847;p17"/>
            <p:cNvSpPr/>
            <p:nvPr/>
          </p:nvSpPr>
          <p:spPr>
            <a:xfrm rot="2700000">
              <a:off x="158808" y="2384181"/>
              <a:ext cx="2940574" cy="1073388"/>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848" name="Google Shape;1848;p17"/>
          <p:cNvSpPr txBox="1"/>
          <p:nvPr>
            <p:ph idx="4" type="subTitle"/>
          </p:nvPr>
        </p:nvSpPr>
        <p:spPr>
          <a:xfrm>
            <a:off x="5160125" y="2798386"/>
            <a:ext cx="2907600" cy="1491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US"/>
              <a:t>Recommendation</a:t>
            </a:r>
            <a:r>
              <a:rPr lang="en-US"/>
              <a:t> : Sehingga disarankan untuk mencoba menggunakan alternatif fitur binning seperti supervised feature binning dengan menggunakan decision tree​</a:t>
            </a:r>
            <a:endParaRPr/>
          </a:p>
        </p:txBody>
      </p:sp>
      <p:grpSp>
        <p:nvGrpSpPr>
          <p:cNvPr id="1849" name="Google Shape;1849;p17"/>
          <p:cNvGrpSpPr/>
          <p:nvPr/>
        </p:nvGrpSpPr>
        <p:grpSpPr>
          <a:xfrm>
            <a:off x="4778791" y="2887138"/>
            <a:ext cx="234160" cy="234160"/>
            <a:chOff x="209945" y="1501725"/>
            <a:chExt cx="2838300" cy="2838300"/>
          </a:xfrm>
        </p:grpSpPr>
        <p:sp>
          <p:nvSpPr>
            <p:cNvPr id="1850" name="Google Shape;1850;p17"/>
            <p:cNvSpPr/>
            <p:nvPr/>
          </p:nvSpPr>
          <p:spPr>
            <a:xfrm rot="2700000">
              <a:off x="1107030" y="1445478"/>
              <a:ext cx="1044538" cy="2950757"/>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1" name="Google Shape;1851;p17"/>
            <p:cNvSpPr/>
            <p:nvPr/>
          </p:nvSpPr>
          <p:spPr>
            <a:xfrm rot="2700000">
              <a:off x="158808" y="2384181"/>
              <a:ext cx="2940574" cy="1073388"/>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5" name="Shape 1855"/>
        <p:cNvGrpSpPr/>
        <p:nvPr/>
      </p:nvGrpSpPr>
      <p:grpSpPr>
        <a:xfrm>
          <a:off x="0" y="0"/>
          <a:ext cx="0" cy="0"/>
          <a:chOff x="0" y="0"/>
          <a:chExt cx="0" cy="0"/>
        </a:xfrm>
      </p:grpSpPr>
      <p:grpSp>
        <p:nvGrpSpPr>
          <p:cNvPr id="1856" name="Google Shape;1856;g1d6a18dbb6e_3_3"/>
          <p:cNvGrpSpPr/>
          <p:nvPr/>
        </p:nvGrpSpPr>
        <p:grpSpPr>
          <a:xfrm>
            <a:off x="-1509927" y="878431"/>
            <a:ext cx="3261491" cy="3261491"/>
            <a:chOff x="209945" y="1501725"/>
            <a:chExt cx="2838300" cy="2838300"/>
          </a:xfrm>
        </p:grpSpPr>
        <p:sp>
          <p:nvSpPr>
            <p:cNvPr id="1857" name="Google Shape;1857;g1d6a18dbb6e_3_3"/>
            <p:cNvSpPr/>
            <p:nvPr/>
          </p:nvSpPr>
          <p:spPr>
            <a:xfrm rot="2700000">
              <a:off x="1107030" y="1445478"/>
              <a:ext cx="1044538" cy="2950757"/>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8" name="Google Shape;1858;g1d6a18dbb6e_3_3"/>
            <p:cNvSpPr/>
            <p:nvPr/>
          </p:nvSpPr>
          <p:spPr>
            <a:xfrm rot="2700000">
              <a:off x="158808" y="2384181"/>
              <a:ext cx="2940574" cy="1073388"/>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859" name="Google Shape;1859;g1d6a18dbb6e_3_3"/>
          <p:cNvSpPr txBox="1"/>
          <p:nvPr>
            <p:ph type="title"/>
          </p:nvPr>
        </p:nvSpPr>
        <p:spPr>
          <a:xfrm>
            <a:off x="720000" y="-4"/>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500"/>
              <a:buNone/>
            </a:pPr>
            <a:r>
              <a:rPr lang="en-US" sz="2800"/>
              <a:t>Conclusion and Recommendation</a:t>
            </a:r>
            <a:endParaRPr sz="2800"/>
          </a:p>
        </p:txBody>
      </p:sp>
      <p:sp>
        <p:nvSpPr>
          <p:cNvPr id="1860" name="Google Shape;1860;g1d6a18dbb6e_3_3"/>
          <p:cNvSpPr txBox="1"/>
          <p:nvPr>
            <p:ph idx="1" type="subTitle"/>
          </p:nvPr>
        </p:nvSpPr>
        <p:spPr>
          <a:xfrm>
            <a:off x="3774636" y="2402210"/>
            <a:ext cx="4611000" cy="1227000"/>
          </a:xfrm>
          <a:prstGeom prst="rect">
            <a:avLst/>
          </a:prstGeom>
          <a:noFill/>
          <a:ln>
            <a:noFill/>
          </a:ln>
        </p:spPr>
        <p:txBody>
          <a:bodyPr anchorCtr="0" anchor="t" bIns="91425" lIns="91425" spcFirstLastPara="1" rIns="91425" wrap="square" tIns="91425">
            <a:noAutofit/>
          </a:bodyPr>
          <a:lstStyle/>
          <a:p>
            <a:pPr indent="0" lvl="0" marL="158750" rtl="0" algn="just">
              <a:lnSpc>
                <a:spcPct val="100000"/>
              </a:lnSpc>
              <a:spcBef>
                <a:spcPts val="0"/>
              </a:spcBef>
              <a:spcAft>
                <a:spcPts val="0"/>
              </a:spcAft>
              <a:buClr>
                <a:schemeClr val="lt2"/>
              </a:buClr>
              <a:buSzPts val="1100"/>
              <a:buNone/>
            </a:pPr>
            <a:r>
              <a:rPr b="1" i="0" lang="en-US" u="sng">
                <a:solidFill>
                  <a:srgbClr val="444444"/>
                </a:solidFill>
              </a:rPr>
              <a:t>Cost and Benefit With Machine Learning  Model </a:t>
            </a:r>
            <a:endParaRPr/>
          </a:p>
          <a:p>
            <a:pPr indent="0" lvl="0" marL="158750" rtl="0" algn="just">
              <a:lnSpc>
                <a:spcPct val="100000"/>
              </a:lnSpc>
              <a:spcBef>
                <a:spcPts val="0"/>
              </a:spcBef>
              <a:spcAft>
                <a:spcPts val="0"/>
              </a:spcAft>
              <a:buClr>
                <a:schemeClr val="lt2"/>
              </a:buClr>
              <a:buSzPts val="1100"/>
              <a:buNone/>
            </a:pPr>
            <a:r>
              <a:t/>
            </a:r>
            <a:endParaRPr b="1" sz="300" u="sng">
              <a:solidFill>
                <a:srgbClr val="444444"/>
              </a:solidFill>
            </a:endParaRPr>
          </a:p>
          <a:p>
            <a:pPr indent="0" lvl="0" marL="158750" rtl="0" algn="just">
              <a:lnSpc>
                <a:spcPct val="100000"/>
              </a:lnSpc>
              <a:spcBef>
                <a:spcPts val="0"/>
              </a:spcBef>
              <a:spcAft>
                <a:spcPts val="0"/>
              </a:spcAft>
              <a:buSzPts val="1100"/>
              <a:buNone/>
            </a:pPr>
            <a:r>
              <a:rPr lang="en-US"/>
              <a:t>Skenario Revenue Stream: 100% melalui Net Interest Margin</a:t>
            </a:r>
            <a:endParaRPr/>
          </a:p>
          <a:p>
            <a:pPr indent="0" lvl="0" marL="158750" rtl="0" algn="just">
              <a:lnSpc>
                <a:spcPct val="100000"/>
              </a:lnSpc>
              <a:spcBef>
                <a:spcPts val="0"/>
              </a:spcBef>
              <a:spcAft>
                <a:spcPts val="0"/>
              </a:spcAft>
              <a:buClr>
                <a:schemeClr val="lt2"/>
              </a:buClr>
              <a:buSzPts val="1100"/>
              <a:buNone/>
            </a:pPr>
            <a:r>
              <a:t/>
            </a:r>
            <a:endParaRPr sz="300"/>
          </a:p>
          <a:p>
            <a:pPr indent="-298450" lvl="0" marL="457200" rtl="0" algn="just">
              <a:lnSpc>
                <a:spcPct val="100000"/>
              </a:lnSpc>
              <a:spcBef>
                <a:spcPts val="0"/>
              </a:spcBef>
              <a:spcAft>
                <a:spcPts val="0"/>
              </a:spcAft>
              <a:buClr>
                <a:schemeClr val="lt2"/>
              </a:buClr>
              <a:buSzPts val="1100"/>
              <a:buChar char="●"/>
            </a:pPr>
            <a:r>
              <a:rPr b="1" lang="en-US"/>
              <a:t>Revenue	:  1257,2 EUR / day</a:t>
            </a:r>
            <a:endParaRPr/>
          </a:p>
          <a:p>
            <a:pPr indent="-298450" lvl="0" marL="457200" rtl="0" algn="just">
              <a:lnSpc>
                <a:spcPct val="100000"/>
              </a:lnSpc>
              <a:spcBef>
                <a:spcPts val="0"/>
              </a:spcBef>
              <a:spcAft>
                <a:spcPts val="0"/>
              </a:spcAft>
              <a:buClr>
                <a:schemeClr val="lt2"/>
              </a:buClr>
              <a:buSzPts val="1100"/>
              <a:buChar char="●"/>
            </a:pPr>
            <a:r>
              <a:rPr b="1" lang="en-US"/>
              <a:t>Cost		:  87,12 EUR / day</a:t>
            </a:r>
            <a:endParaRPr/>
          </a:p>
          <a:p>
            <a:pPr indent="0" lvl="0" marL="158750" rtl="0" algn="just">
              <a:lnSpc>
                <a:spcPct val="100000"/>
              </a:lnSpc>
              <a:spcBef>
                <a:spcPts val="0"/>
              </a:spcBef>
              <a:spcAft>
                <a:spcPts val="0"/>
              </a:spcAft>
              <a:buClr>
                <a:schemeClr val="lt2"/>
              </a:buClr>
              <a:buSzPts val="1100"/>
              <a:buNone/>
            </a:pPr>
            <a:r>
              <a:t/>
            </a:r>
            <a:endParaRPr sz="300"/>
          </a:p>
        </p:txBody>
      </p:sp>
      <p:sp>
        <p:nvSpPr>
          <p:cNvPr id="1861" name="Google Shape;1861;g1d6a18dbb6e_3_3"/>
          <p:cNvSpPr txBox="1"/>
          <p:nvPr>
            <p:ph idx="12" type="sldNum"/>
          </p:nvPr>
        </p:nvSpPr>
        <p:spPr>
          <a:xfrm>
            <a:off x="725609" y="4669851"/>
            <a:ext cx="548700" cy="393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200"/>
              <a:buFont typeface="Arial"/>
              <a:buNone/>
            </a:pPr>
            <a:fld id="{00000000-1234-1234-1234-123412341234}" type="slidenum">
              <a:rPr lang="en-US"/>
              <a:t>‹#›</a:t>
            </a:fld>
            <a:endParaRPr/>
          </a:p>
        </p:txBody>
      </p:sp>
      <p:grpSp>
        <p:nvGrpSpPr>
          <p:cNvPr id="1862" name="Google Shape;1862;g1d6a18dbb6e_3_3"/>
          <p:cNvGrpSpPr/>
          <p:nvPr/>
        </p:nvGrpSpPr>
        <p:grpSpPr>
          <a:xfrm>
            <a:off x="8189841" y="4733829"/>
            <a:ext cx="234160" cy="234160"/>
            <a:chOff x="209945" y="1501725"/>
            <a:chExt cx="2838300" cy="2838300"/>
          </a:xfrm>
        </p:grpSpPr>
        <p:sp>
          <p:nvSpPr>
            <p:cNvPr id="1863" name="Google Shape;1863;g1d6a18dbb6e_3_3"/>
            <p:cNvSpPr/>
            <p:nvPr/>
          </p:nvSpPr>
          <p:spPr>
            <a:xfrm rot="2700000">
              <a:off x="1107030" y="1445478"/>
              <a:ext cx="1044538" cy="2950757"/>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4" name="Google Shape;1864;g1d6a18dbb6e_3_3"/>
            <p:cNvSpPr/>
            <p:nvPr/>
          </p:nvSpPr>
          <p:spPr>
            <a:xfrm rot="2700000">
              <a:off x="158808" y="2384181"/>
              <a:ext cx="2940574" cy="1073388"/>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65" name="Google Shape;1865;g1d6a18dbb6e_3_3"/>
          <p:cNvGrpSpPr/>
          <p:nvPr/>
        </p:nvGrpSpPr>
        <p:grpSpPr>
          <a:xfrm>
            <a:off x="7768466" y="4733829"/>
            <a:ext cx="234160" cy="234160"/>
            <a:chOff x="209945" y="1501725"/>
            <a:chExt cx="2838300" cy="2838300"/>
          </a:xfrm>
        </p:grpSpPr>
        <p:sp>
          <p:nvSpPr>
            <p:cNvPr id="1866" name="Google Shape;1866;g1d6a18dbb6e_3_3"/>
            <p:cNvSpPr/>
            <p:nvPr/>
          </p:nvSpPr>
          <p:spPr>
            <a:xfrm rot="2700000">
              <a:off x="1107030" y="1445478"/>
              <a:ext cx="1044538" cy="2950757"/>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7" name="Google Shape;1867;g1d6a18dbb6e_3_3"/>
            <p:cNvSpPr/>
            <p:nvPr/>
          </p:nvSpPr>
          <p:spPr>
            <a:xfrm rot="2700000">
              <a:off x="158808" y="2384181"/>
              <a:ext cx="2940574" cy="1073388"/>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68" name="Google Shape;1868;g1d6a18dbb6e_3_3"/>
          <p:cNvGrpSpPr/>
          <p:nvPr/>
        </p:nvGrpSpPr>
        <p:grpSpPr>
          <a:xfrm>
            <a:off x="7347091" y="4733829"/>
            <a:ext cx="234160" cy="234160"/>
            <a:chOff x="209945" y="1501725"/>
            <a:chExt cx="2838300" cy="2838300"/>
          </a:xfrm>
        </p:grpSpPr>
        <p:sp>
          <p:nvSpPr>
            <p:cNvPr id="1869" name="Google Shape;1869;g1d6a18dbb6e_3_3"/>
            <p:cNvSpPr/>
            <p:nvPr/>
          </p:nvSpPr>
          <p:spPr>
            <a:xfrm rot="2700000">
              <a:off x="1107030" y="1445478"/>
              <a:ext cx="1044538" cy="2950757"/>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0" name="Google Shape;1870;g1d6a18dbb6e_3_3"/>
            <p:cNvSpPr/>
            <p:nvPr/>
          </p:nvSpPr>
          <p:spPr>
            <a:xfrm rot="2700000">
              <a:off x="158808" y="2384181"/>
              <a:ext cx="2940574" cy="1073388"/>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871" name="Google Shape;1871;g1d6a18dbb6e_3_3"/>
          <p:cNvSpPr txBox="1"/>
          <p:nvPr/>
        </p:nvSpPr>
        <p:spPr>
          <a:xfrm>
            <a:off x="3774634" y="3673224"/>
            <a:ext cx="4611000" cy="971100"/>
          </a:xfrm>
          <a:prstGeom prst="rect">
            <a:avLst/>
          </a:prstGeom>
          <a:noFill/>
          <a:ln>
            <a:noFill/>
          </a:ln>
        </p:spPr>
        <p:txBody>
          <a:bodyPr anchorCtr="0" anchor="t" bIns="91425" lIns="91425" spcFirstLastPara="1" rIns="91425" wrap="square" tIns="91425">
            <a:noAutofit/>
          </a:bodyPr>
          <a:lstStyle/>
          <a:p>
            <a:pPr indent="0" lvl="0" marL="158750" marR="0" rtl="0" algn="just">
              <a:lnSpc>
                <a:spcPct val="100000"/>
              </a:lnSpc>
              <a:spcBef>
                <a:spcPts val="0"/>
              </a:spcBef>
              <a:spcAft>
                <a:spcPts val="0"/>
              </a:spcAft>
              <a:buClr>
                <a:schemeClr val="lt2"/>
              </a:buClr>
              <a:buSzPts val="1100"/>
              <a:buFont typeface="Cabin"/>
              <a:buNone/>
            </a:pPr>
            <a:r>
              <a:rPr b="1" i="0" lang="en-US" sz="1100" u="sng" cap="none" strike="noStrike">
                <a:solidFill>
                  <a:srgbClr val="444444"/>
                </a:solidFill>
                <a:latin typeface="Cabin"/>
                <a:ea typeface="Cabin"/>
                <a:cs typeface="Cabin"/>
                <a:sym typeface="Cabin"/>
              </a:rPr>
              <a:t>Machine Learning Evaluation</a:t>
            </a:r>
            <a:endParaRPr/>
          </a:p>
          <a:p>
            <a:pPr indent="0" lvl="0" marL="158750" marR="0" rtl="0" algn="just">
              <a:lnSpc>
                <a:spcPct val="100000"/>
              </a:lnSpc>
              <a:spcBef>
                <a:spcPts val="0"/>
              </a:spcBef>
              <a:spcAft>
                <a:spcPts val="0"/>
              </a:spcAft>
              <a:buClr>
                <a:schemeClr val="lt2"/>
              </a:buClr>
              <a:buSzPts val="1100"/>
              <a:buFont typeface="Cabin"/>
              <a:buNone/>
            </a:pPr>
            <a:r>
              <a:t/>
            </a:r>
            <a:endParaRPr b="1" i="0" sz="300" u="sng" cap="none" strike="noStrike">
              <a:solidFill>
                <a:srgbClr val="444444"/>
              </a:solidFill>
              <a:latin typeface="Cabin"/>
              <a:ea typeface="Cabin"/>
              <a:cs typeface="Cabin"/>
              <a:sym typeface="Cabin"/>
            </a:endParaRPr>
          </a:p>
          <a:p>
            <a:pPr indent="0" lvl="0" marL="158750" marR="0" rtl="0" algn="just">
              <a:lnSpc>
                <a:spcPct val="100000"/>
              </a:lnSpc>
              <a:spcBef>
                <a:spcPts val="0"/>
              </a:spcBef>
              <a:spcAft>
                <a:spcPts val="0"/>
              </a:spcAft>
              <a:buClr>
                <a:schemeClr val="lt2"/>
              </a:buClr>
              <a:buSzPts val="1100"/>
              <a:buFont typeface="Cabin"/>
              <a:buNone/>
            </a:pPr>
            <a:r>
              <a:rPr b="0" i="0" lang="en-US" sz="1100" u="none" cap="none" strike="noStrike">
                <a:solidFill>
                  <a:schemeClr val="dk1"/>
                </a:solidFill>
                <a:latin typeface="Cabin"/>
                <a:ea typeface="Cabin"/>
                <a:cs typeface="Cabin"/>
                <a:sym typeface="Cabin"/>
              </a:rPr>
              <a:t>Terlihat terdapat pertumbuhan profit sebesar 12,43 kali setelah penggunaan model machine learning yang telah dibuat.</a:t>
            </a:r>
            <a:endParaRPr/>
          </a:p>
          <a:p>
            <a:pPr indent="0" lvl="0" marL="158750" marR="0" rtl="0" algn="just">
              <a:lnSpc>
                <a:spcPct val="100000"/>
              </a:lnSpc>
              <a:spcBef>
                <a:spcPts val="0"/>
              </a:spcBef>
              <a:spcAft>
                <a:spcPts val="0"/>
              </a:spcAft>
              <a:buClr>
                <a:schemeClr val="lt2"/>
              </a:buClr>
              <a:buSzPts val="1100"/>
              <a:buFont typeface="Cabin"/>
              <a:buNone/>
            </a:pPr>
            <a:r>
              <a:t/>
            </a:r>
            <a:endParaRPr b="1" i="0" sz="1100" u="sng" cap="none" strike="noStrike">
              <a:solidFill>
                <a:srgbClr val="444444"/>
              </a:solidFill>
              <a:latin typeface="Cabin"/>
              <a:ea typeface="Cabin"/>
              <a:cs typeface="Cabin"/>
              <a:sym typeface="Cabin"/>
            </a:endParaRPr>
          </a:p>
          <a:p>
            <a:pPr indent="0" lvl="0" marL="158750" marR="0" rtl="0" algn="just">
              <a:lnSpc>
                <a:spcPct val="100000"/>
              </a:lnSpc>
              <a:spcBef>
                <a:spcPts val="0"/>
              </a:spcBef>
              <a:spcAft>
                <a:spcPts val="0"/>
              </a:spcAft>
              <a:buClr>
                <a:schemeClr val="lt2"/>
              </a:buClr>
              <a:buSzPts val="1100"/>
              <a:buFont typeface="Cabin"/>
              <a:buNone/>
            </a:pPr>
            <a:r>
              <a:t/>
            </a:r>
            <a:endParaRPr b="1" i="0" sz="1100" u="sng" cap="none" strike="noStrike">
              <a:solidFill>
                <a:srgbClr val="444444"/>
              </a:solidFill>
              <a:latin typeface="Cabin"/>
              <a:ea typeface="Cabin"/>
              <a:cs typeface="Cabin"/>
              <a:sym typeface="Cabin"/>
            </a:endParaRPr>
          </a:p>
          <a:p>
            <a:pPr indent="0" lvl="0" marL="158750" marR="0" rtl="0" algn="just">
              <a:lnSpc>
                <a:spcPct val="100000"/>
              </a:lnSpc>
              <a:spcBef>
                <a:spcPts val="0"/>
              </a:spcBef>
              <a:spcAft>
                <a:spcPts val="0"/>
              </a:spcAft>
              <a:buClr>
                <a:schemeClr val="lt2"/>
              </a:buClr>
              <a:buSzPts val="1100"/>
              <a:buFont typeface="Cabin"/>
              <a:buNone/>
            </a:pPr>
            <a:r>
              <a:t/>
            </a:r>
            <a:endParaRPr b="1" i="0" sz="1100" u="sng" cap="none" strike="noStrike">
              <a:solidFill>
                <a:srgbClr val="444444"/>
              </a:solidFill>
              <a:latin typeface="Cabin"/>
              <a:ea typeface="Cabin"/>
              <a:cs typeface="Cabin"/>
              <a:sym typeface="Cabin"/>
            </a:endParaRPr>
          </a:p>
          <a:p>
            <a:pPr indent="0" lvl="0" marL="158750" marR="0" rtl="0" algn="just">
              <a:lnSpc>
                <a:spcPct val="100000"/>
              </a:lnSpc>
              <a:spcBef>
                <a:spcPts val="0"/>
              </a:spcBef>
              <a:spcAft>
                <a:spcPts val="0"/>
              </a:spcAft>
              <a:buClr>
                <a:schemeClr val="lt2"/>
              </a:buClr>
              <a:buSzPts val="1100"/>
              <a:buFont typeface="Cabin"/>
              <a:buNone/>
            </a:pPr>
            <a:r>
              <a:t/>
            </a:r>
            <a:endParaRPr b="1" i="0" sz="1100" u="sng" cap="none" strike="noStrike">
              <a:solidFill>
                <a:srgbClr val="444444"/>
              </a:solidFill>
              <a:latin typeface="Cabin"/>
              <a:ea typeface="Cabin"/>
              <a:cs typeface="Cabin"/>
              <a:sym typeface="Cabin"/>
            </a:endParaRPr>
          </a:p>
        </p:txBody>
      </p:sp>
      <p:sp>
        <p:nvSpPr>
          <p:cNvPr id="1872" name="Google Shape;1872;g1d6a18dbb6e_3_3"/>
          <p:cNvSpPr txBox="1"/>
          <p:nvPr/>
        </p:nvSpPr>
        <p:spPr>
          <a:xfrm>
            <a:off x="3774636" y="935423"/>
            <a:ext cx="4611000" cy="1227000"/>
          </a:xfrm>
          <a:prstGeom prst="rect">
            <a:avLst/>
          </a:prstGeom>
          <a:noFill/>
          <a:ln>
            <a:noFill/>
          </a:ln>
        </p:spPr>
        <p:txBody>
          <a:bodyPr anchorCtr="0" anchor="t" bIns="91425" lIns="91425" spcFirstLastPara="1" rIns="91425" wrap="square" tIns="91425">
            <a:noAutofit/>
          </a:bodyPr>
          <a:lstStyle/>
          <a:p>
            <a:pPr indent="0" lvl="0" marL="158750" marR="0" rtl="0" algn="just">
              <a:lnSpc>
                <a:spcPct val="100000"/>
              </a:lnSpc>
              <a:spcBef>
                <a:spcPts val="0"/>
              </a:spcBef>
              <a:spcAft>
                <a:spcPts val="0"/>
              </a:spcAft>
              <a:buClr>
                <a:schemeClr val="lt2"/>
              </a:buClr>
              <a:buSzPts val="1100"/>
              <a:buFont typeface="Cabin"/>
              <a:buNone/>
            </a:pPr>
            <a:r>
              <a:rPr b="1" i="0" lang="en-US" sz="1100" u="sng" cap="none" strike="noStrike">
                <a:solidFill>
                  <a:srgbClr val="444444"/>
                </a:solidFill>
                <a:latin typeface="Cabin"/>
                <a:ea typeface="Cabin"/>
                <a:cs typeface="Cabin"/>
                <a:sym typeface="Cabin"/>
              </a:rPr>
              <a:t>Cost and Benefit Without Machine Learning  Model </a:t>
            </a:r>
            <a:endParaRPr/>
          </a:p>
          <a:p>
            <a:pPr indent="0" lvl="0" marL="158750" marR="0" rtl="0" algn="just">
              <a:lnSpc>
                <a:spcPct val="100000"/>
              </a:lnSpc>
              <a:spcBef>
                <a:spcPts val="0"/>
              </a:spcBef>
              <a:spcAft>
                <a:spcPts val="0"/>
              </a:spcAft>
              <a:buClr>
                <a:schemeClr val="lt2"/>
              </a:buClr>
              <a:buSzPts val="1100"/>
              <a:buFont typeface="Cabin"/>
              <a:buNone/>
            </a:pPr>
            <a:r>
              <a:t/>
            </a:r>
            <a:endParaRPr b="1" i="0" sz="300" u="sng" cap="none" strike="noStrike">
              <a:solidFill>
                <a:srgbClr val="444444"/>
              </a:solidFill>
              <a:latin typeface="Cabin"/>
              <a:ea typeface="Cabin"/>
              <a:cs typeface="Cabin"/>
              <a:sym typeface="Cabin"/>
            </a:endParaRPr>
          </a:p>
          <a:p>
            <a:pPr indent="0" lvl="0" marL="158750" marR="0" rtl="0" algn="just">
              <a:lnSpc>
                <a:spcPct val="100000"/>
              </a:lnSpc>
              <a:spcBef>
                <a:spcPts val="0"/>
              </a:spcBef>
              <a:spcAft>
                <a:spcPts val="0"/>
              </a:spcAft>
              <a:buClr>
                <a:schemeClr val="lt2"/>
              </a:buClr>
              <a:buSzPts val="1100"/>
              <a:buFont typeface="Cabin"/>
              <a:buNone/>
            </a:pPr>
            <a:r>
              <a:rPr b="0" i="0" lang="en-US" sz="1100" u="none" cap="none" strike="noStrike">
                <a:solidFill>
                  <a:schemeClr val="dk1"/>
                </a:solidFill>
                <a:latin typeface="Cabin"/>
                <a:ea typeface="Cabin"/>
                <a:cs typeface="Cabin"/>
                <a:sym typeface="Cabin"/>
              </a:rPr>
              <a:t>Skenario cost 100% melalui Net Interest Margin</a:t>
            </a:r>
            <a:endParaRPr/>
          </a:p>
          <a:p>
            <a:pPr indent="0" lvl="0" marL="158750" marR="0" rtl="0" algn="just">
              <a:lnSpc>
                <a:spcPct val="100000"/>
              </a:lnSpc>
              <a:spcBef>
                <a:spcPts val="0"/>
              </a:spcBef>
              <a:spcAft>
                <a:spcPts val="0"/>
              </a:spcAft>
              <a:buClr>
                <a:schemeClr val="lt2"/>
              </a:buClr>
              <a:buSzPts val="1100"/>
              <a:buFont typeface="Cabin"/>
              <a:buNone/>
            </a:pPr>
            <a:r>
              <a:t/>
            </a:r>
            <a:endParaRPr b="0" i="0" sz="300" u="none" cap="none" strike="noStrike">
              <a:solidFill>
                <a:schemeClr val="dk1"/>
              </a:solidFill>
              <a:latin typeface="Cabin"/>
              <a:ea typeface="Cabin"/>
              <a:cs typeface="Cabin"/>
              <a:sym typeface="Cabin"/>
            </a:endParaRPr>
          </a:p>
          <a:p>
            <a:pPr indent="-298450" lvl="0" marL="457200" marR="0" rtl="0" algn="just">
              <a:lnSpc>
                <a:spcPct val="100000"/>
              </a:lnSpc>
              <a:spcBef>
                <a:spcPts val="0"/>
              </a:spcBef>
              <a:spcAft>
                <a:spcPts val="0"/>
              </a:spcAft>
              <a:buClr>
                <a:schemeClr val="lt2"/>
              </a:buClr>
              <a:buSzPts val="1100"/>
              <a:buFont typeface="Cabin"/>
              <a:buChar char="●"/>
            </a:pPr>
            <a:r>
              <a:rPr b="1" i="0" lang="en-US" sz="1100" u="none" cap="none" strike="noStrike">
                <a:solidFill>
                  <a:schemeClr val="dk1"/>
                </a:solidFill>
                <a:latin typeface="Cabin"/>
                <a:ea typeface="Cabin"/>
                <a:cs typeface="Cabin"/>
                <a:sym typeface="Cabin"/>
              </a:rPr>
              <a:t>Revenue	:  174,4 EUR / day</a:t>
            </a:r>
            <a:endParaRPr/>
          </a:p>
          <a:p>
            <a:pPr indent="-298450" lvl="0" marL="457200" marR="0" rtl="0" algn="just">
              <a:lnSpc>
                <a:spcPct val="100000"/>
              </a:lnSpc>
              <a:spcBef>
                <a:spcPts val="0"/>
              </a:spcBef>
              <a:spcAft>
                <a:spcPts val="0"/>
              </a:spcAft>
              <a:buClr>
                <a:schemeClr val="lt2"/>
              </a:buClr>
              <a:buSzPts val="1100"/>
              <a:buFont typeface="Cabin"/>
              <a:buChar char="●"/>
            </a:pPr>
            <a:r>
              <a:rPr b="1" i="0" lang="en-US" sz="1100" u="none" cap="none" strike="noStrike">
                <a:solidFill>
                  <a:schemeClr val="dk1"/>
                </a:solidFill>
                <a:latin typeface="Cabin"/>
                <a:ea typeface="Cabin"/>
                <a:cs typeface="Cabin"/>
                <a:sym typeface="Cabin"/>
              </a:rPr>
              <a:t>Cost		:  87,12 EUR / day</a:t>
            </a:r>
            <a:endParaRPr/>
          </a:p>
          <a:p>
            <a:pPr indent="0" lvl="0" marL="158750" marR="0" rtl="0" algn="just">
              <a:lnSpc>
                <a:spcPct val="100000"/>
              </a:lnSpc>
              <a:spcBef>
                <a:spcPts val="0"/>
              </a:spcBef>
              <a:spcAft>
                <a:spcPts val="0"/>
              </a:spcAft>
              <a:buClr>
                <a:schemeClr val="lt2"/>
              </a:buClr>
              <a:buSzPts val="1100"/>
              <a:buFont typeface="Cabin"/>
              <a:buNone/>
            </a:pPr>
            <a:r>
              <a:t/>
            </a:r>
            <a:endParaRPr b="0" i="0" sz="300" u="none" cap="none" strike="noStrike">
              <a:solidFill>
                <a:schemeClr val="dk1"/>
              </a:solidFill>
              <a:latin typeface="Cabin"/>
              <a:ea typeface="Cabin"/>
              <a:cs typeface="Cabin"/>
              <a:sym typeface="Cabin"/>
            </a:endParaRPr>
          </a:p>
        </p:txBody>
      </p:sp>
      <p:pic>
        <p:nvPicPr>
          <p:cNvPr id="1873" name="Google Shape;1873;g1d6a18dbb6e_3_3"/>
          <p:cNvPicPr preferRelativeResize="0"/>
          <p:nvPr/>
        </p:nvPicPr>
        <p:blipFill rotWithShape="1">
          <a:blip r:embed="rId3">
            <a:alphaModFix/>
          </a:blip>
          <a:srcRect b="0" l="0" r="0" t="0"/>
          <a:stretch/>
        </p:blipFill>
        <p:spPr>
          <a:xfrm>
            <a:off x="758220" y="815800"/>
            <a:ext cx="3251200" cy="35941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7" name="Shape 1877"/>
        <p:cNvGrpSpPr/>
        <p:nvPr/>
      </p:nvGrpSpPr>
      <p:grpSpPr>
        <a:xfrm>
          <a:off x="0" y="0"/>
          <a:ext cx="0" cy="0"/>
          <a:chOff x="0" y="0"/>
          <a:chExt cx="0" cy="0"/>
        </a:xfrm>
      </p:grpSpPr>
      <p:sp>
        <p:nvSpPr>
          <p:cNvPr id="1878" name="Google Shape;1878;g1d94b6bfa44_3_68"/>
          <p:cNvSpPr txBox="1"/>
          <p:nvPr>
            <p:ph idx="12" type="sldNum"/>
          </p:nvPr>
        </p:nvSpPr>
        <p:spPr>
          <a:xfrm>
            <a:off x="725609" y="4669851"/>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200"/>
              <a:buFont typeface="Arial"/>
              <a:buNone/>
            </a:pPr>
            <a:fld id="{00000000-1234-1234-1234-123412341234}" type="slidenum">
              <a:rPr lang="en-US"/>
              <a:t>‹#›</a:t>
            </a:fld>
            <a:endParaRPr/>
          </a:p>
        </p:txBody>
      </p:sp>
      <p:sp>
        <p:nvSpPr>
          <p:cNvPr id="1879" name="Google Shape;1879;g1d94b6bfa44_3_68"/>
          <p:cNvSpPr txBox="1"/>
          <p:nvPr>
            <p:ph idx="1" type="subTitle"/>
          </p:nvPr>
        </p:nvSpPr>
        <p:spPr>
          <a:xfrm>
            <a:off x="4124400" y="1537137"/>
            <a:ext cx="4299600" cy="245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Untuk nasabah dengan Threshold 60% akan dihandle oleh agen marketing Junior</a:t>
            </a:r>
            <a:endParaRPr/>
          </a:p>
        </p:txBody>
      </p:sp>
      <p:sp>
        <p:nvSpPr>
          <p:cNvPr id="1880" name="Google Shape;1880;g1d94b6bfa44_3_68"/>
          <p:cNvSpPr txBox="1"/>
          <p:nvPr>
            <p:ph type="title"/>
          </p:nvPr>
        </p:nvSpPr>
        <p:spPr>
          <a:xfrm>
            <a:off x="720000" y="539496"/>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3500"/>
              <a:buFont typeface="Arial"/>
              <a:buNone/>
            </a:pPr>
            <a:r>
              <a:rPr lang="en-US" sz="3200"/>
              <a:t>Conclusion and Recommendation (Predict Proba)</a:t>
            </a:r>
            <a:endParaRPr/>
          </a:p>
        </p:txBody>
      </p:sp>
      <p:sp>
        <p:nvSpPr>
          <p:cNvPr id="1881" name="Google Shape;1881;g1d94b6bfa44_3_68"/>
          <p:cNvSpPr/>
          <p:nvPr>
            <p:ph idx="2" type="pic"/>
          </p:nvPr>
        </p:nvSpPr>
        <p:spPr>
          <a:xfrm>
            <a:off x="809900" y="1629087"/>
            <a:ext cx="3026100" cy="2745000"/>
          </a:xfrm>
          <a:prstGeom prst="rect">
            <a:avLst/>
          </a:prstGeom>
        </p:spPr>
      </p:sp>
      <p:pic>
        <p:nvPicPr>
          <p:cNvPr id="1882" name="Google Shape;1882;g1d94b6bfa44_3_68"/>
          <p:cNvPicPr preferRelativeResize="0"/>
          <p:nvPr/>
        </p:nvPicPr>
        <p:blipFill rotWithShape="1">
          <a:blip r:embed="rId3">
            <a:alphaModFix/>
          </a:blip>
          <a:srcRect b="0" l="0" r="17382" t="6410"/>
          <a:stretch/>
        </p:blipFill>
        <p:spPr>
          <a:xfrm>
            <a:off x="1540450" y="1629075"/>
            <a:ext cx="1641300" cy="324035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6" name="Shape 1886"/>
        <p:cNvGrpSpPr/>
        <p:nvPr/>
      </p:nvGrpSpPr>
      <p:grpSpPr>
        <a:xfrm>
          <a:off x="0" y="0"/>
          <a:ext cx="0" cy="0"/>
          <a:chOff x="0" y="0"/>
          <a:chExt cx="0" cy="0"/>
        </a:xfrm>
      </p:grpSpPr>
      <p:sp>
        <p:nvSpPr>
          <p:cNvPr id="1887" name="Google Shape;1887;g1d97d4ceaae_0_0"/>
          <p:cNvSpPr txBox="1"/>
          <p:nvPr>
            <p:ph idx="12" type="sldNum"/>
          </p:nvPr>
        </p:nvSpPr>
        <p:spPr>
          <a:xfrm>
            <a:off x="725609" y="4669851"/>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200"/>
              <a:buFont typeface="Arial"/>
              <a:buNone/>
            </a:pPr>
            <a:fld id="{00000000-1234-1234-1234-123412341234}" type="slidenum">
              <a:rPr lang="en-US"/>
              <a:t>‹#›</a:t>
            </a:fld>
            <a:endParaRPr/>
          </a:p>
        </p:txBody>
      </p:sp>
      <p:sp>
        <p:nvSpPr>
          <p:cNvPr id="1888" name="Google Shape;1888;g1d97d4ceaae_0_0"/>
          <p:cNvSpPr txBox="1"/>
          <p:nvPr>
            <p:ph type="title"/>
          </p:nvPr>
        </p:nvSpPr>
        <p:spPr>
          <a:xfrm>
            <a:off x="720000" y="539496"/>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US"/>
              <a:t>Thank You</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3" name="Shape 1423"/>
        <p:cNvGrpSpPr/>
        <p:nvPr/>
      </p:nvGrpSpPr>
      <p:grpSpPr>
        <a:xfrm>
          <a:off x="0" y="0"/>
          <a:ext cx="0" cy="0"/>
          <a:chOff x="0" y="0"/>
          <a:chExt cx="0" cy="0"/>
        </a:xfrm>
      </p:grpSpPr>
      <p:grpSp>
        <p:nvGrpSpPr>
          <p:cNvPr id="1424" name="Google Shape;1424;g1d1044728da_4_1269"/>
          <p:cNvGrpSpPr/>
          <p:nvPr/>
        </p:nvGrpSpPr>
        <p:grpSpPr>
          <a:xfrm>
            <a:off x="6798148" y="2312331"/>
            <a:ext cx="3261491" cy="3261491"/>
            <a:chOff x="209945" y="1501725"/>
            <a:chExt cx="2838300" cy="2838300"/>
          </a:xfrm>
        </p:grpSpPr>
        <p:sp>
          <p:nvSpPr>
            <p:cNvPr id="1425" name="Google Shape;1425;g1d1044728da_4_1269"/>
            <p:cNvSpPr/>
            <p:nvPr/>
          </p:nvSpPr>
          <p:spPr>
            <a:xfrm rot="2700000">
              <a:off x="1107030" y="1445478"/>
              <a:ext cx="1044538" cy="2950757"/>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g1d1044728da_4_1269"/>
            <p:cNvSpPr/>
            <p:nvPr/>
          </p:nvSpPr>
          <p:spPr>
            <a:xfrm rot="2700000">
              <a:off x="158808" y="2384181"/>
              <a:ext cx="2940574" cy="1073388"/>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27" name="Google Shape;1427;g1d1044728da_4_1269"/>
          <p:cNvSpPr/>
          <p:nvPr/>
        </p:nvSpPr>
        <p:spPr>
          <a:xfrm>
            <a:off x="231550" y="1883650"/>
            <a:ext cx="2278800" cy="20754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8" name="Google Shape;1428;g1d1044728da_4_1269"/>
          <p:cNvSpPr txBox="1"/>
          <p:nvPr>
            <p:ph type="title"/>
          </p:nvPr>
        </p:nvSpPr>
        <p:spPr>
          <a:xfrm>
            <a:off x="320763" y="1310950"/>
            <a:ext cx="21003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US" sz="2000"/>
              <a:t>Annur Afgoni</a:t>
            </a:r>
            <a:endParaRPr sz="2000"/>
          </a:p>
        </p:txBody>
      </p:sp>
      <p:sp>
        <p:nvSpPr>
          <p:cNvPr id="1429" name="Google Shape;1429;g1d1044728da_4_1269"/>
          <p:cNvSpPr txBox="1"/>
          <p:nvPr>
            <p:ph idx="12" type="sldNum"/>
          </p:nvPr>
        </p:nvSpPr>
        <p:spPr>
          <a:xfrm>
            <a:off x="725609" y="4669851"/>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200"/>
              <a:buFont typeface="Arial"/>
              <a:buNone/>
            </a:pPr>
            <a:fld id="{00000000-1234-1234-1234-123412341234}" type="slidenum">
              <a:rPr lang="en-US"/>
              <a:t>‹#›</a:t>
            </a:fld>
            <a:endParaRPr/>
          </a:p>
        </p:txBody>
      </p:sp>
      <p:sp>
        <p:nvSpPr>
          <p:cNvPr id="1430" name="Google Shape;1430;g1d1044728da_4_1269"/>
          <p:cNvSpPr/>
          <p:nvPr/>
        </p:nvSpPr>
        <p:spPr>
          <a:xfrm>
            <a:off x="3373763" y="1883650"/>
            <a:ext cx="2278800" cy="20754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g1d1044728da_4_1269"/>
          <p:cNvSpPr txBox="1"/>
          <p:nvPr>
            <p:ph type="title"/>
          </p:nvPr>
        </p:nvSpPr>
        <p:spPr>
          <a:xfrm>
            <a:off x="3373875" y="1310950"/>
            <a:ext cx="22788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US" sz="2000"/>
              <a:t>Syarif Alamudi</a:t>
            </a:r>
            <a:endParaRPr sz="2000"/>
          </a:p>
        </p:txBody>
      </p:sp>
      <p:sp>
        <p:nvSpPr>
          <p:cNvPr id="1432" name="Google Shape;1432;g1d1044728da_4_1269"/>
          <p:cNvSpPr/>
          <p:nvPr/>
        </p:nvSpPr>
        <p:spPr>
          <a:xfrm>
            <a:off x="6605375" y="1883650"/>
            <a:ext cx="2278800" cy="20754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3" name="Google Shape;1433;g1d1044728da_4_1269"/>
          <p:cNvSpPr txBox="1"/>
          <p:nvPr>
            <p:ph type="title"/>
          </p:nvPr>
        </p:nvSpPr>
        <p:spPr>
          <a:xfrm>
            <a:off x="6345725" y="1310950"/>
            <a:ext cx="27981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US" sz="2000"/>
              <a:t>Ardhon Rakhmadi</a:t>
            </a:r>
            <a:endParaRPr sz="2000"/>
          </a:p>
        </p:txBody>
      </p:sp>
      <p:pic>
        <p:nvPicPr>
          <p:cNvPr id="1434" name="Google Shape;1434;g1d1044728da_4_1269"/>
          <p:cNvPicPr preferRelativeResize="0"/>
          <p:nvPr/>
        </p:nvPicPr>
        <p:blipFill rotWithShape="1">
          <a:blip r:embed="rId3">
            <a:alphaModFix/>
          </a:blip>
          <a:srcRect b="0" l="22128" r="26266" t="26766"/>
          <a:stretch/>
        </p:blipFill>
        <p:spPr>
          <a:xfrm>
            <a:off x="298750" y="1907252"/>
            <a:ext cx="2144400" cy="2028300"/>
          </a:xfrm>
          <a:prstGeom prst="roundRect">
            <a:avLst>
              <a:gd fmla="val 5301" name="adj"/>
            </a:avLst>
          </a:prstGeom>
          <a:noFill/>
          <a:ln>
            <a:noFill/>
          </a:ln>
        </p:spPr>
      </p:pic>
      <p:pic>
        <p:nvPicPr>
          <p:cNvPr id="1435" name="Google Shape;1435;g1d1044728da_4_1269"/>
          <p:cNvPicPr preferRelativeResize="0"/>
          <p:nvPr/>
        </p:nvPicPr>
        <p:blipFill>
          <a:blip r:embed="rId4">
            <a:alphaModFix/>
          </a:blip>
          <a:stretch>
            <a:fillRect/>
          </a:stretch>
        </p:blipFill>
        <p:spPr>
          <a:xfrm>
            <a:off x="6605475" y="1883650"/>
            <a:ext cx="2278800" cy="2067000"/>
          </a:xfrm>
          <a:prstGeom prst="roundRect">
            <a:avLst>
              <a:gd fmla="val 9777" name="adj"/>
            </a:avLst>
          </a:prstGeom>
          <a:noFill/>
          <a:ln>
            <a:noFill/>
          </a:ln>
        </p:spPr>
      </p:pic>
      <p:pic>
        <p:nvPicPr>
          <p:cNvPr id="1436" name="Google Shape;1436;g1d1044728da_4_1269"/>
          <p:cNvPicPr preferRelativeResize="0"/>
          <p:nvPr/>
        </p:nvPicPr>
        <p:blipFill>
          <a:blip r:embed="rId5">
            <a:alphaModFix/>
          </a:blip>
          <a:stretch>
            <a:fillRect/>
          </a:stretch>
        </p:blipFill>
        <p:spPr>
          <a:xfrm>
            <a:off x="3373875" y="1883650"/>
            <a:ext cx="2278800" cy="20698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0" name="Shape 1440"/>
        <p:cNvGrpSpPr/>
        <p:nvPr/>
      </p:nvGrpSpPr>
      <p:grpSpPr>
        <a:xfrm>
          <a:off x="0" y="0"/>
          <a:ext cx="0" cy="0"/>
          <a:chOff x="0" y="0"/>
          <a:chExt cx="0" cy="0"/>
        </a:xfrm>
      </p:grpSpPr>
      <p:grpSp>
        <p:nvGrpSpPr>
          <p:cNvPr id="1441" name="Google Shape;1441;g1d1044728da_4_1285"/>
          <p:cNvGrpSpPr/>
          <p:nvPr/>
        </p:nvGrpSpPr>
        <p:grpSpPr>
          <a:xfrm>
            <a:off x="-761977" y="1347006"/>
            <a:ext cx="3261491" cy="3261491"/>
            <a:chOff x="209945" y="1501725"/>
            <a:chExt cx="2838300" cy="2838300"/>
          </a:xfrm>
        </p:grpSpPr>
        <p:sp>
          <p:nvSpPr>
            <p:cNvPr id="1442" name="Google Shape;1442;g1d1044728da_4_1285"/>
            <p:cNvSpPr/>
            <p:nvPr/>
          </p:nvSpPr>
          <p:spPr>
            <a:xfrm rot="2700000">
              <a:off x="1107030" y="1445478"/>
              <a:ext cx="1044538" cy="2950757"/>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g1d1044728da_4_1285"/>
            <p:cNvSpPr/>
            <p:nvPr/>
          </p:nvSpPr>
          <p:spPr>
            <a:xfrm rot="2700000">
              <a:off x="158808" y="2384181"/>
              <a:ext cx="2940574" cy="1073388"/>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44" name="Google Shape;1444;g1d1044728da_4_1285"/>
          <p:cNvSpPr txBox="1"/>
          <p:nvPr>
            <p:ph idx="2" type="title"/>
          </p:nvPr>
        </p:nvSpPr>
        <p:spPr>
          <a:xfrm>
            <a:off x="1567400" y="1454925"/>
            <a:ext cx="1604100" cy="1395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US"/>
              <a:t>02</a:t>
            </a:r>
            <a:endParaRPr/>
          </a:p>
        </p:txBody>
      </p:sp>
      <p:sp>
        <p:nvSpPr>
          <p:cNvPr id="1445" name="Google Shape;1445;g1d1044728da_4_1285"/>
          <p:cNvSpPr txBox="1"/>
          <p:nvPr>
            <p:ph type="title"/>
          </p:nvPr>
        </p:nvSpPr>
        <p:spPr>
          <a:xfrm>
            <a:off x="3976550" y="1664427"/>
            <a:ext cx="4452300" cy="1797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US"/>
              <a:t>Problem Formulation</a:t>
            </a:r>
            <a:endParaRPr/>
          </a:p>
        </p:txBody>
      </p:sp>
      <p:sp>
        <p:nvSpPr>
          <p:cNvPr id="1446" name="Google Shape;1446;g1d1044728da_4_1285"/>
          <p:cNvSpPr txBox="1"/>
          <p:nvPr>
            <p:ph idx="12" type="sldNum"/>
          </p:nvPr>
        </p:nvSpPr>
        <p:spPr>
          <a:xfrm>
            <a:off x="725609" y="4666051"/>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US"/>
              <a:t>‹#›</a:t>
            </a:fld>
            <a:endParaRPr/>
          </a:p>
        </p:txBody>
      </p:sp>
      <p:cxnSp>
        <p:nvCxnSpPr>
          <p:cNvPr id="1447" name="Google Shape;1447;g1d1044728da_4_1285"/>
          <p:cNvCxnSpPr/>
          <p:nvPr/>
        </p:nvCxnSpPr>
        <p:spPr>
          <a:xfrm>
            <a:off x="4014868" y="1454925"/>
            <a:ext cx="3760200" cy="0"/>
          </a:xfrm>
          <a:prstGeom prst="straightConnector1">
            <a:avLst/>
          </a:prstGeom>
          <a:noFill/>
          <a:ln cap="flat" cmpd="sng" w="9525">
            <a:solidFill>
              <a:schemeClr val="dk1"/>
            </a:solidFill>
            <a:prstDash val="solid"/>
            <a:round/>
            <a:headEnd len="med" w="med" type="none"/>
            <a:tailEnd len="med" w="med" type="none"/>
          </a:ln>
        </p:spPr>
      </p:cxnSp>
      <p:cxnSp>
        <p:nvCxnSpPr>
          <p:cNvPr id="1448" name="Google Shape;1448;g1d1044728da_4_1285"/>
          <p:cNvCxnSpPr/>
          <p:nvPr/>
        </p:nvCxnSpPr>
        <p:spPr>
          <a:xfrm>
            <a:off x="3976550" y="3489450"/>
            <a:ext cx="3760200" cy="0"/>
          </a:xfrm>
          <a:prstGeom prst="straightConnector1">
            <a:avLst/>
          </a:prstGeom>
          <a:noFill/>
          <a:ln cap="flat" cmpd="sng" w="9525">
            <a:solidFill>
              <a:schemeClr val="dk1"/>
            </a:solidFill>
            <a:prstDash val="solid"/>
            <a:round/>
            <a:headEnd len="med" w="med" type="none"/>
            <a:tailEnd len="med" w="med" type="none"/>
          </a:ln>
        </p:spPr>
      </p:cxnSp>
      <p:sp>
        <p:nvSpPr>
          <p:cNvPr id="1449" name="Google Shape;1449;g1d1044728da_4_1285"/>
          <p:cNvSpPr txBox="1"/>
          <p:nvPr/>
        </p:nvSpPr>
        <p:spPr>
          <a:xfrm>
            <a:off x="725600" y="222696"/>
            <a:ext cx="2112600" cy="31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200">
                <a:latin typeface="Cabin"/>
                <a:ea typeface="Cabin"/>
                <a:cs typeface="Cabin"/>
                <a:sym typeface="Cabin"/>
              </a:rPr>
              <a:t>Enigma Think Thank</a:t>
            </a:r>
            <a:endParaRPr b="1" sz="1200">
              <a:latin typeface="Cabin"/>
              <a:ea typeface="Cabin"/>
              <a:cs typeface="Cabin"/>
              <a:sym typeface="Cabin"/>
            </a:endParaRPr>
          </a:p>
        </p:txBody>
      </p:sp>
      <p:sp>
        <p:nvSpPr>
          <p:cNvPr id="1450" name="Google Shape;1450;g1d1044728da_4_1285"/>
          <p:cNvSpPr txBox="1"/>
          <p:nvPr/>
        </p:nvSpPr>
        <p:spPr>
          <a:xfrm>
            <a:off x="6316300" y="222696"/>
            <a:ext cx="2112600" cy="3123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US" sz="1200">
                <a:latin typeface="Cabin"/>
                <a:ea typeface="Cabin"/>
                <a:cs typeface="Cabin"/>
                <a:sym typeface="Cabin"/>
              </a:rPr>
              <a:t>2023</a:t>
            </a:r>
            <a:endParaRPr b="1" sz="1200">
              <a:latin typeface="Cabin"/>
              <a:ea typeface="Cabin"/>
              <a:cs typeface="Cabin"/>
              <a:sym typeface="Cabi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4" name="Shape 1454"/>
        <p:cNvGrpSpPr/>
        <p:nvPr/>
      </p:nvGrpSpPr>
      <p:grpSpPr>
        <a:xfrm>
          <a:off x="0" y="0"/>
          <a:ext cx="0" cy="0"/>
          <a:chOff x="0" y="0"/>
          <a:chExt cx="0" cy="0"/>
        </a:xfrm>
      </p:grpSpPr>
      <p:grpSp>
        <p:nvGrpSpPr>
          <p:cNvPr id="1455" name="Google Shape;1455;p3"/>
          <p:cNvGrpSpPr/>
          <p:nvPr/>
        </p:nvGrpSpPr>
        <p:grpSpPr>
          <a:xfrm>
            <a:off x="-1509927" y="878431"/>
            <a:ext cx="3261491" cy="3261491"/>
            <a:chOff x="209945" y="1501725"/>
            <a:chExt cx="2838300" cy="2838300"/>
          </a:xfrm>
        </p:grpSpPr>
        <p:sp>
          <p:nvSpPr>
            <p:cNvPr id="1456" name="Google Shape;1456;p3"/>
            <p:cNvSpPr/>
            <p:nvPr/>
          </p:nvSpPr>
          <p:spPr>
            <a:xfrm rot="2700000">
              <a:off x="1107030" y="1445478"/>
              <a:ext cx="1044538" cy="2950757"/>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7" name="Google Shape;1457;p3"/>
            <p:cNvSpPr/>
            <p:nvPr/>
          </p:nvSpPr>
          <p:spPr>
            <a:xfrm rot="2700000">
              <a:off x="158808" y="2384181"/>
              <a:ext cx="2940574" cy="1073388"/>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58" name="Google Shape;1458;p3"/>
          <p:cNvSpPr txBox="1"/>
          <p:nvPr>
            <p:ph type="title"/>
          </p:nvPr>
        </p:nvSpPr>
        <p:spPr>
          <a:xfrm>
            <a:off x="777150" y="-4"/>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500"/>
              <a:buNone/>
            </a:pPr>
            <a:r>
              <a:rPr lang="en-US" sz="2800"/>
              <a:t>Problem Formulation (Analytics)</a:t>
            </a:r>
            <a:endParaRPr sz="2800"/>
          </a:p>
        </p:txBody>
      </p:sp>
      <p:sp>
        <p:nvSpPr>
          <p:cNvPr id="1459" name="Google Shape;1459;p3"/>
          <p:cNvSpPr txBox="1"/>
          <p:nvPr>
            <p:ph idx="1" type="subTitle"/>
          </p:nvPr>
        </p:nvSpPr>
        <p:spPr>
          <a:xfrm>
            <a:off x="4124400" y="1537130"/>
            <a:ext cx="4299600" cy="1458600"/>
          </a:xfrm>
          <a:prstGeom prst="rect">
            <a:avLst/>
          </a:prstGeom>
          <a:noFill/>
          <a:ln>
            <a:noFill/>
          </a:ln>
        </p:spPr>
        <p:txBody>
          <a:bodyPr anchorCtr="0" anchor="t" bIns="91425" lIns="91425" spcFirstLastPara="1" rIns="91425" wrap="square" tIns="91425">
            <a:noAutofit/>
          </a:bodyPr>
          <a:lstStyle/>
          <a:p>
            <a:pPr indent="-298450" lvl="0" marL="457200" rtl="0" algn="just">
              <a:lnSpc>
                <a:spcPct val="100000"/>
              </a:lnSpc>
              <a:spcBef>
                <a:spcPts val="0"/>
              </a:spcBef>
              <a:spcAft>
                <a:spcPts val="0"/>
              </a:spcAft>
              <a:buSzPts val="1100"/>
              <a:buChar char="●"/>
            </a:pPr>
            <a:r>
              <a:rPr lang="en-US"/>
              <a:t>Data scientist dapat menghasilkan wawasan mendalam mengenai marketing campaign yang dilakukan untuk mengoptimalkan alokasi marketing cost dengan meningkatkan conversion rate-nya. </a:t>
            </a:r>
            <a:endParaRPr/>
          </a:p>
          <a:p>
            <a:pPr indent="0" lvl="0" marL="457200" rtl="0" algn="just">
              <a:lnSpc>
                <a:spcPct val="100000"/>
              </a:lnSpc>
              <a:spcBef>
                <a:spcPts val="0"/>
              </a:spcBef>
              <a:spcAft>
                <a:spcPts val="0"/>
              </a:spcAft>
              <a:buNone/>
            </a:pPr>
            <a:r>
              <a:t/>
            </a:r>
            <a:endParaRPr/>
          </a:p>
          <a:p>
            <a:pPr indent="-298450" lvl="0" marL="457200" rtl="0" algn="just">
              <a:lnSpc>
                <a:spcPct val="100000"/>
              </a:lnSpc>
              <a:spcBef>
                <a:spcPts val="0"/>
              </a:spcBef>
              <a:spcAft>
                <a:spcPts val="0"/>
              </a:spcAft>
              <a:buSzPts val="1100"/>
              <a:buChar char="●"/>
            </a:pPr>
            <a:r>
              <a:rPr lang="en-US"/>
              <a:t>Wawasan yang dimaksud antara lain kita dapat mengetahui karakteristik nasabah yang berdampak pada conversion rate.​</a:t>
            </a:r>
            <a:endParaRPr/>
          </a:p>
        </p:txBody>
      </p:sp>
      <p:sp>
        <p:nvSpPr>
          <p:cNvPr id="1460" name="Google Shape;1460;p3"/>
          <p:cNvSpPr txBox="1"/>
          <p:nvPr>
            <p:ph idx="12" type="sldNum"/>
          </p:nvPr>
        </p:nvSpPr>
        <p:spPr>
          <a:xfrm>
            <a:off x="725609" y="4669851"/>
            <a:ext cx="548700" cy="393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200"/>
              <a:buNone/>
            </a:pPr>
            <a:fld id="{00000000-1234-1234-1234-123412341234}" type="slidenum">
              <a:rPr lang="en-US"/>
              <a:t>‹#›</a:t>
            </a:fld>
            <a:endParaRPr/>
          </a:p>
        </p:txBody>
      </p:sp>
      <p:grpSp>
        <p:nvGrpSpPr>
          <p:cNvPr id="1461" name="Google Shape;1461;p3"/>
          <p:cNvGrpSpPr/>
          <p:nvPr/>
        </p:nvGrpSpPr>
        <p:grpSpPr>
          <a:xfrm>
            <a:off x="8189841" y="4139937"/>
            <a:ext cx="234160" cy="234160"/>
            <a:chOff x="209945" y="1501725"/>
            <a:chExt cx="2838300" cy="2838300"/>
          </a:xfrm>
        </p:grpSpPr>
        <p:sp>
          <p:nvSpPr>
            <p:cNvPr id="1462" name="Google Shape;1462;p3"/>
            <p:cNvSpPr/>
            <p:nvPr/>
          </p:nvSpPr>
          <p:spPr>
            <a:xfrm rot="2700000">
              <a:off x="1107030" y="1445478"/>
              <a:ext cx="1044538" cy="2950757"/>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3" name="Google Shape;1463;p3"/>
            <p:cNvSpPr/>
            <p:nvPr/>
          </p:nvSpPr>
          <p:spPr>
            <a:xfrm rot="2700000">
              <a:off x="158808" y="2384181"/>
              <a:ext cx="2940574" cy="1073388"/>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64" name="Google Shape;1464;p3"/>
          <p:cNvGrpSpPr/>
          <p:nvPr/>
        </p:nvGrpSpPr>
        <p:grpSpPr>
          <a:xfrm>
            <a:off x="7768466" y="4139937"/>
            <a:ext cx="234160" cy="234160"/>
            <a:chOff x="209945" y="1501725"/>
            <a:chExt cx="2838300" cy="2838300"/>
          </a:xfrm>
        </p:grpSpPr>
        <p:sp>
          <p:nvSpPr>
            <p:cNvPr id="1465" name="Google Shape;1465;p3"/>
            <p:cNvSpPr/>
            <p:nvPr/>
          </p:nvSpPr>
          <p:spPr>
            <a:xfrm rot="2700000">
              <a:off x="1107030" y="1445478"/>
              <a:ext cx="1044538" cy="2950757"/>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6" name="Google Shape;1466;p3"/>
            <p:cNvSpPr/>
            <p:nvPr/>
          </p:nvSpPr>
          <p:spPr>
            <a:xfrm rot="2700000">
              <a:off x="158808" y="2384181"/>
              <a:ext cx="2940574" cy="1073388"/>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67" name="Google Shape;1467;p3"/>
          <p:cNvGrpSpPr/>
          <p:nvPr/>
        </p:nvGrpSpPr>
        <p:grpSpPr>
          <a:xfrm>
            <a:off x="7347091" y="4139937"/>
            <a:ext cx="234160" cy="234160"/>
            <a:chOff x="209945" y="1501725"/>
            <a:chExt cx="2838300" cy="2838300"/>
          </a:xfrm>
        </p:grpSpPr>
        <p:sp>
          <p:nvSpPr>
            <p:cNvPr id="1468" name="Google Shape;1468;p3"/>
            <p:cNvSpPr/>
            <p:nvPr/>
          </p:nvSpPr>
          <p:spPr>
            <a:xfrm rot="2700000">
              <a:off x="1107030" y="1445478"/>
              <a:ext cx="1044538" cy="2950757"/>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9" name="Google Shape;1469;p3"/>
            <p:cNvSpPr/>
            <p:nvPr/>
          </p:nvSpPr>
          <p:spPr>
            <a:xfrm rot="2700000">
              <a:off x="158808" y="2384181"/>
              <a:ext cx="2940574" cy="1073388"/>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1470" name="Google Shape;1470;p3"/>
          <p:cNvPicPr preferRelativeResize="0"/>
          <p:nvPr/>
        </p:nvPicPr>
        <p:blipFill rotWithShape="1">
          <a:blip r:embed="rId3">
            <a:alphaModFix/>
          </a:blip>
          <a:srcRect b="0" l="0" r="0" t="0"/>
          <a:stretch/>
        </p:blipFill>
        <p:spPr>
          <a:xfrm>
            <a:off x="426497" y="878413"/>
            <a:ext cx="3697800" cy="2757900"/>
          </a:xfrm>
          <a:prstGeom prst="roundRect">
            <a:avLst>
              <a:gd fmla="val 16667" name="adj"/>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4" name="Shape 1474"/>
        <p:cNvGrpSpPr/>
        <p:nvPr/>
      </p:nvGrpSpPr>
      <p:grpSpPr>
        <a:xfrm>
          <a:off x="0" y="0"/>
          <a:ext cx="0" cy="0"/>
          <a:chOff x="0" y="0"/>
          <a:chExt cx="0" cy="0"/>
        </a:xfrm>
      </p:grpSpPr>
      <p:grpSp>
        <p:nvGrpSpPr>
          <p:cNvPr id="1475" name="Google Shape;1475;p4"/>
          <p:cNvGrpSpPr/>
          <p:nvPr/>
        </p:nvGrpSpPr>
        <p:grpSpPr>
          <a:xfrm>
            <a:off x="-1509927" y="878431"/>
            <a:ext cx="3261491" cy="3261491"/>
            <a:chOff x="209945" y="1501725"/>
            <a:chExt cx="2838300" cy="2838300"/>
          </a:xfrm>
        </p:grpSpPr>
        <p:sp>
          <p:nvSpPr>
            <p:cNvPr id="1476" name="Google Shape;1476;p4"/>
            <p:cNvSpPr/>
            <p:nvPr/>
          </p:nvSpPr>
          <p:spPr>
            <a:xfrm rot="2700000">
              <a:off x="1107030" y="1445478"/>
              <a:ext cx="1044538" cy="2950757"/>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7" name="Google Shape;1477;p4"/>
            <p:cNvSpPr/>
            <p:nvPr/>
          </p:nvSpPr>
          <p:spPr>
            <a:xfrm rot="2700000">
              <a:off x="158808" y="2384181"/>
              <a:ext cx="2940574" cy="1073388"/>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78" name="Google Shape;1478;p4"/>
          <p:cNvSpPr txBox="1"/>
          <p:nvPr>
            <p:ph type="title"/>
          </p:nvPr>
        </p:nvSpPr>
        <p:spPr>
          <a:xfrm>
            <a:off x="720000" y="-4"/>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500"/>
              <a:buNone/>
            </a:pPr>
            <a:r>
              <a:rPr lang="en-US" sz="2400"/>
              <a:t>Problem Formulation (Machine Learning)</a:t>
            </a:r>
            <a:endParaRPr sz="2400"/>
          </a:p>
        </p:txBody>
      </p:sp>
      <p:sp>
        <p:nvSpPr>
          <p:cNvPr id="1479" name="Google Shape;1479;p4"/>
          <p:cNvSpPr txBox="1"/>
          <p:nvPr>
            <p:ph idx="1" type="subTitle"/>
          </p:nvPr>
        </p:nvSpPr>
        <p:spPr>
          <a:xfrm>
            <a:off x="4124400" y="1537137"/>
            <a:ext cx="4299600" cy="2457600"/>
          </a:xfrm>
          <a:prstGeom prst="rect">
            <a:avLst/>
          </a:prstGeom>
          <a:noFill/>
          <a:ln>
            <a:noFill/>
          </a:ln>
        </p:spPr>
        <p:txBody>
          <a:bodyPr anchorCtr="0" anchor="t" bIns="91425" lIns="91425" spcFirstLastPara="1" rIns="91425" wrap="square" tIns="91425">
            <a:noAutofit/>
          </a:bodyPr>
          <a:lstStyle/>
          <a:p>
            <a:pPr indent="-298450" lvl="0" marL="457200" rtl="0" algn="just">
              <a:lnSpc>
                <a:spcPct val="100000"/>
              </a:lnSpc>
              <a:spcBef>
                <a:spcPts val="0"/>
              </a:spcBef>
              <a:spcAft>
                <a:spcPts val="0"/>
              </a:spcAft>
              <a:buSzPts val="1100"/>
              <a:buChar char="●"/>
            </a:pPr>
            <a:r>
              <a:rPr lang="en-US"/>
              <a:t>Model machine learning yang mampu memprediksi calon nasabah yang akan subscribe ataupun tidak untuk mengoptimalkan marketing campaign deposito.</a:t>
            </a:r>
            <a:endParaRPr/>
          </a:p>
        </p:txBody>
      </p:sp>
      <p:sp>
        <p:nvSpPr>
          <p:cNvPr id="1480" name="Google Shape;1480;p4"/>
          <p:cNvSpPr txBox="1"/>
          <p:nvPr>
            <p:ph idx="12" type="sldNum"/>
          </p:nvPr>
        </p:nvSpPr>
        <p:spPr>
          <a:xfrm>
            <a:off x="725609" y="4669851"/>
            <a:ext cx="548700" cy="393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200"/>
              <a:buNone/>
            </a:pPr>
            <a:fld id="{00000000-1234-1234-1234-123412341234}" type="slidenum">
              <a:rPr lang="en-US"/>
              <a:t>‹#›</a:t>
            </a:fld>
            <a:endParaRPr/>
          </a:p>
        </p:txBody>
      </p:sp>
      <p:grpSp>
        <p:nvGrpSpPr>
          <p:cNvPr id="1481" name="Google Shape;1481;p4"/>
          <p:cNvGrpSpPr/>
          <p:nvPr/>
        </p:nvGrpSpPr>
        <p:grpSpPr>
          <a:xfrm>
            <a:off x="8189841" y="4139937"/>
            <a:ext cx="234160" cy="234160"/>
            <a:chOff x="209945" y="1501725"/>
            <a:chExt cx="2838300" cy="2838300"/>
          </a:xfrm>
        </p:grpSpPr>
        <p:sp>
          <p:nvSpPr>
            <p:cNvPr id="1482" name="Google Shape;1482;p4"/>
            <p:cNvSpPr/>
            <p:nvPr/>
          </p:nvSpPr>
          <p:spPr>
            <a:xfrm rot="2700000">
              <a:off x="1107030" y="1445478"/>
              <a:ext cx="1044538" cy="2950757"/>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3" name="Google Shape;1483;p4"/>
            <p:cNvSpPr/>
            <p:nvPr/>
          </p:nvSpPr>
          <p:spPr>
            <a:xfrm rot="2700000">
              <a:off x="158808" y="2384181"/>
              <a:ext cx="2940574" cy="1073388"/>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84" name="Google Shape;1484;p4"/>
          <p:cNvGrpSpPr/>
          <p:nvPr/>
        </p:nvGrpSpPr>
        <p:grpSpPr>
          <a:xfrm>
            <a:off x="7768466" y="4139937"/>
            <a:ext cx="234160" cy="234160"/>
            <a:chOff x="209945" y="1501725"/>
            <a:chExt cx="2838300" cy="2838300"/>
          </a:xfrm>
        </p:grpSpPr>
        <p:sp>
          <p:nvSpPr>
            <p:cNvPr id="1485" name="Google Shape;1485;p4"/>
            <p:cNvSpPr/>
            <p:nvPr/>
          </p:nvSpPr>
          <p:spPr>
            <a:xfrm rot="2700000">
              <a:off x="1107030" y="1445478"/>
              <a:ext cx="1044538" cy="2950757"/>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6" name="Google Shape;1486;p4"/>
            <p:cNvSpPr/>
            <p:nvPr/>
          </p:nvSpPr>
          <p:spPr>
            <a:xfrm rot="2700000">
              <a:off x="158808" y="2384181"/>
              <a:ext cx="2940574" cy="1073388"/>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87" name="Google Shape;1487;p4"/>
          <p:cNvGrpSpPr/>
          <p:nvPr/>
        </p:nvGrpSpPr>
        <p:grpSpPr>
          <a:xfrm>
            <a:off x="7347091" y="4139937"/>
            <a:ext cx="234160" cy="234160"/>
            <a:chOff x="209945" y="1501725"/>
            <a:chExt cx="2838300" cy="2838300"/>
          </a:xfrm>
        </p:grpSpPr>
        <p:sp>
          <p:nvSpPr>
            <p:cNvPr id="1488" name="Google Shape;1488;p4"/>
            <p:cNvSpPr/>
            <p:nvPr/>
          </p:nvSpPr>
          <p:spPr>
            <a:xfrm rot="2700000">
              <a:off x="1107030" y="1445478"/>
              <a:ext cx="1044538" cy="2950757"/>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9" name="Google Shape;1489;p4"/>
            <p:cNvSpPr/>
            <p:nvPr/>
          </p:nvSpPr>
          <p:spPr>
            <a:xfrm rot="2700000">
              <a:off x="158808" y="2384181"/>
              <a:ext cx="2940574" cy="1073388"/>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1490" name="Google Shape;1490;p4"/>
          <p:cNvPicPr preferRelativeResize="0"/>
          <p:nvPr/>
        </p:nvPicPr>
        <p:blipFill rotWithShape="1">
          <a:blip r:embed="rId3">
            <a:alphaModFix/>
          </a:blip>
          <a:srcRect b="0" l="0" r="0" t="0"/>
          <a:stretch/>
        </p:blipFill>
        <p:spPr>
          <a:xfrm>
            <a:off x="354279" y="967722"/>
            <a:ext cx="3770100" cy="2719800"/>
          </a:xfrm>
          <a:prstGeom prst="roundRect">
            <a:avLst>
              <a:gd fmla="val 16667" name="adj"/>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4" name="Shape 1494"/>
        <p:cNvGrpSpPr/>
        <p:nvPr/>
      </p:nvGrpSpPr>
      <p:grpSpPr>
        <a:xfrm>
          <a:off x="0" y="0"/>
          <a:ext cx="0" cy="0"/>
          <a:chOff x="0" y="0"/>
          <a:chExt cx="0" cy="0"/>
        </a:xfrm>
      </p:grpSpPr>
      <p:grpSp>
        <p:nvGrpSpPr>
          <p:cNvPr id="1495" name="Google Shape;1495;g1d6a18dbb6e_3_780"/>
          <p:cNvGrpSpPr/>
          <p:nvPr/>
        </p:nvGrpSpPr>
        <p:grpSpPr>
          <a:xfrm>
            <a:off x="-1509927" y="878431"/>
            <a:ext cx="3261491" cy="3261491"/>
            <a:chOff x="209945" y="1501725"/>
            <a:chExt cx="2838300" cy="2838300"/>
          </a:xfrm>
        </p:grpSpPr>
        <p:sp>
          <p:nvSpPr>
            <p:cNvPr id="1496" name="Google Shape;1496;g1d6a18dbb6e_3_780"/>
            <p:cNvSpPr/>
            <p:nvPr/>
          </p:nvSpPr>
          <p:spPr>
            <a:xfrm rot="2700000">
              <a:off x="1107030" y="1445478"/>
              <a:ext cx="1044538" cy="2950757"/>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7" name="Google Shape;1497;g1d6a18dbb6e_3_780"/>
            <p:cNvSpPr/>
            <p:nvPr/>
          </p:nvSpPr>
          <p:spPr>
            <a:xfrm rot="2700000">
              <a:off x="158808" y="2384181"/>
              <a:ext cx="2940574" cy="1073388"/>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98" name="Google Shape;1498;g1d6a18dbb6e_3_780"/>
          <p:cNvSpPr txBox="1"/>
          <p:nvPr>
            <p:ph type="title"/>
          </p:nvPr>
        </p:nvSpPr>
        <p:spPr>
          <a:xfrm>
            <a:off x="720000" y="-4"/>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500"/>
              <a:buNone/>
            </a:pPr>
            <a:r>
              <a:rPr lang="en-US" sz="2800"/>
              <a:t>Metrics</a:t>
            </a:r>
            <a:endParaRPr sz="2800"/>
          </a:p>
        </p:txBody>
      </p:sp>
      <p:sp>
        <p:nvSpPr>
          <p:cNvPr id="1499" name="Google Shape;1499;g1d6a18dbb6e_3_780"/>
          <p:cNvSpPr txBox="1"/>
          <p:nvPr>
            <p:ph idx="1" type="subTitle"/>
          </p:nvPr>
        </p:nvSpPr>
        <p:spPr>
          <a:xfrm>
            <a:off x="3868902" y="1921448"/>
            <a:ext cx="4611000" cy="1932000"/>
          </a:xfrm>
          <a:prstGeom prst="rect">
            <a:avLst/>
          </a:prstGeom>
          <a:noFill/>
          <a:ln>
            <a:noFill/>
          </a:ln>
        </p:spPr>
        <p:txBody>
          <a:bodyPr anchorCtr="0" anchor="t" bIns="91425" lIns="91425" spcFirstLastPara="1" rIns="91425" wrap="square" tIns="91425">
            <a:noAutofit/>
          </a:bodyPr>
          <a:lstStyle/>
          <a:p>
            <a:pPr indent="0" lvl="0" marL="158750" rtl="0" algn="just">
              <a:lnSpc>
                <a:spcPct val="100000"/>
              </a:lnSpc>
              <a:spcBef>
                <a:spcPts val="0"/>
              </a:spcBef>
              <a:spcAft>
                <a:spcPts val="0"/>
              </a:spcAft>
              <a:buClr>
                <a:schemeClr val="lt2"/>
              </a:buClr>
              <a:buSzPts val="1100"/>
              <a:buNone/>
            </a:pPr>
            <a:r>
              <a:rPr b="1" i="0" lang="en-US" u="sng">
                <a:solidFill>
                  <a:srgbClr val="444444"/>
                </a:solidFill>
              </a:rPr>
              <a:t>Cost and Benefit Simulation</a:t>
            </a:r>
            <a:endParaRPr/>
          </a:p>
          <a:p>
            <a:pPr indent="0" lvl="0" marL="158750" rtl="0" algn="just">
              <a:lnSpc>
                <a:spcPct val="100000"/>
              </a:lnSpc>
              <a:spcBef>
                <a:spcPts val="0"/>
              </a:spcBef>
              <a:spcAft>
                <a:spcPts val="0"/>
              </a:spcAft>
              <a:buClr>
                <a:schemeClr val="lt2"/>
              </a:buClr>
              <a:buSzPts val="1100"/>
              <a:buNone/>
            </a:pPr>
            <a:r>
              <a:t/>
            </a:r>
            <a:endParaRPr b="1" sz="300" u="sng">
              <a:solidFill>
                <a:srgbClr val="444444"/>
              </a:solidFill>
            </a:endParaRPr>
          </a:p>
          <a:p>
            <a:pPr indent="0" lvl="0" marL="158750" rtl="0" algn="just">
              <a:lnSpc>
                <a:spcPct val="100000"/>
              </a:lnSpc>
              <a:spcBef>
                <a:spcPts val="0"/>
              </a:spcBef>
              <a:spcAft>
                <a:spcPts val="0"/>
              </a:spcAft>
              <a:buClr>
                <a:schemeClr val="lt2"/>
              </a:buClr>
              <a:buSzPts val="1100"/>
              <a:buNone/>
            </a:pPr>
            <a:r>
              <a:rPr lang="en-US"/>
              <a:t>Skenario 1 (Komposisi Revenue Stream: 50% melalui Net Interest Margin, 50% melalui investasi pasar saham)</a:t>
            </a:r>
            <a:endParaRPr/>
          </a:p>
          <a:p>
            <a:pPr indent="0" lvl="0" marL="158750" rtl="0" algn="just">
              <a:lnSpc>
                <a:spcPct val="100000"/>
              </a:lnSpc>
              <a:spcBef>
                <a:spcPts val="0"/>
              </a:spcBef>
              <a:spcAft>
                <a:spcPts val="0"/>
              </a:spcAft>
              <a:buClr>
                <a:schemeClr val="lt2"/>
              </a:buClr>
              <a:buSzPts val="1100"/>
              <a:buNone/>
            </a:pPr>
            <a:r>
              <a:t/>
            </a:r>
            <a:endParaRPr sz="300"/>
          </a:p>
          <a:p>
            <a:pPr indent="-298450" lvl="0" marL="457200" rtl="0" algn="just">
              <a:lnSpc>
                <a:spcPct val="100000"/>
              </a:lnSpc>
              <a:spcBef>
                <a:spcPts val="0"/>
              </a:spcBef>
              <a:spcAft>
                <a:spcPts val="0"/>
              </a:spcAft>
              <a:buClr>
                <a:schemeClr val="lt2"/>
              </a:buClr>
              <a:buSzPts val="1100"/>
              <a:buChar char="●"/>
            </a:pPr>
            <a:r>
              <a:rPr b="1" lang="en-US"/>
              <a:t>Revenue	:  24,27 EUR / day</a:t>
            </a:r>
            <a:endParaRPr/>
          </a:p>
          <a:p>
            <a:pPr indent="-298450" lvl="0" marL="457200" rtl="0" algn="just">
              <a:lnSpc>
                <a:spcPct val="100000"/>
              </a:lnSpc>
              <a:spcBef>
                <a:spcPts val="0"/>
              </a:spcBef>
              <a:spcAft>
                <a:spcPts val="0"/>
              </a:spcAft>
              <a:buClr>
                <a:schemeClr val="lt2"/>
              </a:buClr>
              <a:buSzPts val="1100"/>
              <a:buChar char="●"/>
            </a:pPr>
            <a:r>
              <a:rPr b="1" lang="en-US"/>
              <a:t>Cost		:  87,12 EUR / day</a:t>
            </a:r>
            <a:endParaRPr/>
          </a:p>
          <a:p>
            <a:pPr indent="0" lvl="0" marL="158750" rtl="0" algn="just">
              <a:lnSpc>
                <a:spcPct val="100000"/>
              </a:lnSpc>
              <a:spcBef>
                <a:spcPts val="0"/>
              </a:spcBef>
              <a:spcAft>
                <a:spcPts val="0"/>
              </a:spcAft>
              <a:buClr>
                <a:schemeClr val="lt2"/>
              </a:buClr>
              <a:buSzPts val="1100"/>
              <a:buNone/>
            </a:pPr>
            <a:r>
              <a:t/>
            </a:r>
            <a:endParaRPr sz="300"/>
          </a:p>
          <a:p>
            <a:pPr indent="0" lvl="0" marL="158750" rtl="0" algn="just">
              <a:lnSpc>
                <a:spcPct val="100000"/>
              </a:lnSpc>
              <a:spcBef>
                <a:spcPts val="0"/>
              </a:spcBef>
              <a:spcAft>
                <a:spcPts val="0"/>
              </a:spcAft>
              <a:buSzPts val="1100"/>
              <a:buNone/>
            </a:pPr>
            <a:r>
              <a:rPr lang="en-US"/>
              <a:t>Skenario 2 (Komposisi Revenue Stream: 100% melalui Net Interest Margin)</a:t>
            </a:r>
            <a:endParaRPr/>
          </a:p>
          <a:p>
            <a:pPr indent="0" lvl="0" marL="158750" rtl="0" algn="just">
              <a:lnSpc>
                <a:spcPct val="100000"/>
              </a:lnSpc>
              <a:spcBef>
                <a:spcPts val="0"/>
              </a:spcBef>
              <a:spcAft>
                <a:spcPts val="0"/>
              </a:spcAft>
              <a:buClr>
                <a:schemeClr val="lt2"/>
              </a:buClr>
              <a:buSzPts val="1100"/>
              <a:buNone/>
            </a:pPr>
            <a:r>
              <a:t/>
            </a:r>
            <a:endParaRPr sz="300"/>
          </a:p>
          <a:p>
            <a:pPr indent="-298450" lvl="0" marL="457200" rtl="0" algn="just">
              <a:lnSpc>
                <a:spcPct val="100000"/>
              </a:lnSpc>
              <a:spcBef>
                <a:spcPts val="0"/>
              </a:spcBef>
              <a:spcAft>
                <a:spcPts val="0"/>
              </a:spcAft>
              <a:buClr>
                <a:schemeClr val="lt2"/>
              </a:buClr>
              <a:buSzPts val="1100"/>
              <a:buChar char="●"/>
            </a:pPr>
            <a:r>
              <a:rPr lang="en-US"/>
              <a:t>Revenue	:  </a:t>
            </a:r>
            <a:r>
              <a:rPr b="1" lang="en-US"/>
              <a:t>174,4 EUR / day</a:t>
            </a:r>
            <a:endParaRPr/>
          </a:p>
          <a:p>
            <a:pPr indent="-298450" lvl="0" marL="457200" rtl="0" algn="just">
              <a:lnSpc>
                <a:spcPct val="100000"/>
              </a:lnSpc>
              <a:spcBef>
                <a:spcPts val="0"/>
              </a:spcBef>
              <a:spcAft>
                <a:spcPts val="0"/>
              </a:spcAft>
              <a:buClr>
                <a:schemeClr val="lt2"/>
              </a:buClr>
              <a:buSzPts val="1100"/>
              <a:buChar char="●"/>
            </a:pPr>
            <a:r>
              <a:rPr lang="en-US"/>
              <a:t>Cost		:  </a:t>
            </a:r>
            <a:r>
              <a:rPr b="1" lang="en-US"/>
              <a:t>87,12 EUR / day</a:t>
            </a:r>
            <a:endParaRPr/>
          </a:p>
          <a:p>
            <a:pPr indent="0" lvl="0" marL="158750" rtl="0" algn="just">
              <a:lnSpc>
                <a:spcPct val="100000"/>
              </a:lnSpc>
              <a:spcBef>
                <a:spcPts val="0"/>
              </a:spcBef>
              <a:spcAft>
                <a:spcPts val="0"/>
              </a:spcAft>
              <a:buClr>
                <a:schemeClr val="lt2"/>
              </a:buClr>
              <a:buSzPts val="1100"/>
              <a:buNone/>
            </a:pPr>
            <a:r>
              <a:t/>
            </a:r>
            <a:endParaRPr/>
          </a:p>
        </p:txBody>
      </p:sp>
      <p:sp>
        <p:nvSpPr>
          <p:cNvPr id="1500" name="Google Shape;1500;g1d6a18dbb6e_3_780"/>
          <p:cNvSpPr txBox="1"/>
          <p:nvPr>
            <p:ph idx="12" type="sldNum"/>
          </p:nvPr>
        </p:nvSpPr>
        <p:spPr>
          <a:xfrm>
            <a:off x="725609" y="4669851"/>
            <a:ext cx="548700" cy="393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200"/>
              <a:buFont typeface="Arial"/>
              <a:buNone/>
            </a:pPr>
            <a:fld id="{00000000-1234-1234-1234-123412341234}" type="slidenum">
              <a:rPr lang="en-US"/>
              <a:t>‹#›</a:t>
            </a:fld>
            <a:endParaRPr/>
          </a:p>
        </p:txBody>
      </p:sp>
      <p:grpSp>
        <p:nvGrpSpPr>
          <p:cNvPr id="1501" name="Google Shape;1501;g1d6a18dbb6e_3_780"/>
          <p:cNvGrpSpPr/>
          <p:nvPr/>
        </p:nvGrpSpPr>
        <p:grpSpPr>
          <a:xfrm>
            <a:off x="8189841" y="4733829"/>
            <a:ext cx="234160" cy="234160"/>
            <a:chOff x="209945" y="1501725"/>
            <a:chExt cx="2838300" cy="2838300"/>
          </a:xfrm>
        </p:grpSpPr>
        <p:sp>
          <p:nvSpPr>
            <p:cNvPr id="1502" name="Google Shape;1502;g1d6a18dbb6e_3_780"/>
            <p:cNvSpPr/>
            <p:nvPr/>
          </p:nvSpPr>
          <p:spPr>
            <a:xfrm rot="2700000">
              <a:off x="1107030" y="1445478"/>
              <a:ext cx="1044538" cy="2950757"/>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3" name="Google Shape;1503;g1d6a18dbb6e_3_780"/>
            <p:cNvSpPr/>
            <p:nvPr/>
          </p:nvSpPr>
          <p:spPr>
            <a:xfrm rot="2700000">
              <a:off x="158808" y="2384181"/>
              <a:ext cx="2940574" cy="1073388"/>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04" name="Google Shape;1504;g1d6a18dbb6e_3_780"/>
          <p:cNvGrpSpPr/>
          <p:nvPr/>
        </p:nvGrpSpPr>
        <p:grpSpPr>
          <a:xfrm>
            <a:off x="7768466" y="4733829"/>
            <a:ext cx="234160" cy="234160"/>
            <a:chOff x="209945" y="1501725"/>
            <a:chExt cx="2838300" cy="2838300"/>
          </a:xfrm>
        </p:grpSpPr>
        <p:sp>
          <p:nvSpPr>
            <p:cNvPr id="1505" name="Google Shape;1505;g1d6a18dbb6e_3_780"/>
            <p:cNvSpPr/>
            <p:nvPr/>
          </p:nvSpPr>
          <p:spPr>
            <a:xfrm rot="2700000">
              <a:off x="1107030" y="1445478"/>
              <a:ext cx="1044538" cy="2950757"/>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6" name="Google Shape;1506;g1d6a18dbb6e_3_780"/>
            <p:cNvSpPr/>
            <p:nvPr/>
          </p:nvSpPr>
          <p:spPr>
            <a:xfrm rot="2700000">
              <a:off x="158808" y="2384181"/>
              <a:ext cx="2940574" cy="1073388"/>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07" name="Google Shape;1507;g1d6a18dbb6e_3_780"/>
          <p:cNvGrpSpPr/>
          <p:nvPr/>
        </p:nvGrpSpPr>
        <p:grpSpPr>
          <a:xfrm>
            <a:off x="7347091" y="4733829"/>
            <a:ext cx="234160" cy="234160"/>
            <a:chOff x="209945" y="1501725"/>
            <a:chExt cx="2838300" cy="2838300"/>
          </a:xfrm>
        </p:grpSpPr>
        <p:sp>
          <p:nvSpPr>
            <p:cNvPr id="1508" name="Google Shape;1508;g1d6a18dbb6e_3_780"/>
            <p:cNvSpPr/>
            <p:nvPr/>
          </p:nvSpPr>
          <p:spPr>
            <a:xfrm rot="2700000">
              <a:off x="1107030" y="1445478"/>
              <a:ext cx="1044538" cy="2950757"/>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9" name="Google Shape;1509;g1d6a18dbb6e_3_780"/>
            <p:cNvSpPr/>
            <p:nvPr/>
          </p:nvSpPr>
          <p:spPr>
            <a:xfrm rot="2700000">
              <a:off x="158808" y="2384181"/>
              <a:ext cx="2940574" cy="1073388"/>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1510" name="Google Shape;1510;g1d6a18dbb6e_3_780"/>
          <p:cNvPicPr preferRelativeResize="0"/>
          <p:nvPr/>
        </p:nvPicPr>
        <p:blipFill rotWithShape="1">
          <a:blip r:embed="rId3">
            <a:alphaModFix/>
          </a:blip>
          <a:srcRect b="388" l="15140" r="7574" t="0"/>
          <a:stretch/>
        </p:blipFill>
        <p:spPr>
          <a:xfrm>
            <a:off x="239525" y="620175"/>
            <a:ext cx="3693900" cy="3261600"/>
          </a:xfrm>
          <a:prstGeom prst="roundRect">
            <a:avLst>
              <a:gd fmla="val 16667" name="adj"/>
            </a:avLst>
          </a:prstGeom>
          <a:noFill/>
          <a:ln>
            <a:noFill/>
          </a:ln>
        </p:spPr>
      </p:pic>
      <p:sp>
        <p:nvSpPr>
          <p:cNvPr id="1511" name="Google Shape;1511;g1d6a18dbb6e_3_780"/>
          <p:cNvSpPr txBox="1"/>
          <p:nvPr/>
        </p:nvSpPr>
        <p:spPr>
          <a:xfrm>
            <a:off x="3868902" y="506707"/>
            <a:ext cx="4775400" cy="1407000"/>
          </a:xfrm>
          <a:prstGeom prst="rect">
            <a:avLst/>
          </a:prstGeom>
          <a:noFill/>
          <a:ln>
            <a:noFill/>
          </a:ln>
        </p:spPr>
        <p:txBody>
          <a:bodyPr anchorCtr="0" anchor="t" bIns="91425" lIns="91425" spcFirstLastPara="1" rIns="91425" wrap="square" tIns="91425">
            <a:noAutofit/>
          </a:bodyPr>
          <a:lstStyle/>
          <a:p>
            <a:pPr indent="0" lvl="0" marL="158750" marR="0" rtl="0" algn="just">
              <a:lnSpc>
                <a:spcPct val="100000"/>
              </a:lnSpc>
              <a:spcBef>
                <a:spcPts val="0"/>
              </a:spcBef>
              <a:spcAft>
                <a:spcPts val="0"/>
              </a:spcAft>
              <a:buClr>
                <a:schemeClr val="lt2"/>
              </a:buClr>
              <a:buSzPts val="1100"/>
              <a:buFont typeface="Cabin"/>
              <a:buNone/>
            </a:pPr>
            <a:r>
              <a:rPr b="1" i="0" lang="en-US" sz="1100" u="sng" cap="none" strike="noStrike">
                <a:solidFill>
                  <a:srgbClr val="444444"/>
                </a:solidFill>
                <a:latin typeface="Cabin"/>
                <a:ea typeface="Cabin"/>
                <a:cs typeface="Cabin"/>
                <a:sym typeface="Cabin"/>
              </a:rPr>
              <a:t>Error Type and Consequences</a:t>
            </a:r>
            <a:endParaRPr/>
          </a:p>
          <a:p>
            <a:pPr indent="0" lvl="0" marL="158750" marR="0" rtl="0" algn="l">
              <a:lnSpc>
                <a:spcPct val="100000"/>
              </a:lnSpc>
              <a:spcBef>
                <a:spcPts val="0"/>
              </a:spcBef>
              <a:spcAft>
                <a:spcPts val="0"/>
              </a:spcAft>
              <a:buClr>
                <a:schemeClr val="lt2"/>
              </a:buClr>
              <a:buSzPts val="1100"/>
              <a:buFont typeface="Cabin"/>
              <a:buNone/>
            </a:pPr>
            <a:r>
              <a:t/>
            </a:r>
            <a:endParaRPr b="0" i="0" sz="300" u="none" cap="none" strike="noStrike">
              <a:solidFill>
                <a:srgbClr val="000000"/>
              </a:solidFill>
              <a:latin typeface="Cabin"/>
              <a:ea typeface="Cabin"/>
              <a:cs typeface="Cabin"/>
              <a:sym typeface="Cabin"/>
            </a:endParaRPr>
          </a:p>
          <a:p>
            <a:pPr indent="-298450" lvl="0" marL="457200" marR="0" rtl="0" algn="l">
              <a:lnSpc>
                <a:spcPct val="100000"/>
              </a:lnSpc>
              <a:spcBef>
                <a:spcPts val="0"/>
              </a:spcBef>
              <a:spcAft>
                <a:spcPts val="0"/>
              </a:spcAft>
              <a:buClr>
                <a:schemeClr val="lt2"/>
              </a:buClr>
              <a:buSzPts val="1100"/>
              <a:buFont typeface="Cabin"/>
              <a:buChar char="●"/>
            </a:pPr>
            <a:r>
              <a:rPr b="0" i="0" lang="en-US" sz="1100" u="none" cap="none" strike="noStrike">
                <a:solidFill>
                  <a:srgbClr val="000000"/>
                </a:solidFill>
                <a:latin typeface="Cabin"/>
                <a:ea typeface="Cabin"/>
                <a:cs typeface="Cabin"/>
                <a:sym typeface="Cabin"/>
              </a:rPr>
              <a:t>Type 1 error	: False Positive</a:t>
            </a:r>
            <a:br>
              <a:rPr b="0" i="0" lang="en-US" sz="1100" u="none" cap="none" strike="noStrike">
                <a:solidFill>
                  <a:srgbClr val="000000"/>
                </a:solidFill>
                <a:latin typeface="Cabin"/>
                <a:ea typeface="Cabin"/>
                <a:cs typeface="Cabin"/>
                <a:sym typeface="Cabin"/>
              </a:rPr>
            </a:br>
            <a:r>
              <a:rPr b="0" i="0" lang="en-US" sz="1100" u="none" cap="none" strike="noStrike">
                <a:solidFill>
                  <a:srgbClr val="000000"/>
                </a:solidFill>
                <a:latin typeface="Cabin"/>
                <a:ea typeface="Cabin"/>
                <a:cs typeface="Cabin"/>
                <a:sym typeface="Cabin"/>
              </a:rPr>
              <a:t>Konsekuensi	: Biaya dan waktu sumber daya marketing terbuang sia-sia</a:t>
            </a:r>
            <a:endParaRPr b="0" i="0" sz="1100" u="none" cap="none" strike="noStrike">
              <a:solidFill>
                <a:srgbClr val="000000"/>
              </a:solidFill>
              <a:latin typeface="Cabin"/>
              <a:ea typeface="Cabin"/>
              <a:cs typeface="Cabin"/>
              <a:sym typeface="Cabin"/>
            </a:endParaRPr>
          </a:p>
          <a:p>
            <a:pPr indent="0" lvl="0" marL="158750" marR="0" rtl="0" algn="l">
              <a:lnSpc>
                <a:spcPct val="100000"/>
              </a:lnSpc>
              <a:spcBef>
                <a:spcPts val="0"/>
              </a:spcBef>
              <a:spcAft>
                <a:spcPts val="0"/>
              </a:spcAft>
              <a:buClr>
                <a:schemeClr val="lt2"/>
              </a:buClr>
              <a:buSzPts val="1100"/>
              <a:buFont typeface="Cabin"/>
              <a:buNone/>
            </a:pPr>
            <a:r>
              <a:t/>
            </a:r>
            <a:endParaRPr b="0" i="0" sz="500" u="none" cap="none" strike="noStrike">
              <a:solidFill>
                <a:srgbClr val="000000"/>
              </a:solidFill>
              <a:latin typeface="Cabin"/>
              <a:ea typeface="Cabin"/>
              <a:cs typeface="Cabin"/>
              <a:sym typeface="Cabin"/>
            </a:endParaRPr>
          </a:p>
          <a:p>
            <a:pPr indent="-298450" lvl="0" marL="457200" marR="0" rtl="0" algn="l">
              <a:lnSpc>
                <a:spcPct val="100000"/>
              </a:lnSpc>
              <a:spcBef>
                <a:spcPts val="0"/>
              </a:spcBef>
              <a:spcAft>
                <a:spcPts val="0"/>
              </a:spcAft>
              <a:buClr>
                <a:schemeClr val="lt2"/>
              </a:buClr>
              <a:buSzPts val="1100"/>
              <a:buFont typeface="Cabin"/>
              <a:buChar char="●"/>
            </a:pPr>
            <a:r>
              <a:rPr b="0" i="0" lang="en-US" sz="1100" u="none" cap="none" strike="noStrike">
                <a:solidFill>
                  <a:srgbClr val="444444"/>
                </a:solidFill>
                <a:latin typeface="Cabin"/>
                <a:ea typeface="Cabin"/>
                <a:cs typeface="Cabin"/>
                <a:sym typeface="Cabin"/>
              </a:rPr>
              <a:t>Type 2 error: 	: False Negative</a:t>
            </a:r>
            <a:br>
              <a:rPr b="0" i="0" lang="en-US" sz="1100" u="none" cap="none" strike="noStrike">
                <a:solidFill>
                  <a:srgbClr val="444444"/>
                </a:solidFill>
                <a:latin typeface="Cabin"/>
                <a:ea typeface="Cabin"/>
                <a:cs typeface="Cabin"/>
                <a:sym typeface="Cabin"/>
              </a:rPr>
            </a:br>
            <a:r>
              <a:rPr b="0" i="0" lang="en-US" sz="1100" u="none" cap="none" strike="noStrike">
                <a:solidFill>
                  <a:srgbClr val="000000"/>
                </a:solidFill>
                <a:latin typeface="Cabin"/>
                <a:ea typeface="Cabin"/>
                <a:cs typeface="Cabin"/>
                <a:sym typeface="Cabin"/>
              </a:rPr>
              <a:t>Konsekuensi	: Kehilangan calon subscriber term</a:t>
            </a:r>
            <a:r>
              <a:rPr lang="en-US" sz="1100">
                <a:latin typeface="Cabin"/>
                <a:ea typeface="Cabin"/>
                <a:cs typeface="Cabin"/>
                <a:sym typeface="Cabin"/>
              </a:rPr>
              <a:t> </a:t>
            </a:r>
            <a:r>
              <a:rPr b="0" i="0" lang="en-US" sz="1100" u="none" cap="none" strike="noStrike">
                <a:solidFill>
                  <a:srgbClr val="000000"/>
                </a:solidFill>
                <a:latin typeface="Cabin"/>
                <a:ea typeface="Cabin"/>
                <a:cs typeface="Cabin"/>
                <a:sym typeface="Cabin"/>
              </a:rPr>
              <a:t>deposit potensial</a:t>
            </a:r>
            <a:endParaRPr b="0" i="0" sz="1100" u="none" cap="none" strike="noStrike">
              <a:solidFill>
                <a:srgbClr val="444444"/>
              </a:solidFill>
              <a:latin typeface="Cabin"/>
              <a:ea typeface="Cabin"/>
              <a:cs typeface="Cabin"/>
              <a:sym typeface="Cabin"/>
            </a:endParaRPr>
          </a:p>
        </p:txBody>
      </p:sp>
      <p:sp>
        <p:nvSpPr>
          <p:cNvPr id="1512" name="Google Shape;1512;g1d6a18dbb6e_3_780"/>
          <p:cNvSpPr txBox="1"/>
          <p:nvPr/>
        </p:nvSpPr>
        <p:spPr>
          <a:xfrm>
            <a:off x="367645" y="3912876"/>
            <a:ext cx="8050800" cy="971100"/>
          </a:xfrm>
          <a:prstGeom prst="rect">
            <a:avLst/>
          </a:prstGeom>
          <a:noFill/>
          <a:ln>
            <a:noFill/>
          </a:ln>
        </p:spPr>
        <p:txBody>
          <a:bodyPr anchorCtr="0" anchor="t" bIns="91425" lIns="91425" spcFirstLastPara="1" rIns="91425" wrap="square" tIns="91425">
            <a:noAutofit/>
          </a:bodyPr>
          <a:lstStyle/>
          <a:p>
            <a:pPr indent="0" lvl="0" marL="158750" marR="0" rtl="0" algn="just">
              <a:lnSpc>
                <a:spcPct val="100000"/>
              </a:lnSpc>
              <a:spcBef>
                <a:spcPts val="0"/>
              </a:spcBef>
              <a:spcAft>
                <a:spcPts val="0"/>
              </a:spcAft>
              <a:buClr>
                <a:schemeClr val="lt2"/>
              </a:buClr>
              <a:buSzPts val="1100"/>
              <a:buFont typeface="Cabin"/>
              <a:buNone/>
            </a:pPr>
            <a:r>
              <a:rPr b="1" i="0" lang="en-US" sz="1100" u="sng" cap="none" strike="noStrike">
                <a:solidFill>
                  <a:srgbClr val="444444"/>
                </a:solidFill>
                <a:latin typeface="Cabin"/>
                <a:ea typeface="Cabin"/>
                <a:cs typeface="Cabin"/>
                <a:sym typeface="Cabin"/>
              </a:rPr>
              <a:t>Metrics Evaluation</a:t>
            </a:r>
            <a:endParaRPr/>
          </a:p>
          <a:p>
            <a:pPr indent="0" lvl="0" marL="158750" marR="0" rtl="0" algn="just">
              <a:lnSpc>
                <a:spcPct val="100000"/>
              </a:lnSpc>
              <a:spcBef>
                <a:spcPts val="0"/>
              </a:spcBef>
              <a:spcAft>
                <a:spcPts val="0"/>
              </a:spcAft>
              <a:buClr>
                <a:schemeClr val="lt2"/>
              </a:buClr>
              <a:buSzPts val="1100"/>
              <a:buFont typeface="Cabin"/>
              <a:buNone/>
            </a:pPr>
            <a:r>
              <a:t/>
            </a:r>
            <a:endParaRPr b="1" i="0" sz="300" u="sng" cap="none" strike="noStrike">
              <a:solidFill>
                <a:srgbClr val="444444"/>
              </a:solidFill>
              <a:latin typeface="Cabin"/>
              <a:ea typeface="Cabin"/>
              <a:cs typeface="Cabin"/>
              <a:sym typeface="Cabin"/>
            </a:endParaRPr>
          </a:p>
          <a:p>
            <a:pPr indent="0" lvl="0" marL="158750" marR="0" rtl="0" algn="just">
              <a:lnSpc>
                <a:spcPct val="100000"/>
              </a:lnSpc>
              <a:spcBef>
                <a:spcPts val="0"/>
              </a:spcBef>
              <a:spcAft>
                <a:spcPts val="0"/>
              </a:spcAft>
              <a:buClr>
                <a:schemeClr val="lt2"/>
              </a:buClr>
              <a:buSzPts val="1100"/>
              <a:buFont typeface="Cabin"/>
              <a:buNone/>
            </a:pPr>
            <a:r>
              <a:rPr b="0" i="0" lang="en-US" sz="1100" u="none" cap="none" strike="noStrike">
                <a:solidFill>
                  <a:schemeClr val="dk1"/>
                </a:solidFill>
                <a:latin typeface="Cabin"/>
                <a:ea typeface="Cabin"/>
                <a:cs typeface="Cabin"/>
                <a:sym typeface="Cabin"/>
              </a:rPr>
              <a:t>Dari konsekuensi tipe error beserta hasil perhitungan cost dan revenue dapat diputuskan bahwa model diharapkan dapat meminimalisir False Positive (Type 1 Error) sehingga metrik yang digunakan untuk kasus ini adalah </a:t>
            </a:r>
            <a:r>
              <a:rPr b="1" i="0" lang="en-US" sz="1100" u="none" cap="none" strike="noStrike">
                <a:solidFill>
                  <a:schemeClr val="dk1"/>
                </a:solidFill>
                <a:latin typeface="Cabin"/>
                <a:ea typeface="Cabin"/>
                <a:cs typeface="Cabin"/>
                <a:sym typeface="Cabin"/>
              </a:rPr>
              <a:t>Precision</a:t>
            </a:r>
            <a:r>
              <a:rPr b="0" i="0" lang="en-US" sz="1100" u="none" cap="none" strike="noStrike">
                <a:solidFill>
                  <a:schemeClr val="dk1"/>
                </a:solidFill>
                <a:latin typeface="Cabin"/>
                <a:ea typeface="Cabin"/>
                <a:cs typeface="Cabin"/>
                <a:sym typeface="Cabin"/>
              </a:rPr>
              <a:t>.</a:t>
            </a:r>
            <a:endParaRPr/>
          </a:p>
          <a:p>
            <a:pPr indent="0" lvl="0" marL="158750" marR="0" rtl="0" algn="just">
              <a:lnSpc>
                <a:spcPct val="100000"/>
              </a:lnSpc>
              <a:spcBef>
                <a:spcPts val="0"/>
              </a:spcBef>
              <a:spcAft>
                <a:spcPts val="0"/>
              </a:spcAft>
              <a:buClr>
                <a:schemeClr val="lt2"/>
              </a:buClr>
              <a:buSzPts val="1100"/>
              <a:buFont typeface="Cabin"/>
              <a:buNone/>
            </a:pPr>
            <a:r>
              <a:t/>
            </a:r>
            <a:endParaRPr b="1" i="0" sz="1100" u="sng" cap="none" strike="noStrike">
              <a:solidFill>
                <a:srgbClr val="444444"/>
              </a:solidFill>
              <a:latin typeface="Cabin"/>
              <a:ea typeface="Cabin"/>
              <a:cs typeface="Cabin"/>
              <a:sym typeface="Cabin"/>
            </a:endParaRPr>
          </a:p>
          <a:p>
            <a:pPr indent="0" lvl="0" marL="158750" marR="0" rtl="0" algn="just">
              <a:lnSpc>
                <a:spcPct val="100000"/>
              </a:lnSpc>
              <a:spcBef>
                <a:spcPts val="0"/>
              </a:spcBef>
              <a:spcAft>
                <a:spcPts val="0"/>
              </a:spcAft>
              <a:buClr>
                <a:schemeClr val="lt2"/>
              </a:buClr>
              <a:buSzPts val="1100"/>
              <a:buFont typeface="Cabin"/>
              <a:buNone/>
            </a:pPr>
            <a:r>
              <a:t/>
            </a:r>
            <a:endParaRPr b="1" i="0" sz="1100" u="sng" cap="none" strike="noStrike">
              <a:solidFill>
                <a:srgbClr val="444444"/>
              </a:solidFill>
              <a:latin typeface="Cabin"/>
              <a:ea typeface="Cabin"/>
              <a:cs typeface="Cabin"/>
              <a:sym typeface="Cabin"/>
            </a:endParaRPr>
          </a:p>
          <a:p>
            <a:pPr indent="0" lvl="0" marL="158750" marR="0" rtl="0" algn="just">
              <a:lnSpc>
                <a:spcPct val="100000"/>
              </a:lnSpc>
              <a:spcBef>
                <a:spcPts val="0"/>
              </a:spcBef>
              <a:spcAft>
                <a:spcPts val="0"/>
              </a:spcAft>
              <a:buClr>
                <a:schemeClr val="lt2"/>
              </a:buClr>
              <a:buSzPts val="1100"/>
              <a:buFont typeface="Cabin"/>
              <a:buNone/>
            </a:pPr>
            <a:r>
              <a:t/>
            </a:r>
            <a:endParaRPr b="1" i="0" sz="1100" u="sng" cap="none" strike="noStrike">
              <a:solidFill>
                <a:srgbClr val="444444"/>
              </a:solidFill>
              <a:latin typeface="Cabin"/>
              <a:ea typeface="Cabin"/>
              <a:cs typeface="Cabin"/>
              <a:sym typeface="Cabin"/>
            </a:endParaRPr>
          </a:p>
          <a:p>
            <a:pPr indent="0" lvl="0" marL="158750" marR="0" rtl="0" algn="just">
              <a:lnSpc>
                <a:spcPct val="100000"/>
              </a:lnSpc>
              <a:spcBef>
                <a:spcPts val="0"/>
              </a:spcBef>
              <a:spcAft>
                <a:spcPts val="0"/>
              </a:spcAft>
              <a:buClr>
                <a:schemeClr val="lt2"/>
              </a:buClr>
              <a:buSzPts val="1100"/>
              <a:buFont typeface="Cabin"/>
              <a:buNone/>
            </a:pPr>
            <a:r>
              <a:t/>
            </a:r>
            <a:endParaRPr b="1" i="0" sz="1100" u="sng" cap="none" strike="noStrike">
              <a:solidFill>
                <a:srgbClr val="444444"/>
              </a:solidFill>
              <a:latin typeface="Cabin"/>
              <a:ea typeface="Cabin"/>
              <a:cs typeface="Cabin"/>
              <a:sym typeface="Cabi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6" name="Shape 1516"/>
        <p:cNvGrpSpPr/>
        <p:nvPr/>
      </p:nvGrpSpPr>
      <p:grpSpPr>
        <a:xfrm>
          <a:off x="0" y="0"/>
          <a:ext cx="0" cy="0"/>
          <a:chOff x="0" y="0"/>
          <a:chExt cx="0" cy="0"/>
        </a:xfrm>
      </p:grpSpPr>
      <p:grpSp>
        <p:nvGrpSpPr>
          <p:cNvPr id="1517" name="Google Shape;1517;g1d1044728da_4_1980"/>
          <p:cNvGrpSpPr/>
          <p:nvPr/>
        </p:nvGrpSpPr>
        <p:grpSpPr>
          <a:xfrm>
            <a:off x="-761977" y="1347006"/>
            <a:ext cx="3261491" cy="3261491"/>
            <a:chOff x="209945" y="1501725"/>
            <a:chExt cx="2838300" cy="2838300"/>
          </a:xfrm>
        </p:grpSpPr>
        <p:sp>
          <p:nvSpPr>
            <p:cNvPr id="1518" name="Google Shape;1518;g1d1044728da_4_1980"/>
            <p:cNvSpPr/>
            <p:nvPr/>
          </p:nvSpPr>
          <p:spPr>
            <a:xfrm rot="2700000">
              <a:off x="1107030" y="1445478"/>
              <a:ext cx="1044538" cy="2950757"/>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g1d1044728da_4_1980"/>
            <p:cNvSpPr/>
            <p:nvPr/>
          </p:nvSpPr>
          <p:spPr>
            <a:xfrm rot="2700000">
              <a:off x="158808" y="2384181"/>
              <a:ext cx="2940574" cy="1073388"/>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20" name="Google Shape;1520;g1d1044728da_4_1980"/>
          <p:cNvSpPr txBox="1"/>
          <p:nvPr>
            <p:ph idx="2" type="title"/>
          </p:nvPr>
        </p:nvSpPr>
        <p:spPr>
          <a:xfrm>
            <a:off x="1567400" y="1454925"/>
            <a:ext cx="1604100" cy="1395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US"/>
              <a:t>03</a:t>
            </a:r>
            <a:endParaRPr/>
          </a:p>
        </p:txBody>
      </p:sp>
      <p:sp>
        <p:nvSpPr>
          <p:cNvPr id="1521" name="Google Shape;1521;g1d1044728da_4_1980"/>
          <p:cNvSpPr txBox="1"/>
          <p:nvPr>
            <p:ph type="title"/>
          </p:nvPr>
        </p:nvSpPr>
        <p:spPr>
          <a:xfrm>
            <a:off x="3976550" y="1664425"/>
            <a:ext cx="4736400" cy="1797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US"/>
              <a:t>Data Understanding</a:t>
            </a:r>
            <a:endParaRPr/>
          </a:p>
        </p:txBody>
      </p:sp>
      <p:sp>
        <p:nvSpPr>
          <p:cNvPr id="1522" name="Google Shape;1522;g1d1044728da_4_1980"/>
          <p:cNvSpPr txBox="1"/>
          <p:nvPr>
            <p:ph idx="12" type="sldNum"/>
          </p:nvPr>
        </p:nvSpPr>
        <p:spPr>
          <a:xfrm>
            <a:off x="725609" y="4666051"/>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US"/>
              <a:t>‹#›</a:t>
            </a:fld>
            <a:endParaRPr/>
          </a:p>
        </p:txBody>
      </p:sp>
      <p:cxnSp>
        <p:nvCxnSpPr>
          <p:cNvPr id="1523" name="Google Shape;1523;g1d1044728da_4_1980"/>
          <p:cNvCxnSpPr/>
          <p:nvPr/>
        </p:nvCxnSpPr>
        <p:spPr>
          <a:xfrm>
            <a:off x="4014868" y="1454925"/>
            <a:ext cx="3760200" cy="0"/>
          </a:xfrm>
          <a:prstGeom prst="straightConnector1">
            <a:avLst/>
          </a:prstGeom>
          <a:noFill/>
          <a:ln cap="flat" cmpd="sng" w="9525">
            <a:solidFill>
              <a:schemeClr val="dk1"/>
            </a:solidFill>
            <a:prstDash val="solid"/>
            <a:round/>
            <a:headEnd len="med" w="med" type="none"/>
            <a:tailEnd len="med" w="med" type="none"/>
          </a:ln>
        </p:spPr>
      </p:cxnSp>
      <p:cxnSp>
        <p:nvCxnSpPr>
          <p:cNvPr id="1524" name="Google Shape;1524;g1d1044728da_4_1980"/>
          <p:cNvCxnSpPr/>
          <p:nvPr/>
        </p:nvCxnSpPr>
        <p:spPr>
          <a:xfrm>
            <a:off x="3976550" y="3489450"/>
            <a:ext cx="3760200" cy="0"/>
          </a:xfrm>
          <a:prstGeom prst="straightConnector1">
            <a:avLst/>
          </a:prstGeom>
          <a:noFill/>
          <a:ln cap="flat" cmpd="sng" w="9525">
            <a:solidFill>
              <a:schemeClr val="dk1"/>
            </a:solidFill>
            <a:prstDash val="solid"/>
            <a:round/>
            <a:headEnd len="med" w="med" type="none"/>
            <a:tailEnd len="med" w="med" type="none"/>
          </a:ln>
        </p:spPr>
      </p:cxnSp>
      <p:sp>
        <p:nvSpPr>
          <p:cNvPr id="1525" name="Google Shape;1525;g1d1044728da_4_1980"/>
          <p:cNvSpPr txBox="1"/>
          <p:nvPr/>
        </p:nvSpPr>
        <p:spPr>
          <a:xfrm>
            <a:off x="725600" y="222696"/>
            <a:ext cx="2112600" cy="31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200">
                <a:latin typeface="Cabin"/>
                <a:ea typeface="Cabin"/>
                <a:cs typeface="Cabin"/>
                <a:sym typeface="Cabin"/>
              </a:rPr>
              <a:t>Enigma Think Thank</a:t>
            </a:r>
            <a:endParaRPr b="1" sz="1200">
              <a:latin typeface="Cabin"/>
              <a:ea typeface="Cabin"/>
              <a:cs typeface="Cabin"/>
              <a:sym typeface="Cabin"/>
            </a:endParaRPr>
          </a:p>
        </p:txBody>
      </p:sp>
      <p:sp>
        <p:nvSpPr>
          <p:cNvPr id="1526" name="Google Shape;1526;g1d1044728da_4_1980"/>
          <p:cNvSpPr txBox="1"/>
          <p:nvPr/>
        </p:nvSpPr>
        <p:spPr>
          <a:xfrm>
            <a:off x="6316300" y="222696"/>
            <a:ext cx="2112600" cy="3123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US" sz="1200">
                <a:latin typeface="Cabin"/>
                <a:ea typeface="Cabin"/>
                <a:cs typeface="Cabin"/>
                <a:sym typeface="Cabin"/>
              </a:rPr>
              <a:t>2023</a:t>
            </a:r>
            <a:endParaRPr b="1" sz="1200">
              <a:latin typeface="Cabin"/>
              <a:ea typeface="Cabin"/>
              <a:cs typeface="Cabin"/>
              <a:sym typeface="Cabin"/>
            </a:endParaRPr>
          </a:p>
        </p:txBody>
      </p:sp>
    </p:spTree>
  </p:cSld>
  <p:clrMapOvr>
    <a:masterClrMapping/>
  </p:clrMapOvr>
</p:sld>
</file>

<file path=ppt/theme/theme1.xml><?xml version="1.0" encoding="utf-8"?>
<a:theme xmlns:a="http://schemas.openxmlformats.org/drawingml/2006/main" xmlns:r="http://schemas.openxmlformats.org/officeDocument/2006/relationships" name="Modern Business Basic Template by Slidesgo">
  <a:themeElements>
    <a:clrScheme name="Simple Light">
      <a:dk1>
        <a:srgbClr val="000000"/>
      </a:dk1>
      <a:lt1>
        <a:srgbClr val="FFFFFF"/>
      </a:lt1>
      <a:dk2>
        <a:srgbClr val="F0EDE5"/>
      </a:dk2>
      <a:lt2>
        <a:srgbClr val="25C593"/>
      </a:lt2>
      <a:accent1>
        <a:srgbClr val="FFFFFF"/>
      </a:accent1>
      <a:accent2>
        <a:srgbClr val="FFFFFF"/>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Modern Business Basic Template by Slidesgo">
  <a:themeElements>
    <a:clrScheme name="Simple Light">
      <a:dk1>
        <a:srgbClr val="000000"/>
      </a:dk1>
      <a:lt1>
        <a:srgbClr val="FFFFFF"/>
      </a:lt1>
      <a:dk2>
        <a:srgbClr val="F0EDE5"/>
      </a:dk2>
      <a:lt2>
        <a:srgbClr val="25C593"/>
      </a:lt2>
      <a:accent1>
        <a:srgbClr val="FFFFFF"/>
      </a:accent1>
      <a:accent2>
        <a:srgbClr val="FFFFFF"/>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