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9D80-3C0C-7D45-E464-F0575654A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ADF34-FAA2-9592-C1E1-527BD6EC9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C409C-3FC9-1377-9BD7-2121759C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3EF8-57C6-4230-AEDC-12845B5DDA9B}" type="datetimeFigureOut">
              <a:rPr lang="en-ID" smtClean="0"/>
              <a:t>14/09/2022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1D96C-E3C1-F4A5-3823-CDE5D631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244E5-F579-65E6-FB16-EABA2765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7310-213D-4CDD-8388-4B5488785C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093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24305-7F0C-0B86-5095-A30C42E5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1E34-6911-1CFF-8354-B4C61A411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1AA0C-7201-7287-5369-3D65E2B7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3EF8-57C6-4230-AEDC-12845B5DDA9B}" type="datetimeFigureOut">
              <a:rPr lang="en-ID" smtClean="0"/>
              <a:t>14/09/2022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C9F17-3F79-4DAB-8252-65AE2510E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B6FEF-F210-258F-219D-161098AE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7310-213D-4CDD-8388-4B5488785C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563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27A26E-5598-F00E-8F76-DA362026F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1B324-4DAA-DBD6-21A9-4CEB407CC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A3975-9D8D-4293-6073-9994D155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3EF8-57C6-4230-AEDC-12845B5DDA9B}" type="datetimeFigureOut">
              <a:rPr lang="en-ID" smtClean="0"/>
              <a:t>14/09/2022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FBD7D-8D97-50C0-8289-B6DBF6239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0C779-4C69-2717-6E1F-424AEBB1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7310-213D-4CDD-8388-4B5488785C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696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FE8C-ED4B-7AAC-AECB-9DFF2DEE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13554-2A30-5433-C5A6-0AE4DE59A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55E2C-FBD0-C187-0725-C69CAF3A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3EF8-57C6-4230-AEDC-12845B5DDA9B}" type="datetimeFigureOut">
              <a:rPr lang="en-ID" smtClean="0"/>
              <a:t>14/09/2022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1DC84-05DE-20FF-32DF-B7DE41FD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D99B2-D223-B089-5467-F4D244D9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7310-213D-4CDD-8388-4B5488785C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799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54680-CF57-A358-9054-623F5F81C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3273C-A3B0-1924-89DD-C4BCE5071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F10B2-DEA8-67F4-BD18-BD79B5C6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3EF8-57C6-4230-AEDC-12845B5DDA9B}" type="datetimeFigureOut">
              <a:rPr lang="en-ID" smtClean="0"/>
              <a:t>14/09/2022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D4B7D-F658-BEDF-A814-9826515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E8534-153B-BD1A-3EEC-466CDD33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7310-213D-4CDD-8388-4B5488785C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001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248C2-071F-EF58-DECB-411C351C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C5ACB-D95E-1EFF-C780-2D5C98E54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6A048-D40F-4DF0-E3D8-9EA599652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F94CF-AB44-6B3A-A44E-A3F526C4E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3EF8-57C6-4230-AEDC-12845B5DDA9B}" type="datetimeFigureOut">
              <a:rPr lang="en-ID" smtClean="0"/>
              <a:t>14/09/2022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4D5D8-277D-1FF8-411F-52B89FFD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F6DDD-DF58-1ACC-D8AF-C6872155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7310-213D-4CDD-8388-4B5488785C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1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7681A-06F8-9449-86B4-70277484A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67D22-098C-EFB9-BED4-574BD7798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0B0C3-F503-31E8-1A5D-1729E3CA4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1B854-F852-7995-B325-64618B95C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816E8-FEA0-E461-B0C1-D3728B069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1C02BC-AE34-B8E8-FDD2-DC15D17C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3EF8-57C6-4230-AEDC-12845B5DDA9B}" type="datetimeFigureOut">
              <a:rPr lang="en-ID" smtClean="0"/>
              <a:t>14/09/2022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B364BF-B3C1-532D-2FB8-C74DB385F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9E941A-3E45-5D7F-B999-DF08322A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7310-213D-4CDD-8388-4B5488785C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433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7F995-EAAF-E106-AA72-759EC326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D8901A-1640-884F-7905-5788918F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3EF8-57C6-4230-AEDC-12845B5DDA9B}" type="datetimeFigureOut">
              <a:rPr lang="en-ID" smtClean="0"/>
              <a:t>14/09/2022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4EEEC-19AB-1B20-F8C7-7974D6D7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868B1B-FBCA-F2D7-7D1D-15E8E5A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7310-213D-4CDD-8388-4B5488785C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299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C2B28-5932-FA0B-825A-9B46DA06D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3EF8-57C6-4230-AEDC-12845B5DDA9B}" type="datetimeFigureOut">
              <a:rPr lang="en-ID" smtClean="0"/>
              <a:t>14/09/2022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8A13A-14DA-7321-5D12-04FC7888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4DFF6-B963-923C-F8AF-5E5294FF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7310-213D-4CDD-8388-4B5488785C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624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66739-2069-A217-680A-0238E7F27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68571-9230-88EF-2496-AF9CFF48D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04C4C-6188-01E3-17FA-66FA42E14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EB0FC-31A0-49C8-6EA7-FCA598C8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3EF8-57C6-4230-AEDC-12845B5DDA9B}" type="datetimeFigureOut">
              <a:rPr lang="en-ID" smtClean="0"/>
              <a:t>14/09/2022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96D89-753C-4D8F-987D-BA5EA1620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97A0F-BEC0-7F49-66DA-BCE2A9DE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7310-213D-4CDD-8388-4B5488785C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345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3FA07-532A-E2CB-E5D7-BB70690BF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9E6B95-A320-4A24-27F7-5316D90FB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B8E20-46B1-5631-5AB2-28DF8F909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3F907-B0CB-55A4-80DB-AEE0FC25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3EF8-57C6-4230-AEDC-12845B5DDA9B}" type="datetimeFigureOut">
              <a:rPr lang="en-ID" smtClean="0"/>
              <a:t>14/09/2022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F813B-D66F-2F8E-E799-374B07D8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99F34-FD71-0555-6A31-8747A8E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7310-213D-4CDD-8388-4B5488785C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9159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81AC9-087F-2EA2-B42F-363C9571C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636D3-F99F-9422-D5DA-448D4BE2F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8301F-2CC2-AB61-5604-D31576329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C3EF8-57C6-4230-AEDC-12845B5DDA9B}" type="datetimeFigureOut">
              <a:rPr lang="en-ID" smtClean="0"/>
              <a:t>14/09/2022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E3A2A-54A0-95E7-7A67-74743B803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FA31E-11EA-52A8-BBB4-996958374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37310-213D-4CDD-8388-4B5488785C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741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31FAE07-5DDE-2E17-CBCA-98A8DE618E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4"/>
          <a:stretch/>
        </p:blipFill>
        <p:spPr>
          <a:xfrm>
            <a:off x="0" y="251925"/>
            <a:ext cx="12192000" cy="651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93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25BF66A-AA45-988A-6849-B3885D2B7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16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E97001D-99AC-4CEE-B719-AA8D71223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67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33BF270B-3709-EA68-9C3A-4C17F31C1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2" y="643467"/>
            <a:ext cx="9904115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0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1BE8247-7D50-2B31-B2E0-9ABC91A66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5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32425CC3-A5E3-D27C-4348-6ECB269ED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3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64912643-1B0A-4CB4-1966-233502901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3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90BB908-4892-37E8-DDE8-A0452952F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6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BF0ED5C-5FF6-ADEC-936C-73F6B6CD7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9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9534F046-2E2D-F7A6-D54A-2BA0BE30B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ign on the side of a road with trees on either side&#10;&#10;Description automatically generated with low confidence">
            <a:extLst>
              <a:ext uri="{FF2B5EF4-FFF2-40B4-BE49-F238E27FC236}">
                <a16:creationId xmlns:a16="http://schemas.microsoft.com/office/drawing/2014/main" id="{F046A0C9-5743-47F2-6217-3F12E73C1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1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A80BFF71-8939-1F56-4C3C-BC1A3D172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82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Feby Adhi Putra</dc:creator>
  <cp:lastModifiedBy>Feby Adhi Putra</cp:lastModifiedBy>
  <cp:revision>1</cp:revision>
  <dcterms:created xsi:type="dcterms:W3CDTF">2022-09-14T14:32:47Z</dcterms:created>
  <dcterms:modified xsi:type="dcterms:W3CDTF">2022-09-14T14:36:34Z</dcterms:modified>
</cp:coreProperties>
</file>