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BAD-AADC-48B3-AAE4-6151E8E40AC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EB80-026E-4392-BB9A-CBAFF5361C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BAD-AADC-48B3-AAE4-6151E8E40AC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EB80-026E-4392-BB9A-CBAFF536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BAD-AADC-48B3-AAE4-6151E8E40AC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EB80-026E-4392-BB9A-CBAFF536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BAD-AADC-48B3-AAE4-6151E8E40AC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EB80-026E-4392-BB9A-CBAFF536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BAD-AADC-48B3-AAE4-6151E8E40AC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EB80-026E-4392-BB9A-CBAFF5361C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BAD-AADC-48B3-AAE4-6151E8E40AC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EB80-026E-4392-BB9A-CBAFF536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BAD-AADC-48B3-AAE4-6151E8E40AC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EB80-026E-4392-BB9A-CBAFF536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BAD-AADC-48B3-AAE4-6151E8E40AC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6AEB80-026E-4392-BB9A-CBAFF5361C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BAD-AADC-48B3-AAE4-6151E8E40AC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EB80-026E-4392-BB9A-CBAFF536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BAD-AADC-48B3-AAE4-6151E8E40AC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A6AEB80-026E-4392-BB9A-CBAFF536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4FCFBAD-AADC-48B3-AAE4-6151E8E40AC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EB80-026E-4392-BB9A-CBAFF5361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4FCFBAD-AADC-48B3-AAE4-6151E8E40AC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A6AEB80-026E-4392-BB9A-CBAFF5361C7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SPRING FRAMEWORK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371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Spring </a:t>
            </a:r>
            <a:r>
              <a:rPr lang="en-US" dirty="0"/>
              <a:t>is a </a:t>
            </a:r>
            <a:r>
              <a:rPr lang="en-US" dirty="0" smtClean="0"/>
              <a:t>framework </a:t>
            </a:r>
            <a:r>
              <a:rPr lang="en-US" dirty="0"/>
              <a:t>that provides infrastructural support for any applications including Java EE applications</a:t>
            </a:r>
            <a:r>
              <a:rPr lang="en-US" dirty="0" smtClean="0"/>
              <a:t>.</a:t>
            </a:r>
          </a:p>
          <a:p>
            <a:r>
              <a:rPr lang="en-US" dirty="0"/>
              <a:t>Spring is used for handling application’s infrastructure.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Container (IoC and DI)</a:t>
            </a:r>
          </a:p>
          <a:p>
            <a:r>
              <a:rPr lang="en-US" dirty="0" smtClean="0"/>
              <a:t>Spring Context</a:t>
            </a:r>
          </a:p>
          <a:p>
            <a:r>
              <a:rPr lang="en-US" dirty="0" smtClean="0"/>
              <a:t>Sping AOP</a:t>
            </a:r>
          </a:p>
          <a:p>
            <a:r>
              <a:rPr lang="en-US" dirty="0" smtClean="0"/>
              <a:t>Spring DAO</a:t>
            </a:r>
          </a:p>
          <a:p>
            <a:r>
              <a:rPr lang="en-US" dirty="0" smtClean="0"/>
              <a:t>Spring ORM</a:t>
            </a:r>
          </a:p>
          <a:p>
            <a:r>
              <a:rPr lang="en-US" dirty="0" smtClean="0"/>
              <a:t>Sping Web module</a:t>
            </a:r>
          </a:p>
          <a:p>
            <a:r>
              <a:rPr lang="en-US" dirty="0" smtClean="0"/>
              <a:t>Spring MVC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Container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Inversion of Control (IoC) </a:t>
            </a:r>
            <a:r>
              <a:rPr lang="en-US" dirty="0"/>
              <a:t>is a design principle describes designs in which inverts control flow as compared to traditional procedural programming.</a:t>
            </a:r>
          </a:p>
          <a:p>
            <a:r>
              <a:rPr lang="en-US" b="1" dirty="0" smtClean="0"/>
              <a:t>Dependency Injection (DI) </a:t>
            </a:r>
            <a:r>
              <a:rPr lang="en-US" dirty="0" smtClean="0"/>
              <a:t>or </a:t>
            </a:r>
            <a:r>
              <a:rPr lang="en-US" b="1" dirty="0" smtClean="0"/>
              <a:t>Bean Wiring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13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Spring MVC</a:t>
            </a:r>
            <a:r>
              <a:rPr lang="en-US" dirty="0"/>
              <a:t>: a MVC framework designed around a front controller named </a:t>
            </a:r>
            <a:r>
              <a:rPr lang="en-US" dirty="0" err="1"/>
              <a:t>DispatcherServlet</a:t>
            </a:r>
            <a:r>
              <a:rPr lang="en-US" dirty="0"/>
              <a:t> that dispatches requests to handlers.</a:t>
            </a:r>
          </a:p>
          <a:p>
            <a:endParaRPr lang="en-US" dirty="0"/>
          </a:p>
        </p:txBody>
      </p:sp>
      <p:pic>
        <p:nvPicPr>
          <p:cNvPr id="4" name="Picture 3" descr="C:\Users\HuanPM\Desktop\mvc-architecture-12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488605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95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 descr="C:\Users\HuanPM\Desktop\spring-mvc-concepts-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1" y="1600200"/>
            <a:ext cx="593089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87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4400" dirty="0" smtClean="0"/>
              <a:t>THANK YOU</a:t>
            </a:r>
          </a:p>
          <a:p>
            <a:pPr marL="36576" indent="0" algn="ctr">
              <a:buNone/>
            </a:pPr>
            <a:r>
              <a:rPr lang="en-US" sz="4400" dirty="0" smtClean="0"/>
              <a:t>FOR LISTENING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3840947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201</TotalTime>
  <Words>82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JAVA</vt:lpstr>
      <vt:lpstr>Concept</vt:lpstr>
      <vt:lpstr>Modules</vt:lpstr>
      <vt:lpstr>Core Container </vt:lpstr>
      <vt:lpstr>Spring MVC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huy_ctn</dc:creator>
  <cp:lastModifiedBy>ad</cp:lastModifiedBy>
  <cp:revision>11</cp:revision>
  <dcterms:created xsi:type="dcterms:W3CDTF">2016-10-27T17:35:31Z</dcterms:created>
  <dcterms:modified xsi:type="dcterms:W3CDTF">2016-10-28T03:49:50Z</dcterms:modified>
</cp:coreProperties>
</file>