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63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60C21"/>
    <a:srgbClr val="C60D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68176" autoAdjust="0"/>
  </p:normalViewPr>
  <p:slideViewPr>
    <p:cSldViewPr snapToGrid="0">
      <p:cViewPr varScale="1">
        <p:scale>
          <a:sx n="58" d="100"/>
          <a:sy n="58" d="100"/>
        </p:scale>
        <p:origin x="164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CCD51C-7648-4BB6-8200-E0BFE6BD8F62}" type="datetimeFigureOut">
              <a:rPr lang="de-DE" smtClean="0"/>
              <a:t>21.04.2021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C238A4-B258-480F-B52E-AAB50D6DF1A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38064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238A4-B258-480F-B52E-AAB50D6DF1A9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33447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B44E9D-3DEB-480C-A406-1877FE1F3F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25032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410CD07-86FE-4E3C-8647-B12275106F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45922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Master-Untertitelformat bearbeiten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EC4D6A7-DE68-4753-9173-39B17631F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45237" y="6354702"/>
            <a:ext cx="715392" cy="365125"/>
          </a:xfrm>
          <a:prstGeom prst="rect">
            <a:avLst/>
          </a:prstGeom>
        </p:spPr>
        <p:txBody>
          <a:bodyPr/>
          <a:lstStyle/>
          <a:p>
            <a:fld id="{F6B7B89A-E83A-4CAE-B0D1-E04B5BBAD162}" type="slidenum">
              <a:rPr lang="de-DE" smtClean="0"/>
              <a:t>‹Nr.›</a:t>
            </a:fld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6E047649-BE85-4F27-9D5B-7BFFED924B2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200255"/>
            <a:ext cx="10668000" cy="1068659"/>
          </a:xfrm>
          <a:prstGeom prst="rect">
            <a:avLst/>
          </a:prstGeom>
        </p:spPr>
      </p:pic>
      <p:sp>
        <p:nvSpPr>
          <p:cNvPr id="8" name="Fußzeilenplatzhalter 4">
            <a:extLst>
              <a:ext uri="{FF2B5EF4-FFF2-40B4-BE49-F238E27FC236}">
                <a16:creationId xmlns:a16="http://schemas.microsoft.com/office/drawing/2014/main" id="{8B863A03-3B83-40AE-8B72-E351C14370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60629" y="6354702"/>
            <a:ext cx="9536837" cy="365125"/>
          </a:xfrm>
          <a:prstGeom prst="rect">
            <a:avLst/>
          </a:prstGeom>
        </p:spPr>
        <p:txBody>
          <a:bodyPr anchor="ctr"/>
          <a:lstStyle>
            <a:lvl1pPr algn="l">
              <a:defRPr lang="de-DE" sz="12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1pPr>
          </a:lstStyle>
          <a:p>
            <a:r>
              <a:rPr lang="de-DE" dirty="0"/>
              <a:t>Moderne verteilte Anwendungen / Gruppe 1 – </a:t>
            </a:r>
            <a:r>
              <a:rPr lang="de-DE" dirty="0" err="1"/>
              <a:t>RoboDoc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92714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34FAC4-0928-4BCB-9479-DCCF30853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40E7E74-323E-47AF-A078-4EE8A18854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8" name="Foliennummernplatzhalter 5">
            <a:extLst>
              <a:ext uri="{FF2B5EF4-FFF2-40B4-BE49-F238E27FC236}">
                <a16:creationId xmlns:a16="http://schemas.microsoft.com/office/drawing/2014/main" id="{016C6858-BBBC-43BE-8EAF-482FC5896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45237" y="6354702"/>
            <a:ext cx="715392" cy="365125"/>
          </a:xfrm>
          <a:prstGeom prst="rect">
            <a:avLst/>
          </a:prstGeom>
        </p:spPr>
        <p:txBody>
          <a:bodyPr/>
          <a:lstStyle/>
          <a:p>
            <a:fld id="{F6B7B89A-E83A-4CAE-B0D1-E04B5BBAD162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7D42911C-32E9-4B1C-83BD-DA579830E4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60629" y="6354702"/>
            <a:ext cx="9536837" cy="365125"/>
          </a:xfrm>
          <a:prstGeom prst="rect">
            <a:avLst/>
          </a:prstGeom>
        </p:spPr>
        <p:txBody>
          <a:bodyPr anchor="ctr"/>
          <a:lstStyle>
            <a:lvl1pPr algn="l">
              <a:defRPr lang="de-DE" sz="12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1pPr>
          </a:lstStyle>
          <a:p>
            <a:r>
              <a:rPr lang="de-DE" dirty="0"/>
              <a:t>Moderne verteilte Anwendungen / Gruppe 1 – </a:t>
            </a:r>
            <a:r>
              <a:rPr lang="de-DE" dirty="0" err="1"/>
              <a:t>RoboDoc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79466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1A75D0B-D38B-4B2A-8A88-704462F523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8DA6766-C064-483F-BC9C-12012355C2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8" name="Foliennummernplatzhalter 5">
            <a:extLst>
              <a:ext uri="{FF2B5EF4-FFF2-40B4-BE49-F238E27FC236}">
                <a16:creationId xmlns:a16="http://schemas.microsoft.com/office/drawing/2014/main" id="{13203103-2DAA-4DCF-A5BF-5C4F27285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45237" y="6354702"/>
            <a:ext cx="715392" cy="365125"/>
          </a:xfrm>
          <a:prstGeom prst="rect">
            <a:avLst/>
          </a:prstGeom>
        </p:spPr>
        <p:txBody>
          <a:bodyPr/>
          <a:lstStyle/>
          <a:p>
            <a:fld id="{F6B7B89A-E83A-4CAE-B0D1-E04B5BBAD162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92561760-2303-4C38-8977-7615EC2A74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60629" y="6354702"/>
            <a:ext cx="9536837" cy="365125"/>
          </a:xfrm>
          <a:prstGeom prst="rect">
            <a:avLst/>
          </a:prstGeom>
        </p:spPr>
        <p:txBody>
          <a:bodyPr anchor="ctr"/>
          <a:lstStyle>
            <a:lvl1pPr algn="l">
              <a:defRPr lang="de-DE" sz="12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1pPr>
          </a:lstStyle>
          <a:p>
            <a:r>
              <a:rPr lang="de-DE" dirty="0"/>
              <a:t>Moderne verteilte Anwendungen / Gruppe 1 – </a:t>
            </a:r>
            <a:r>
              <a:rPr lang="de-DE" dirty="0" err="1"/>
              <a:t>RoboDoc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619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D916EC-2F0B-44B9-890D-D7342226F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AABD9C7-ACAA-482D-8CA8-D3866167ED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800"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>
              <a:defRPr sz="1800">
                <a:latin typeface="Helvetica" panose="020B0604020202020204" pitchFamily="34" charset="0"/>
                <a:cs typeface="Helvetica" panose="020B0604020202020204" pitchFamily="34" charset="0"/>
              </a:defRPr>
            </a:lvl2pPr>
            <a:lvl3pPr>
              <a:defRPr sz="1800">
                <a:latin typeface="Helvetica" panose="020B0604020202020204" pitchFamily="34" charset="0"/>
                <a:cs typeface="Helvetica" panose="020B0604020202020204" pitchFamily="34" charset="0"/>
              </a:defRPr>
            </a:lvl3pPr>
            <a:lvl4pPr>
              <a:defRPr sz="1800">
                <a:latin typeface="Helvetica" panose="020B0604020202020204" pitchFamily="34" charset="0"/>
                <a:cs typeface="Helvetica" panose="020B0604020202020204" pitchFamily="34" charset="0"/>
              </a:defRPr>
            </a:lvl4pPr>
            <a:lvl5pPr>
              <a:defRPr sz="1800">
                <a:latin typeface="Helvetica" panose="020B0604020202020204" pitchFamily="34" charset="0"/>
                <a:cs typeface="Helvetica" panose="020B0604020202020204" pitchFamily="34" charset="0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FD371B4E-1D7D-4969-A818-12187E61A7B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200255"/>
            <a:ext cx="10668000" cy="1068659"/>
          </a:xfrm>
          <a:prstGeom prst="rect">
            <a:avLst/>
          </a:prstGeom>
        </p:spPr>
      </p:pic>
      <p:sp>
        <p:nvSpPr>
          <p:cNvPr id="9" name="Fußzeilenplatzhalter 4">
            <a:extLst>
              <a:ext uri="{FF2B5EF4-FFF2-40B4-BE49-F238E27FC236}">
                <a16:creationId xmlns:a16="http://schemas.microsoft.com/office/drawing/2014/main" id="{84E4A812-99F4-4C79-8881-71CB49CBB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60629" y="6354702"/>
            <a:ext cx="9536837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de-DE" dirty="0"/>
              <a:t>Moderne verteilte Anwendungen / Gruppe 1 – </a:t>
            </a:r>
            <a:r>
              <a:rPr lang="de-DE" dirty="0" err="1"/>
              <a:t>RoboDoc</a:t>
            </a:r>
            <a:endParaRPr lang="de-DE" dirty="0"/>
          </a:p>
        </p:txBody>
      </p:sp>
      <p:sp>
        <p:nvSpPr>
          <p:cNvPr id="10" name="Foliennummernplatzhalter 5">
            <a:extLst>
              <a:ext uri="{FF2B5EF4-FFF2-40B4-BE49-F238E27FC236}">
                <a16:creationId xmlns:a16="http://schemas.microsoft.com/office/drawing/2014/main" id="{CAD32118-5B3E-4867-8955-1AE760196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45237" y="6354702"/>
            <a:ext cx="715392" cy="365125"/>
          </a:xfrm>
          <a:prstGeom prst="rect">
            <a:avLst/>
          </a:prstGeom>
        </p:spPr>
        <p:txBody>
          <a:bodyPr/>
          <a:lstStyle/>
          <a:p>
            <a:fld id="{F6B7B89A-E83A-4CAE-B0D1-E04B5BBAD162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70860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5ED435-89DF-4CA7-8670-E40BCC0E1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95FD10E-93F4-408A-8027-1E27424593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Foliennummernplatzhalter 5">
            <a:extLst>
              <a:ext uri="{FF2B5EF4-FFF2-40B4-BE49-F238E27FC236}">
                <a16:creationId xmlns:a16="http://schemas.microsoft.com/office/drawing/2014/main" id="{67970EB2-CC0B-4F9E-85D2-2D44CCB40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45237" y="6354702"/>
            <a:ext cx="715392" cy="365125"/>
          </a:xfrm>
          <a:prstGeom prst="rect">
            <a:avLst/>
          </a:prstGeom>
        </p:spPr>
        <p:txBody>
          <a:bodyPr/>
          <a:lstStyle/>
          <a:p>
            <a:fld id="{F6B7B89A-E83A-4CAE-B0D1-E04B5BBAD162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7A123734-BC2E-493F-ADA2-4FBBCA750D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60629" y="6354702"/>
            <a:ext cx="9536837" cy="365125"/>
          </a:xfrm>
          <a:prstGeom prst="rect">
            <a:avLst/>
          </a:prstGeom>
        </p:spPr>
        <p:txBody>
          <a:bodyPr anchor="ctr"/>
          <a:lstStyle>
            <a:lvl1pPr algn="l">
              <a:defRPr lang="de-DE" sz="12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1pPr>
          </a:lstStyle>
          <a:p>
            <a:r>
              <a:rPr lang="de-DE" dirty="0"/>
              <a:t>Moderne verteilte Anwendungen / Gruppe 1 – </a:t>
            </a:r>
            <a:r>
              <a:rPr lang="de-DE" dirty="0" err="1"/>
              <a:t>RoboDoc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77924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045072-2030-4725-8745-07850771C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2BC9273-25FC-4DE8-92B9-63FEE5075D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239785"/>
            <a:ext cx="5181600" cy="393717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2138550-2E1E-4A55-B31A-1327E52E68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239785"/>
            <a:ext cx="5181600" cy="3937178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9" name="Foliennummernplatzhalter 5">
            <a:extLst>
              <a:ext uri="{FF2B5EF4-FFF2-40B4-BE49-F238E27FC236}">
                <a16:creationId xmlns:a16="http://schemas.microsoft.com/office/drawing/2014/main" id="{DB84F5D6-A755-4A95-B933-B19F5D0DC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45237" y="6354702"/>
            <a:ext cx="715392" cy="365125"/>
          </a:xfrm>
          <a:prstGeom prst="rect">
            <a:avLst/>
          </a:prstGeom>
        </p:spPr>
        <p:txBody>
          <a:bodyPr/>
          <a:lstStyle/>
          <a:p>
            <a:fld id="{F6B7B89A-E83A-4CAE-B0D1-E04B5BBAD162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7C54803E-7A01-4CE5-906B-66CA1E7163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60629" y="6354702"/>
            <a:ext cx="9536837" cy="365125"/>
          </a:xfrm>
          <a:prstGeom prst="rect">
            <a:avLst/>
          </a:prstGeom>
        </p:spPr>
        <p:txBody>
          <a:bodyPr anchor="ctr"/>
          <a:lstStyle>
            <a:lvl1pPr algn="l">
              <a:defRPr lang="de-DE" sz="12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1pPr>
          </a:lstStyle>
          <a:p>
            <a:r>
              <a:rPr lang="de-DE" dirty="0"/>
              <a:t>Moderne verteilte Anwendungen / Gruppe 1 – </a:t>
            </a:r>
            <a:r>
              <a:rPr lang="de-DE" dirty="0" err="1"/>
              <a:t>RoboDoc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70217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092B01-1E12-40CC-9369-C868C000A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F0AB824-100E-4239-974D-C908395418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46F18AC-D84D-4F9F-BA67-9C6FDF2228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4B77871-DFCE-42D7-9CAB-139F7F91CF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45B25DA-89AF-47B8-B13E-892F55A23C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1" name="Foliennummernplatzhalter 5">
            <a:extLst>
              <a:ext uri="{FF2B5EF4-FFF2-40B4-BE49-F238E27FC236}">
                <a16:creationId xmlns:a16="http://schemas.microsoft.com/office/drawing/2014/main" id="{4E0F7692-5EB1-4DF3-B0B6-C26E8A825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45237" y="6354702"/>
            <a:ext cx="715392" cy="365125"/>
          </a:xfrm>
          <a:prstGeom prst="rect">
            <a:avLst/>
          </a:prstGeom>
        </p:spPr>
        <p:txBody>
          <a:bodyPr/>
          <a:lstStyle/>
          <a:p>
            <a:fld id="{F6B7B89A-E83A-4CAE-B0D1-E04B5BBAD162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9" name="Fußzeilenplatzhalter 4">
            <a:extLst>
              <a:ext uri="{FF2B5EF4-FFF2-40B4-BE49-F238E27FC236}">
                <a16:creationId xmlns:a16="http://schemas.microsoft.com/office/drawing/2014/main" id="{7C654EA8-3CCD-4B59-B2AB-857235618524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1260629" y="6354702"/>
            <a:ext cx="9536837" cy="365125"/>
          </a:xfrm>
          <a:prstGeom prst="rect">
            <a:avLst/>
          </a:prstGeom>
        </p:spPr>
        <p:txBody>
          <a:bodyPr anchor="ctr"/>
          <a:lstStyle>
            <a:lvl1pPr algn="l">
              <a:defRPr lang="de-DE" sz="12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1pPr>
          </a:lstStyle>
          <a:p>
            <a:r>
              <a:rPr lang="de-DE" dirty="0"/>
              <a:t>Moderne verteilte Anwendungen / Gruppe 1 – </a:t>
            </a:r>
            <a:r>
              <a:rPr lang="de-DE" dirty="0" err="1"/>
              <a:t>RoboDoc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26656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118653-3377-46E6-A8F1-DE36C552D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7" name="Foliennummernplatzhalter 5">
            <a:extLst>
              <a:ext uri="{FF2B5EF4-FFF2-40B4-BE49-F238E27FC236}">
                <a16:creationId xmlns:a16="http://schemas.microsoft.com/office/drawing/2014/main" id="{EB7E8819-9AF6-4F3D-B526-4E5D74AE5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45237" y="6354702"/>
            <a:ext cx="715392" cy="365125"/>
          </a:xfrm>
          <a:prstGeom prst="rect">
            <a:avLst/>
          </a:prstGeom>
        </p:spPr>
        <p:txBody>
          <a:bodyPr/>
          <a:lstStyle/>
          <a:p>
            <a:fld id="{F6B7B89A-E83A-4CAE-B0D1-E04B5BBAD162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09844D7-AF52-4E2D-ABA7-2B5145DD98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60629" y="6354702"/>
            <a:ext cx="9536837" cy="365125"/>
          </a:xfrm>
          <a:prstGeom prst="rect">
            <a:avLst/>
          </a:prstGeom>
        </p:spPr>
        <p:txBody>
          <a:bodyPr anchor="ctr"/>
          <a:lstStyle>
            <a:lvl1pPr algn="l">
              <a:defRPr lang="de-DE" sz="12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1pPr>
          </a:lstStyle>
          <a:p>
            <a:r>
              <a:rPr lang="de-DE" dirty="0"/>
              <a:t>Moderne verteilte Anwendungen / Gruppe 1 – </a:t>
            </a:r>
            <a:r>
              <a:rPr lang="de-DE" dirty="0" err="1"/>
              <a:t>RoboDoc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74969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2E62CD3-B4AD-4727-994E-E194676B7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45237" y="6354702"/>
            <a:ext cx="715392" cy="365125"/>
          </a:xfrm>
          <a:prstGeom prst="rect">
            <a:avLst/>
          </a:prstGeom>
        </p:spPr>
        <p:txBody>
          <a:bodyPr/>
          <a:lstStyle/>
          <a:p>
            <a:fld id="{F6B7B89A-E83A-4CAE-B0D1-E04B5BBAD162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4" name="Fußzeilenplatzhalter 4">
            <a:extLst>
              <a:ext uri="{FF2B5EF4-FFF2-40B4-BE49-F238E27FC236}">
                <a16:creationId xmlns:a16="http://schemas.microsoft.com/office/drawing/2014/main" id="{E79612ED-C1EC-40DF-97D1-1374C3DC08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60629" y="6354702"/>
            <a:ext cx="9536837" cy="365125"/>
          </a:xfrm>
          <a:prstGeom prst="rect">
            <a:avLst/>
          </a:prstGeom>
        </p:spPr>
        <p:txBody>
          <a:bodyPr anchor="ctr"/>
          <a:lstStyle>
            <a:lvl1pPr algn="l">
              <a:defRPr lang="de-DE" sz="12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1pPr>
          </a:lstStyle>
          <a:p>
            <a:r>
              <a:rPr lang="de-DE" dirty="0"/>
              <a:t>Moderne verteilte Anwendungen / Gruppe 1 – </a:t>
            </a:r>
            <a:r>
              <a:rPr lang="de-DE" dirty="0" err="1"/>
              <a:t>RoboDoc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30728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F12B0A-C9BA-4525-BDA2-FACE05DEF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7ECA249-5BE8-4E01-8BC1-C19D55DD0B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FD297B2-7C4E-4BFD-B068-66AF0188D7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Foliennummernplatzhalter 5">
            <a:extLst>
              <a:ext uri="{FF2B5EF4-FFF2-40B4-BE49-F238E27FC236}">
                <a16:creationId xmlns:a16="http://schemas.microsoft.com/office/drawing/2014/main" id="{F0E5FFC6-B158-4921-8435-A64C3A87C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45237" y="6354702"/>
            <a:ext cx="715392" cy="365125"/>
          </a:xfrm>
          <a:prstGeom prst="rect">
            <a:avLst/>
          </a:prstGeom>
        </p:spPr>
        <p:txBody>
          <a:bodyPr/>
          <a:lstStyle/>
          <a:p>
            <a:fld id="{F6B7B89A-E83A-4CAE-B0D1-E04B5BBAD162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BF6A85FA-6705-4966-AFE5-C4291DB924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60629" y="6354702"/>
            <a:ext cx="9536837" cy="365125"/>
          </a:xfrm>
          <a:prstGeom prst="rect">
            <a:avLst/>
          </a:prstGeom>
        </p:spPr>
        <p:txBody>
          <a:bodyPr anchor="ctr"/>
          <a:lstStyle>
            <a:lvl1pPr algn="l">
              <a:defRPr lang="de-DE" sz="12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1pPr>
          </a:lstStyle>
          <a:p>
            <a:r>
              <a:rPr lang="de-DE" dirty="0"/>
              <a:t>Moderne verteilte Anwendungen / Gruppe 1 – </a:t>
            </a:r>
            <a:r>
              <a:rPr lang="de-DE" dirty="0" err="1"/>
              <a:t>RoboDoc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24369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919FFC-4A1D-45D0-A8AC-1A421F364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E607051-5D55-4679-94BC-349F2C05E4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029B46A-19BF-41BF-9490-F750484109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Foliennummernplatzhalter 5">
            <a:extLst>
              <a:ext uri="{FF2B5EF4-FFF2-40B4-BE49-F238E27FC236}">
                <a16:creationId xmlns:a16="http://schemas.microsoft.com/office/drawing/2014/main" id="{1CF4E419-C0C8-45EE-93A2-A7066BAB1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45237" y="6354702"/>
            <a:ext cx="715392" cy="365125"/>
          </a:xfrm>
          <a:prstGeom prst="rect">
            <a:avLst/>
          </a:prstGeom>
        </p:spPr>
        <p:txBody>
          <a:bodyPr/>
          <a:lstStyle/>
          <a:p>
            <a:fld id="{F6B7B89A-E83A-4CAE-B0D1-E04B5BBAD162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A4EE82B2-4F1C-4D41-A142-C1B9C3310F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60629" y="6354702"/>
            <a:ext cx="9536837" cy="365125"/>
          </a:xfrm>
          <a:prstGeom prst="rect">
            <a:avLst/>
          </a:prstGeom>
        </p:spPr>
        <p:txBody>
          <a:bodyPr anchor="ctr"/>
          <a:lstStyle>
            <a:lvl1pPr algn="l">
              <a:defRPr lang="de-DE" sz="12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1pPr>
          </a:lstStyle>
          <a:p>
            <a:r>
              <a:rPr lang="de-DE" dirty="0"/>
              <a:t>Moderne verteilte Anwendungen / Gruppe 1 – </a:t>
            </a:r>
            <a:r>
              <a:rPr lang="de-DE" dirty="0" err="1"/>
              <a:t>RoboDoc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12991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871B949-D49E-4690-B9BE-81B9BA295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237" y="1340072"/>
            <a:ext cx="10515600" cy="7219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E6B709D-055A-43D6-AB08-EB8BAB2676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5237" y="2506712"/>
            <a:ext cx="10515600" cy="34033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FCF70F1A-F883-4DF6-8113-E90C984889A2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200256"/>
            <a:ext cx="10496656" cy="1051495"/>
          </a:xfrm>
          <a:prstGeom prst="rect">
            <a:avLst/>
          </a:prstGeom>
        </p:spPr>
      </p:pic>
      <p:sp>
        <p:nvSpPr>
          <p:cNvPr id="9" name="Foliennummernplatzhalter 5">
            <a:extLst>
              <a:ext uri="{FF2B5EF4-FFF2-40B4-BE49-F238E27FC236}">
                <a16:creationId xmlns:a16="http://schemas.microsoft.com/office/drawing/2014/main" id="{25A6E6A3-66CD-42E3-8504-56C997F442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45237" y="6354702"/>
            <a:ext cx="715392" cy="365125"/>
          </a:xfrm>
          <a:prstGeom prst="rect">
            <a:avLst/>
          </a:prstGeom>
        </p:spPr>
        <p:txBody>
          <a:bodyPr anchor="ctr"/>
          <a:lstStyle>
            <a:lvl1pPr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F6B7B89A-E83A-4CAE-B0D1-E04B5BBAD162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4">
            <a:extLst>
              <a:ext uri="{FF2B5EF4-FFF2-40B4-BE49-F238E27FC236}">
                <a16:creationId xmlns:a16="http://schemas.microsoft.com/office/drawing/2014/main" id="{8268B705-42F2-4A3C-8ED5-FAE6E2E122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60629" y="6354702"/>
            <a:ext cx="9536837" cy="365125"/>
          </a:xfrm>
          <a:prstGeom prst="rect">
            <a:avLst/>
          </a:prstGeom>
        </p:spPr>
        <p:txBody>
          <a:bodyPr anchor="ctr"/>
          <a:lstStyle>
            <a:lvl1pPr algn="l">
              <a:defRPr lang="de-DE" sz="12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1pPr>
          </a:lstStyle>
          <a:p>
            <a:r>
              <a:rPr lang="de-DE" dirty="0"/>
              <a:t>Moderne verteilte Anwendungen / Gruppe 1 – </a:t>
            </a:r>
            <a:r>
              <a:rPr lang="de-DE" dirty="0" err="1"/>
              <a:t>RoboDoc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45385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rgbClr val="C60D1D"/>
          </a:solidFill>
          <a:latin typeface="Helvetica" panose="020B0604020202020204" pitchFamily="34" charset="0"/>
          <a:ea typeface="+mj-ea"/>
          <a:cs typeface="Helvetica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04A6CB74-AFAC-4D12-9FC7-C125BC3B0340}"/>
              </a:ext>
            </a:extLst>
          </p:cNvPr>
          <p:cNvSpPr txBox="1"/>
          <p:nvPr/>
        </p:nvSpPr>
        <p:spPr>
          <a:xfrm>
            <a:off x="551959" y="4479370"/>
            <a:ext cx="101027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700" dirty="0">
                <a:solidFill>
                  <a:srgbClr val="C60C2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Programmierpraktikum: Moderne verteilte Anwendungen</a:t>
            </a:r>
          </a:p>
          <a:p>
            <a:r>
              <a:rPr lang="de-DE" sz="2700" dirty="0">
                <a:solidFill>
                  <a:srgbClr val="C60C2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Gruppe 1 - </a:t>
            </a:r>
            <a:r>
              <a:rPr lang="de-DE" sz="2700" dirty="0" err="1">
                <a:solidFill>
                  <a:srgbClr val="C60C2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RoboDoc</a:t>
            </a:r>
            <a:endParaRPr lang="de-DE" sz="2700" dirty="0">
              <a:solidFill>
                <a:srgbClr val="C60C2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7BFDFC4F-3CD6-46AE-A49A-D93545CE8A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90424"/>
            <a:ext cx="10522226" cy="2858424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F2C39D0F-F871-47BA-87E7-E676A9A59C4E}"/>
              </a:ext>
            </a:extLst>
          </p:cNvPr>
          <p:cNvSpPr/>
          <p:nvPr/>
        </p:nvSpPr>
        <p:spPr>
          <a:xfrm>
            <a:off x="0" y="159026"/>
            <a:ext cx="8587409" cy="108548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11A0C4A-297E-4F78-A693-6C5EC5A30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7B89A-E83A-4CAE-B0D1-E04B5BBAD162}" type="slidenum">
              <a:rPr lang="de-DE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27858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BA64E8-417C-4E98-85C0-9FA06159E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AF1DEEF-18BE-4EFA-B5DA-381FF77F09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8095333-A2AF-4088-8AB2-D6B265490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Moderne verteilte Anwendungen / Gruppe 1 – RoboDoc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3185A06-3712-4FE7-BC21-F1B16FCA5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7B89A-E83A-4CAE-B0D1-E04B5BBAD162}" type="slidenum">
              <a:rPr lang="de-DE" smtClean="0"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703243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</Words>
  <Application>Microsoft Office PowerPoint</Application>
  <PresentationFormat>Breitbild</PresentationFormat>
  <Paragraphs>6</Paragraphs>
  <Slides>2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Helvetica</vt:lpstr>
      <vt:lpstr>Office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TU-Pseudonym 6449781452485838</dc:creator>
  <cp:lastModifiedBy>TU-Pseudonym 6449781452485838</cp:lastModifiedBy>
  <cp:revision>36</cp:revision>
  <dcterms:created xsi:type="dcterms:W3CDTF">2019-11-24T10:44:20Z</dcterms:created>
  <dcterms:modified xsi:type="dcterms:W3CDTF">2021-04-21T11:23:25Z</dcterms:modified>
</cp:coreProperties>
</file>