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84" r:id="rId3"/>
    <p:sldMasterId id="2147483671" r:id="rId4"/>
    <p:sldMasterId id="2147483658" r:id="rId5"/>
  </p:sldMasterIdLst>
  <p:notesMasterIdLst>
    <p:notesMasterId r:id="rId13"/>
  </p:notesMasterIdLst>
  <p:sldIdLst>
    <p:sldId id="256" r:id="rId6"/>
    <p:sldId id="260" r:id="rId7"/>
    <p:sldId id="264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B3B"/>
    <a:srgbClr val="09F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F6B6F-67DA-407E-9498-8460A55909C6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DAB40-5A42-438E-9122-4924832305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66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DAB40-5A42-438E-9122-4924832305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90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01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2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45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13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98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15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01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41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539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8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34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135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322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186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65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623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270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25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53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089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5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973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023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519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25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771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520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357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902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1397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96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9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64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2120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1528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382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513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868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5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70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169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2361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1258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3928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77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3930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3728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5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5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31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0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91000">
              <a:srgbClr val="76EB3B"/>
            </a:gs>
            <a:gs pos="100000">
              <a:srgbClr val="156B1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017B-21C2-453D-92C8-07D34A7906F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C43E-239D-486A-B701-C36B6C8ED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50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3" r:id="rId3"/>
    <p:sldLayoutId id="214748367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DDEBCF"/>
            </a:gs>
            <a:gs pos="91000">
              <a:srgbClr val="76EB3B"/>
            </a:gs>
            <a:gs pos="100000">
              <a:srgbClr val="156B1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E6A0-C30B-4580-81D8-83CA24D678D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35B8-6B14-4206-A79E-3D10EBCA0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7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DDEBCF"/>
            </a:gs>
            <a:gs pos="91000">
              <a:srgbClr val="76EB3B"/>
            </a:gs>
            <a:gs pos="100000">
              <a:srgbClr val="156B1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1E9B-9B97-4C37-8E12-BAB94E39D40F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3FB0-963E-46D4-8C38-B8B286F79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11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DDEBCF"/>
            </a:gs>
            <a:gs pos="91000">
              <a:srgbClr val="76EB3B"/>
            </a:gs>
            <a:gs pos="100000">
              <a:srgbClr val="156B1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86C4-1B5F-4BA2-B4E8-79542E3A58BD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BF91-B091-452B-842C-F091D0BE6F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DDEBCF"/>
            </a:gs>
            <a:gs pos="91000">
              <a:srgbClr val="76EB3B"/>
            </a:gs>
            <a:gs pos="100000">
              <a:srgbClr val="156B1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D77E-0A0F-4AF4-9839-31968014B133}" type="datetimeFigureOut">
              <a:rPr lang="it-IT" smtClean="0"/>
              <a:t>16/01/2012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A5A0-22F5-4101-9DBD-905E5DB76F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6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rmAutofit/>
          </a:bodyPr>
          <a:lstStyle/>
          <a:p>
            <a:r>
              <a:rPr lang="it-IT" sz="7200" dirty="0" smtClean="0">
                <a:solidFill>
                  <a:schemeClr val="tx2">
                    <a:lumMod val="75000"/>
                  </a:schemeClr>
                </a:solidFill>
                <a:latin typeface="Bauhaus 93" pitchFamily="82" charset="0"/>
              </a:rPr>
              <a:t>Push the Button ! </a:t>
            </a:r>
            <a:endParaRPr lang="it-IT" sz="7200" dirty="0">
              <a:solidFill>
                <a:schemeClr val="tx2">
                  <a:lumMod val="75000"/>
                </a:schemeClr>
              </a:solidFill>
              <a:latin typeface="Bauhaus 93" pitchFamily="82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36912"/>
            <a:ext cx="3528392" cy="32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 Applicazione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Applicazione composta da :</a:t>
            </a:r>
          </a:p>
          <a:p>
            <a:pPr lvl="1"/>
            <a:r>
              <a:rPr lang="it-IT" dirty="0"/>
              <a:t> «Schermata» iniziale :</a:t>
            </a:r>
          </a:p>
          <a:p>
            <a:pPr lvl="2"/>
            <a:r>
              <a:rPr lang="it-IT" dirty="0"/>
              <a:t>Avvio del gioco</a:t>
            </a:r>
          </a:p>
          <a:p>
            <a:pPr lvl="2"/>
            <a:r>
              <a:rPr lang="it-IT" dirty="0"/>
              <a:t>Esci dal gioco</a:t>
            </a:r>
          </a:p>
          <a:p>
            <a:pPr lvl="2"/>
            <a:r>
              <a:rPr lang="it-IT" dirty="0"/>
              <a:t>Visione dei Record</a:t>
            </a:r>
          </a:p>
          <a:p>
            <a:pPr lvl="1"/>
            <a:r>
              <a:rPr lang="it-IT" dirty="0"/>
              <a:t>«Schermata» di gioco :</a:t>
            </a:r>
          </a:p>
          <a:p>
            <a:pPr lvl="2"/>
            <a:r>
              <a:rPr lang="it-IT" dirty="0"/>
              <a:t>Cronometro </a:t>
            </a:r>
          </a:p>
          <a:p>
            <a:pPr lvl="2"/>
            <a:r>
              <a:rPr lang="it-IT" dirty="0"/>
              <a:t>Contatore Punteggio</a:t>
            </a:r>
          </a:p>
          <a:p>
            <a:pPr lvl="2"/>
            <a:r>
              <a:rPr lang="it-IT" dirty="0"/>
              <a:t>Componenti grafiche del gioco</a:t>
            </a:r>
          </a:p>
          <a:p>
            <a:pPr marL="914400" lvl="2" indent="0">
              <a:buNone/>
            </a:pP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186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 Applicazione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it-IT" dirty="0" smtClean="0"/>
              <a:t>«Schermata» di fine partita :</a:t>
            </a:r>
          </a:p>
          <a:p>
            <a:pPr lvl="1"/>
            <a:r>
              <a:rPr lang="it-IT" dirty="0" smtClean="0"/>
              <a:t>Punteggio totalizzato</a:t>
            </a:r>
          </a:p>
          <a:p>
            <a:pPr lvl="1"/>
            <a:r>
              <a:rPr lang="it-IT" dirty="0" smtClean="0"/>
              <a:t>Registrazione punteggio</a:t>
            </a:r>
          </a:p>
          <a:p>
            <a:pPr lvl="1"/>
            <a:r>
              <a:rPr lang="it-IT" dirty="0" smtClean="0"/>
              <a:t>Nuova </a:t>
            </a:r>
            <a:r>
              <a:rPr lang="it-IT" dirty="0"/>
              <a:t>partita</a:t>
            </a:r>
          </a:p>
          <a:p>
            <a:pPr lvl="1"/>
            <a:r>
              <a:rPr lang="it-IT" dirty="0"/>
              <a:t>Uscita dal </a:t>
            </a:r>
            <a:r>
              <a:rPr lang="it-IT" dirty="0" smtClean="0"/>
              <a:t>gioco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48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Sullo schermo sono presenti diversi pulsanti, che si illuminano periodicamente di verde.</a:t>
            </a:r>
          </a:p>
          <a:p>
            <a:r>
              <a:rPr lang="it-IT" dirty="0" smtClean="0"/>
              <a:t>All’inizio della partita scatta un cronometro visibile all’utente, di durata 30 s.</a:t>
            </a:r>
          </a:p>
          <a:p>
            <a:r>
              <a:rPr lang="it-IT" dirty="0" smtClean="0"/>
              <a:t>Lo scopo del gioco è premere i pulsanti che diventano verdi, ogni pulsante verde premuto fa guadagnare un punto.</a:t>
            </a:r>
          </a:p>
          <a:p>
            <a:r>
              <a:rPr lang="it-IT" dirty="0" smtClean="0"/>
              <a:t>Il punteggio corrente viene visualizzato da un contatore nella schermata di gioco.</a:t>
            </a:r>
          </a:p>
        </p:txBody>
      </p:sp>
    </p:spTree>
    <p:extLst>
      <p:ext uri="{BB962C8B-B14F-4D97-AF65-F5344CB8AC3E}">
        <p14:creationId xmlns:p14="http://schemas.microsoft.com/office/powerpoint/2010/main" val="38260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Fine del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Dopo 30 s la partita termina.</a:t>
            </a:r>
          </a:p>
          <a:p>
            <a:r>
              <a:rPr lang="it-IT" dirty="0" smtClean="0"/>
              <a:t>Viene visualizzato il punteggio ottenuto.</a:t>
            </a:r>
          </a:p>
          <a:p>
            <a:r>
              <a:rPr lang="it-IT" dirty="0" smtClean="0"/>
              <a:t>Il giocatore può scegliere se :</a:t>
            </a:r>
          </a:p>
          <a:p>
            <a:pPr lvl="1"/>
            <a:r>
              <a:rPr lang="it-IT" dirty="0" smtClean="0"/>
              <a:t>Uscire dal gioco</a:t>
            </a:r>
          </a:p>
          <a:p>
            <a:pPr lvl="1"/>
            <a:r>
              <a:rPr lang="it-IT" dirty="0" smtClean="0"/>
              <a:t>Giocare una nuova partita</a:t>
            </a:r>
          </a:p>
          <a:p>
            <a:pPr lvl="1"/>
            <a:r>
              <a:rPr lang="it-IT" dirty="0" smtClean="0"/>
              <a:t>Condividere il proprio punteggio</a:t>
            </a:r>
          </a:p>
          <a:p>
            <a:pPr marL="457200" lvl="1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223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Condivisione del Punteggio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condividere il punteggio al giocatore viene richiesto di inserire uno username.</a:t>
            </a:r>
          </a:p>
          <a:p>
            <a:r>
              <a:rPr lang="it-IT" dirty="0" smtClean="0"/>
              <a:t>Il punteggio viene memorizzato in un database su server remoto.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88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Visione dei Record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schermata iniziale è possibile visualizzare il proprio record e quello di altri giocatori premendo il pulsante «record».</a:t>
            </a:r>
          </a:p>
          <a:p>
            <a:r>
              <a:rPr lang="it-IT" dirty="0" smtClean="0"/>
              <a:t>In questo modo si accede alle informazioni memorizzate nel server remoto.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9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218</Words>
  <Application>Microsoft Office PowerPoint</Application>
  <PresentationFormat>Presentazione su schermo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Tema di Office</vt:lpstr>
      <vt:lpstr>3_Personalizza struttura</vt:lpstr>
      <vt:lpstr>2_Personalizza struttura</vt:lpstr>
      <vt:lpstr>1_Personalizza struttura</vt:lpstr>
      <vt:lpstr>Personalizza struttura</vt:lpstr>
      <vt:lpstr>Push the Button ! </vt:lpstr>
      <vt:lpstr>L’ Applicazione</vt:lpstr>
      <vt:lpstr>L’ Applicazione </vt:lpstr>
      <vt:lpstr>Il gioco</vt:lpstr>
      <vt:lpstr>Fine del gioco</vt:lpstr>
      <vt:lpstr>Condivisione del Punteggio</vt:lpstr>
      <vt:lpstr>Visione dei Record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the Button !</dc:title>
  <dc:creator>Simone</dc:creator>
  <cp:lastModifiedBy>Simone</cp:lastModifiedBy>
  <cp:revision>19</cp:revision>
  <dcterms:created xsi:type="dcterms:W3CDTF">2012-01-16T13:15:35Z</dcterms:created>
  <dcterms:modified xsi:type="dcterms:W3CDTF">2012-01-16T17:40:20Z</dcterms:modified>
</cp:coreProperties>
</file>