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B1F3C-141D-954A-8517-0E3BAF8D88E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43E2-7D5B-534C-B615-2D892D69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8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943E2-7D5B-534C-B615-2D892D69C1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8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7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2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7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9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9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3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8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Swype</a:t>
            </a:r>
            <a:r>
              <a:rPr lang="en-US" dirty="0" smtClean="0"/>
              <a:t> It Game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AJ Keller</a:t>
            </a:r>
          </a:p>
          <a:p>
            <a:r>
              <a:rPr lang="en-US" dirty="0" smtClean="0"/>
              <a:t>Push The World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3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>
            <a:spLocks/>
          </p:cNvSpPr>
          <p:nvPr/>
        </p:nvSpPr>
        <p:spPr>
          <a:xfrm>
            <a:off x="216945" y="845542"/>
            <a:ext cx="1891826" cy="1143000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FALLING MONKEY</a:t>
            </a: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6307128" y="5261290"/>
            <a:ext cx="1891826" cy="1143000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6794974" y="845540"/>
            <a:ext cx="1891826" cy="1143000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POPUP CONTINUE</a:t>
            </a: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6077876" y="3155475"/>
            <a:ext cx="1891826" cy="1143000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PAYING FOR CONTINUE</a:t>
            </a: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216946" y="3501874"/>
            <a:ext cx="1891826" cy="1143000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5542"/>
          </a:xfrm>
        </p:spPr>
        <p:txBody>
          <a:bodyPr/>
          <a:lstStyle/>
          <a:p>
            <a:r>
              <a:rPr lang="en-US" dirty="0" smtClean="0"/>
              <a:t>Game Finite State Machine</a:t>
            </a:r>
            <a:endParaRPr lang="en-US" dirty="0"/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3812549" y="845542"/>
            <a:ext cx="1891826" cy="1143000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PROCESSING MOVE</a:t>
            </a: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2970482" y="5639725"/>
            <a:ext cx="1891826" cy="1143000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72" name="TextBox 71"/>
          <p:cNvSpPr txBox="1">
            <a:spLocks/>
          </p:cNvSpPr>
          <p:nvPr/>
        </p:nvSpPr>
        <p:spPr>
          <a:xfrm>
            <a:off x="216945" y="5639725"/>
            <a:ext cx="1891826" cy="1143000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LOADING</a:t>
            </a:r>
          </a:p>
        </p:txBody>
      </p:sp>
      <p:cxnSp>
        <p:nvCxnSpPr>
          <p:cNvPr id="76" name="Straight Arrow Connector 75"/>
          <p:cNvCxnSpPr>
            <a:stCxn id="72" idx="3"/>
            <a:endCxn id="65" idx="1"/>
          </p:cNvCxnSpPr>
          <p:nvPr/>
        </p:nvCxnSpPr>
        <p:spPr>
          <a:xfrm>
            <a:off x="2108771" y="6211225"/>
            <a:ext cx="8617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>
            <a:stCxn id="24" idx="2"/>
            <a:endCxn id="207" idx="0"/>
          </p:cNvCxnSpPr>
          <p:nvPr/>
        </p:nvCxnSpPr>
        <p:spPr>
          <a:xfrm rot="5400000">
            <a:off x="4091362" y="2384802"/>
            <a:ext cx="1063360" cy="270840"/>
          </a:xfrm>
          <a:prstGeom prst="curvedConnector3">
            <a:avLst>
              <a:gd name="adj1" fmla="val 50000"/>
            </a:avLst>
          </a:prstGeom>
          <a:ln w="57150" cmpd="sng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17" idx="3"/>
            <a:endCxn id="207" idx="2"/>
          </p:cNvCxnSpPr>
          <p:nvPr/>
        </p:nvCxnSpPr>
        <p:spPr>
          <a:xfrm>
            <a:off x="2108771" y="1417042"/>
            <a:ext cx="1703778" cy="2309933"/>
          </a:xfrm>
          <a:prstGeom prst="curvedConnector3">
            <a:avLst>
              <a:gd name="adj1" fmla="val 50000"/>
            </a:avLst>
          </a:prstGeom>
          <a:ln w="57150" cmpd="sng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24" idx="3"/>
            <a:endCxn id="25" idx="1"/>
          </p:cNvCxnSpPr>
          <p:nvPr/>
        </p:nvCxnSpPr>
        <p:spPr>
          <a:xfrm flipV="1">
            <a:off x="5704375" y="1417040"/>
            <a:ext cx="1090599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>
            <a:stCxn id="207" idx="3"/>
            <a:endCxn id="21" idx="3"/>
          </p:cNvCxnSpPr>
          <p:nvPr/>
        </p:nvCxnSpPr>
        <p:spPr>
          <a:xfrm rot="5400000" flipH="1">
            <a:off x="2994048" y="3188099"/>
            <a:ext cx="130950" cy="1901501"/>
          </a:xfrm>
          <a:prstGeom prst="curvedConnector4">
            <a:avLst>
              <a:gd name="adj1" fmla="val -174570"/>
              <a:gd name="adj2" fmla="val 55199"/>
            </a:avLst>
          </a:prstGeom>
          <a:ln w="57150" cmpd="sng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7" name="Connector 206"/>
          <p:cNvSpPr/>
          <p:nvPr/>
        </p:nvSpPr>
        <p:spPr>
          <a:xfrm>
            <a:off x="3812549" y="3051902"/>
            <a:ext cx="1350146" cy="135014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cxnSp>
        <p:nvCxnSpPr>
          <p:cNvPr id="218" name="Straight Arrow Connector 217"/>
          <p:cNvCxnSpPr>
            <a:stCxn id="25" idx="2"/>
            <a:endCxn id="22" idx="0"/>
          </p:cNvCxnSpPr>
          <p:nvPr/>
        </p:nvCxnSpPr>
        <p:spPr>
          <a:xfrm flipH="1">
            <a:off x="7023789" y="1988540"/>
            <a:ext cx="717098" cy="1166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2" idx="1"/>
            <a:endCxn id="207" idx="6"/>
          </p:cNvCxnSpPr>
          <p:nvPr/>
        </p:nvCxnSpPr>
        <p:spPr>
          <a:xfrm flipH="1">
            <a:off x="5162695" y="3726975"/>
            <a:ext cx="9151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urved Connector 240"/>
          <p:cNvCxnSpPr>
            <a:stCxn id="25" idx="3"/>
            <a:endCxn id="26" idx="3"/>
          </p:cNvCxnSpPr>
          <p:nvPr/>
        </p:nvCxnSpPr>
        <p:spPr>
          <a:xfrm flipH="1">
            <a:off x="8198954" y="1417040"/>
            <a:ext cx="487846" cy="4415750"/>
          </a:xfrm>
          <a:prstGeom prst="curvedConnector3">
            <a:avLst>
              <a:gd name="adj1" fmla="val -468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/>
          <p:cNvCxnSpPr>
            <a:stCxn id="26" idx="1"/>
            <a:endCxn id="65" idx="3"/>
          </p:cNvCxnSpPr>
          <p:nvPr/>
        </p:nvCxnSpPr>
        <p:spPr>
          <a:xfrm rot="10800000" flipV="1">
            <a:off x="4862308" y="5832789"/>
            <a:ext cx="1444820" cy="37843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urved Connector 244"/>
          <p:cNvCxnSpPr>
            <a:stCxn id="65" idx="0"/>
            <a:endCxn id="207" idx="4"/>
          </p:cNvCxnSpPr>
          <p:nvPr/>
        </p:nvCxnSpPr>
        <p:spPr>
          <a:xfrm rot="5400000" flipH="1" flipV="1">
            <a:off x="3583170" y="4735274"/>
            <a:ext cx="1237677" cy="57122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227558" y="4113809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411474" y="4891958"/>
            <a:ext cx="5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253" name="Curved Connector 252"/>
          <p:cNvCxnSpPr>
            <a:stCxn id="21" idx="2"/>
            <a:endCxn id="26" idx="0"/>
          </p:cNvCxnSpPr>
          <p:nvPr/>
        </p:nvCxnSpPr>
        <p:spPr>
          <a:xfrm rot="16200000" flipH="1">
            <a:off x="3899742" y="1907991"/>
            <a:ext cx="616416" cy="60901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2108771" y="1109263"/>
            <a:ext cx="1323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fallingMonkeyStart</a:t>
            </a:r>
            <a:endParaRPr lang="en-US" sz="1100" dirty="0" smtClean="0"/>
          </a:p>
        </p:txBody>
      </p:sp>
      <p:sp>
        <p:nvSpPr>
          <p:cNvPr id="264" name="TextBox 263"/>
          <p:cNvSpPr txBox="1"/>
          <p:nvPr/>
        </p:nvSpPr>
        <p:spPr>
          <a:xfrm>
            <a:off x="4869275" y="2055414"/>
            <a:ext cx="142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moveEntered</a:t>
            </a:r>
            <a:endParaRPr lang="en-US" sz="1400" dirty="0" smtClean="0"/>
          </a:p>
        </p:txBody>
      </p:sp>
      <p:sp>
        <p:nvSpPr>
          <p:cNvPr id="269" name="TextBox 268"/>
          <p:cNvSpPr txBox="1"/>
          <p:nvPr/>
        </p:nvSpPr>
        <p:spPr>
          <a:xfrm>
            <a:off x="5649108" y="1151081"/>
            <a:ext cx="12928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wrongMoveEntered</a:t>
            </a:r>
            <a:endParaRPr lang="en-US" sz="10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128618" y="2878476"/>
            <a:ext cx="1224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payForContinue</a:t>
            </a:r>
            <a:endParaRPr lang="en-US" sz="1000" dirty="0" smtClean="0"/>
          </a:p>
        </p:txBody>
      </p:sp>
      <p:cxnSp>
        <p:nvCxnSpPr>
          <p:cNvPr id="277" name="Straight Arrow Connector 276"/>
          <p:cNvCxnSpPr>
            <a:stCxn id="26" idx="0"/>
            <a:endCxn id="207" idx="5"/>
          </p:cNvCxnSpPr>
          <p:nvPr/>
        </p:nvCxnSpPr>
        <p:spPr>
          <a:xfrm flipH="1" flipV="1">
            <a:off x="4964971" y="4204324"/>
            <a:ext cx="2288070" cy="1056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endCxn id="72" idx="0"/>
          </p:cNvCxnSpPr>
          <p:nvPr/>
        </p:nvCxnSpPr>
        <p:spPr>
          <a:xfrm>
            <a:off x="1029665" y="5068770"/>
            <a:ext cx="133193" cy="570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66875" y="5715382"/>
            <a:ext cx="119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 STATE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2108771" y="5945417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menuStart</a:t>
            </a:r>
            <a:endParaRPr 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4964971" y="6235776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menuStart</a:t>
            </a:r>
            <a:endParaRPr lang="en-US" sz="12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425130" y="4964799"/>
            <a:ext cx="782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menuEnd</a:t>
            </a:r>
            <a:endParaRPr lang="en-US" sz="12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487622" y="4367874"/>
            <a:ext cx="8804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waitForMove</a:t>
            </a:r>
            <a:endParaRPr lang="en-US" sz="1200" dirty="0"/>
          </a:p>
        </p:txBody>
      </p:sp>
      <p:sp>
        <p:nvSpPr>
          <p:cNvPr id="286" name="TextBox 285"/>
          <p:cNvSpPr txBox="1"/>
          <p:nvPr/>
        </p:nvSpPr>
        <p:spPr>
          <a:xfrm>
            <a:off x="5019918" y="4081214"/>
            <a:ext cx="8804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waitForMove</a:t>
            </a:r>
            <a:endParaRPr lang="en-US" sz="1200" dirty="0"/>
          </a:p>
        </p:txBody>
      </p:sp>
      <p:sp>
        <p:nvSpPr>
          <p:cNvPr id="287" name="TextBox 286"/>
          <p:cNvSpPr txBox="1"/>
          <p:nvPr/>
        </p:nvSpPr>
        <p:spPr>
          <a:xfrm>
            <a:off x="5162695" y="3453085"/>
            <a:ext cx="8804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waitForMove</a:t>
            </a:r>
            <a:endParaRPr lang="en-US" sz="1200" dirty="0"/>
          </a:p>
        </p:txBody>
      </p:sp>
      <p:sp>
        <p:nvSpPr>
          <p:cNvPr id="288" name="TextBox 287"/>
          <p:cNvSpPr txBox="1"/>
          <p:nvPr/>
        </p:nvSpPr>
        <p:spPr>
          <a:xfrm>
            <a:off x="3607215" y="2789797"/>
            <a:ext cx="8804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waitForMove</a:t>
            </a:r>
            <a:endParaRPr lang="en-US" sz="1200" dirty="0"/>
          </a:p>
        </p:txBody>
      </p:sp>
      <p:sp>
        <p:nvSpPr>
          <p:cNvPr id="289" name="TextBox 288"/>
          <p:cNvSpPr txBox="1"/>
          <p:nvPr/>
        </p:nvSpPr>
        <p:spPr>
          <a:xfrm>
            <a:off x="2886379" y="3683079"/>
            <a:ext cx="8804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waitForMove</a:t>
            </a:r>
            <a:endParaRPr lang="en-US" sz="1200" dirty="0"/>
          </a:p>
        </p:txBody>
      </p:sp>
      <p:sp>
        <p:nvSpPr>
          <p:cNvPr id="290" name="TextBox 289"/>
          <p:cNvSpPr txBox="1"/>
          <p:nvPr/>
        </p:nvSpPr>
        <p:spPr>
          <a:xfrm>
            <a:off x="3476191" y="4402049"/>
            <a:ext cx="8804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waitForMove</a:t>
            </a:r>
            <a:endParaRPr lang="en-US" sz="1200" dirty="0"/>
          </a:p>
        </p:txBody>
      </p:sp>
      <p:sp>
        <p:nvSpPr>
          <p:cNvPr id="291" name="TextBox 290"/>
          <p:cNvSpPr txBox="1"/>
          <p:nvPr/>
        </p:nvSpPr>
        <p:spPr>
          <a:xfrm>
            <a:off x="8361289" y="5694290"/>
            <a:ext cx="782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menuEnd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177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 (FSM)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FSM always preempts the present scene call, meaning that </a:t>
            </a:r>
            <a:r>
              <a:rPr lang="en-US" dirty="0" err="1" smtClean="0"/>
              <a:t>presentScene</a:t>
            </a:r>
            <a:r>
              <a:rPr lang="en-US" dirty="0" smtClean="0"/>
              <a:t> method calls shall only be called from the FSM enters or exits.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4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State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enter from states</a:t>
            </a:r>
          </a:p>
          <a:p>
            <a:pPr lvl="1"/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Falling Monkey</a:t>
            </a:r>
          </a:p>
          <a:p>
            <a:pPr lvl="1"/>
            <a:r>
              <a:rPr lang="en-US" dirty="0" smtClean="0"/>
              <a:t>Processing Move</a:t>
            </a:r>
          </a:p>
          <a:p>
            <a:pPr lvl="1"/>
            <a:r>
              <a:rPr lang="en-US" dirty="0" smtClean="0"/>
              <a:t>Paying for Continue</a:t>
            </a:r>
          </a:p>
          <a:p>
            <a:pPr lvl="1"/>
            <a:r>
              <a:rPr lang="en-US" dirty="0" smtClean="0"/>
              <a:t>Paused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Move data is correct</a:t>
            </a:r>
          </a:p>
          <a:p>
            <a:pPr lvl="1"/>
            <a:r>
              <a:rPr lang="en-US" dirty="0" smtClean="0"/>
              <a:t>Present scene will correctly transition to the game scene no matter what scene we are currently in when entering this state.</a:t>
            </a:r>
          </a:p>
        </p:txBody>
      </p:sp>
    </p:spTree>
    <p:extLst>
      <p:ext uri="{BB962C8B-B14F-4D97-AF65-F5344CB8AC3E}">
        <p14:creationId xmlns:p14="http://schemas.microsoft.com/office/powerpoint/2010/main" val="99658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9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Idle State Flow</a:t>
            </a:r>
            <a:endParaRPr lang="en-US" dirty="0"/>
          </a:p>
        </p:txBody>
      </p:sp>
      <p:sp>
        <p:nvSpPr>
          <p:cNvPr id="10" name="Preparation 9"/>
          <p:cNvSpPr/>
          <p:nvPr/>
        </p:nvSpPr>
        <p:spPr>
          <a:xfrm>
            <a:off x="760808" y="296080"/>
            <a:ext cx="1224158" cy="666387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2" name="Process 11"/>
          <p:cNvSpPr/>
          <p:nvPr/>
        </p:nvSpPr>
        <p:spPr>
          <a:xfrm>
            <a:off x="3031792" y="1864964"/>
            <a:ext cx="1327124" cy="65218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Game Scene</a:t>
            </a:r>
            <a:endParaRPr lang="en-US" dirty="0"/>
          </a:p>
        </p:txBody>
      </p:sp>
      <p:sp>
        <p:nvSpPr>
          <p:cNvPr id="13" name="Decision 12"/>
          <p:cNvSpPr/>
          <p:nvPr/>
        </p:nvSpPr>
        <p:spPr>
          <a:xfrm>
            <a:off x="440089" y="1458776"/>
            <a:ext cx="1865267" cy="146456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Scene loaded?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2305356" y="2191059"/>
            <a:ext cx="7264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85443" y="2099366"/>
            <a:ext cx="4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Straight Arrow Connector 22" title="YES"/>
          <p:cNvCxnSpPr>
            <a:stCxn id="10" idx="2"/>
            <a:endCxn id="13" idx="0"/>
          </p:cNvCxnSpPr>
          <p:nvPr/>
        </p:nvCxnSpPr>
        <p:spPr>
          <a:xfrm flipH="1">
            <a:off x="1372723" y="962467"/>
            <a:ext cx="164" cy="496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61363" y="294766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6" name="Process 45"/>
          <p:cNvSpPr/>
          <p:nvPr/>
        </p:nvSpPr>
        <p:spPr>
          <a:xfrm>
            <a:off x="3031792" y="4022202"/>
            <a:ext cx="1327124" cy="65218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Present Game Scene</a:t>
            </a:r>
            <a:endParaRPr lang="en-US" sz="1600" dirty="0"/>
          </a:p>
        </p:txBody>
      </p:sp>
      <p:sp>
        <p:nvSpPr>
          <p:cNvPr id="47" name="Decision 46"/>
          <p:cNvSpPr/>
          <p:nvPr/>
        </p:nvSpPr>
        <p:spPr>
          <a:xfrm>
            <a:off x="432909" y="3616015"/>
            <a:ext cx="1865267" cy="146456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current scene == game scene?</a:t>
            </a:r>
            <a:endParaRPr lang="en-US" sz="1400" dirty="0"/>
          </a:p>
        </p:txBody>
      </p:sp>
      <p:cxnSp>
        <p:nvCxnSpPr>
          <p:cNvPr id="48" name="Straight Arrow Connector 47"/>
          <p:cNvCxnSpPr>
            <a:stCxn id="47" idx="3"/>
            <a:endCxn id="46" idx="1"/>
          </p:cNvCxnSpPr>
          <p:nvPr/>
        </p:nvCxnSpPr>
        <p:spPr>
          <a:xfrm flipV="1">
            <a:off x="2298176" y="4348297"/>
            <a:ext cx="73361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85443" y="3978966"/>
            <a:ext cx="4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372722" y="570308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3" name="Display 52"/>
          <p:cNvSpPr/>
          <p:nvPr/>
        </p:nvSpPr>
        <p:spPr>
          <a:xfrm>
            <a:off x="2871949" y="5527040"/>
            <a:ext cx="1627984" cy="1090750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Redisplay screen</a:t>
            </a:r>
          </a:p>
          <a:p>
            <a:pPr algn="ctr"/>
            <a:r>
              <a:rPr lang="en-US" sz="1600" dirty="0" smtClean="0"/>
              <a:t>w/ current move</a:t>
            </a:r>
            <a:endParaRPr lang="en-US" sz="1600" dirty="0"/>
          </a:p>
        </p:txBody>
      </p:sp>
      <p:cxnSp>
        <p:nvCxnSpPr>
          <p:cNvPr id="59" name="Elbow Connector 58"/>
          <p:cNvCxnSpPr>
            <a:stCxn id="47" idx="2"/>
            <a:endCxn id="53" idx="1"/>
          </p:cNvCxnSpPr>
          <p:nvPr/>
        </p:nvCxnSpPr>
        <p:spPr>
          <a:xfrm rot="16200000" flipH="1">
            <a:off x="1622829" y="4823294"/>
            <a:ext cx="991835" cy="15064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2"/>
            <a:endCxn id="53" idx="0"/>
          </p:cNvCxnSpPr>
          <p:nvPr/>
        </p:nvCxnSpPr>
        <p:spPr>
          <a:xfrm flipH="1">
            <a:off x="3685941" y="4674391"/>
            <a:ext cx="9413" cy="852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rminator 61"/>
          <p:cNvSpPr/>
          <p:nvPr/>
        </p:nvSpPr>
        <p:spPr>
          <a:xfrm>
            <a:off x="5852118" y="5723710"/>
            <a:ext cx="2113364" cy="69741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53" idx="3"/>
            <a:endCxn id="62" idx="1"/>
          </p:cNvCxnSpPr>
          <p:nvPr/>
        </p:nvCxnSpPr>
        <p:spPr>
          <a:xfrm>
            <a:off x="4499933" y="6072415"/>
            <a:ext cx="1352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59767" y="1370134"/>
            <a:ext cx="3180522" cy="29781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This state has many entrances but entering this state will always result in the game scene being displayed with the current move data. </a:t>
            </a:r>
            <a:endParaRPr lang="en-US" dirty="0"/>
          </a:p>
        </p:txBody>
      </p:sp>
      <p:sp>
        <p:nvSpPr>
          <p:cNvPr id="67" name="Connector 66"/>
          <p:cNvSpPr/>
          <p:nvPr/>
        </p:nvSpPr>
        <p:spPr>
          <a:xfrm>
            <a:off x="1284246" y="3228354"/>
            <a:ext cx="177281" cy="177281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Elbow Connector 71"/>
          <p:cNvCxnSpPr>
            <a:stCxn id="12" idx="2"/>
            <a:endCxn id="67" idx="6"/>
          </p:cNvCxnSpPr>
          <p:nvPr/>
        </p:nvCxnSpPr>
        <p:spPr>
          <a:xfrm rot="5400000">
            <a:off x="2178520" y="1800161"/>
            <a:ext cx="799842" cy="223382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3" idx="2"/>
            <a:endCxn id="67" idx="0"/>
          </p:cNvCxnSpPr>
          <p:nvPr/>
        </p:nvCxnSpPr>
        <p:spPr>
          <a:xfrm>
            <a:off x="1372723" y="2923341"/>
            <a:ext cx="164" cy="305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4"/>
            <a:endCxn id="47" idx="0"/>
          </p:cNvCxnSpPr>
          <p:nvPr/>
        </p:nvCxnSpPr>
        <p:spPr>
          <a:xfrm flipH="1">
            <a:off x="1365543" y="3405635"/>
            <a:ext cx="7344" cy="210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9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466" y="32"/>
            <a:ext cx="6519333" cy="4462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Present Scene Method</a:t>
            </a:r>
            <a:endParaRPr lang="en-US" dirty="0"/>
          </a:p>
        </p:txBody>
      </p:sp>
      <p:sp>
        <p:nvSpPr>
          <p:cNvPr id="4" name="Terminator 3"/>
          <p:cNvSpPr/>
          <p:nvPr/>
        </p:nvSpPr>
        <p:spPr>
          <a:xfrm>
            <a:off x="347229" y="90635"/>
            <a:ext cx="1083734" cy="31999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Decision 5"/>
          <p:cNvSpPr/>
          <p:nvPr/>
        </p:nvSpPr>
        <p:spPr>
          <a:xfrm>
            <a:off x="249959" y="1138864"/>
            <a:ext cx="1278274" cy="1278274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Is new scene == game scene?</a:t>
            </a:r>
            <a:endParaRPr lang="en-US" sz="1050" dirty="0"/>
          </a:p>
        </p:txBody>
      </p:sp>
      <p:sp>
        <p:nvSpPr>
          <p:cNvPr id="12" name="Decision 11"/>
          <p:cNvSpPr/>
          <p:nvPr/>
        </p:nvSpPr>
        <p:spPr>
          <a:xfrm>
            <a:off x="249959" y="2709430"/>
            <a:ext cx="1278274" cy="1278274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Is new scene == falling monkey scene?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889096" y="2432431"/>
            <a:ext cx="376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85329" y="618067"/>
            <a:ext cx="1007533" cy="300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Remove ad banner from parent</a:t>
            </a:r>
            <a:endParaRPr lang="en-US" sz="800" dirty="0"/>
          </a:p>
        </p:txBody>
      </p:sp>
      <p:cxnSp>
        <p:nvCxnSpPr>
          <p:cNvPr id="23" name="Straight Arrow Connector 22"/>
          <p:cNvCxnSpPr>
            <a:stCxn id="4" idx="2"/>
            <a:endCxn id="21" idx="0"/>
          </p:cNvCxnSpPr>
          <p:nvPr/>
        </p:nvCxnSpPr>
        <p:spPr>
          <a:xfrm>
            <a:off x="889096" y="410633"/>
            <a:ext cx="0" cy="207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  <a:endCxn id="6" idx="0"/>
          </p:cNvCxnSpPr>
          <p:nvPr/>
        </p:nvCxnSpPr>
        <p:spPr>
          <a:xfrm>
            <a:off x="889096" y="918633"/>
            <a:ext cx="0" cy="220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2" idx="0"/>
          </p:cNvCxnSpPr>
          <p:nvPr/>
        </p:nvCxnSpPr>
        <p:spPr>
          <a:xfrm>
            <a:off x="889096" y="2417138"/>
            <a:ext cx="0" cy="29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</p:cNvCxnSpPr>
          <p:nvPr/>
        </p:nvCxnSpPr>
        <p:spPr>
          <a:xfrm>
            <a:off x="889096" y="3987704"/>
            <a:ext cx="0" cy="271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9096" y="3987704"/>
            <a:ext cx="376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4" name="Process 33"/>
          <p:cNvSpPr/>
          <p:nvPr/>
        </p:nvSpPr>
        <p:spPr>
          <a:xfrm>
            <a:off x="249959" y="4258829"/>
            <a:ext cx="1278274" cy="55870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scene is menu scene</a:t>
            </a:r>
            <a:endParaRPr lang="en-US" sz="1400" dirty="0"/>
          </a:p>
        </p:txBody>
      </p:sp>
      <p:sp>
        <p:nvSpPr>
          <p:cNvPr id="35" name="Display 34"/>
          <p:cNvSpPr/>
          <p:nvPr/>
        </p:nvSpPr>
        <p:spPr>
          <a:xfrm>
            <a:off x="2352205" y="1227763"/>
            <a:ext cx="1586324" cy="1083638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Transition to game scene</a:t>
            </a:r>
          </a:p>
          <a:p>
            <a:pPr marL="171450" indent="-171450">
              <a:buFont typeface="Arial"/>
              <a:buChar char="•"/>
            </a:pPr>
            <a:r>
              <a:rPr lang="en-US" sz="900" dirty="0" smtClean="0"/>
              <a:t>Set ad banner if not premium </a:t>
            </a:r>
          </a:p>
          <a:p>
            <a:pPr marL="171450" indent="-171450">
              <a:buFont typeface="Arial"/>
              <a:buChar char="•"/>
            </a:pPr>
            <a:r>
              <a:rPr lang="en-US" sz="900" dirty="0" smtClean="0"/>
              <a:t>Register for </a:t>
            </a:r>
            <a:r>
              <a:rPr lang="en-US" sz="900" dirty="0" err="1" smtClean="0"/>
              <a:t>hlGestureTargets</a:t>
            </a:r>
            <a:r>
              <a:rPr lang="en-US" sz="900" dirty="0" smtClean="0"/>
              <a:t>?</a:t>
            </a:r>
          </a:p>
          <a:p>
            <a:endParaRPr lang="en-US" sz="900" dirty="0"/>
          </a:p>
        </p:txBody>
      </p:sp>
      <p:sp>
        <p:nvSpPr>
          <p:cNvPr id="36" name="Display 35"/>
          <p:cNvSpPr/>
          <p:nvPr/>
        </p:nvSpPr>
        <p:spPr>
          <a:xfrm>
            <a:off x="2352205" y="2802563"/>
            <a:ext cx="1586324" cy="1083638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Transition to falling monkey scene</a:t>
            </a:r>
          </a:p>
          <a:p>
            <a:pPr marL="171450" indent="-171450">
              <a:buFont typeface="Arial"/>
              <a:buChar char="•"/>
            </a:pPr>
            <a:r>
              <a:rPr lang="en-US" sz="900" dirty="0" smtClean="0"/>
              <a:t>Set ad banner if not premium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1902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Popup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dismiss button or the end game button are pressed then we move to the end menu state.</a:t>
            </a:r>
          </a:p>
          <a:p>
            <a:r>
              <a:rPr lang="en-US" dirty="0" smtClean="0"/>
              <a:t>If the ad or the coin button is pressed then we need to transition to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2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275</Words>
  <Application>Microsoft Macintosh PowerPoint</Application>
  <PresentationFormat>On-screen Show (4:3)</PresentationFormat>
  <Paragraphs>73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Swype It Game Design</vt:lpstr>
      <vt:lpstr>Game Finite State Machine</vt:lpstr>
      <vt:lpstr>Finite State Machine (FSM) Rules</vt:lpstr>
      <vt:lpstr>Idle State Details</vt:lpstr>
      <vt:lpstr>Idle State Flow</vt:lpstr>
      <vt:lpstr>Present Scene Method</vt:lpstr>
      <vt:lpstr>Popup Continue</vt:lpstr>
    </vt:vector>
  </TitlesOfParts>
  <Company>Push The World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Swype It Game Design</dc:title>
  <dc:creator>Andrew Keller</dc:creator>
  <cp:lastModifiedBy>Andrew Keller</cp:lastModifiedBy>
  <cp:revision>23</cp:revision>
  <dcterms:created xsi:type="dcterms:W3CDTF">2015-09-22T09:25:57Z</dcterms:created>
  <dcterms:modified xsi:type="dcterms:W3CDTF">2015-09-23T18:43:36Z</dcterms:modified>
</cp:coreProperties>
</file>