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20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6D0D-576A-244B-9CD1-F8B993D7C84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8AB3-3DB9-6049-9E4F-C13A2690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Swype</a:t>
            </a:r>
            <a:r>
              <a:rPr lang="en-US" dirty="0" smtClean="0"/>
              <a:t> It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AJ Keller</a:t>
            </a:r>
          </a:p>
          <a:p>
            <a:r>
              <a:rPr lang="en-US" dirty="0" smtClean="0"/>
              <a:t>Push The World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5542"/>
          </a:xfrm>
        </p:spPr>
        <p:txBody>
          <a:bodyPr/>
          <a:lstStyle/>
          <a:p>
            <a:r>
              <a:rPr lang="en-US" dirty="0" smtClean="0"/>
              <a:t>Game Finite State Machine</a:t>
            </a:r>
            <a:endParaRPr lang="en-US" dirty="0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216945" y="1062180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FALLING MONKEY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5525872" y="1657160"/>
            <a:ext cx="1543679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MOVE ENTERED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069551" y="1062180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PROCESSING MOVE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157200" y="5587735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 flipH="1">
            <a:off x="5525872" y="1196373"/>
            <a:ext cx="1543679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WAIT FOR MOVE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 rot="5400000">
            <a:off x="7377235" y="2611369"/>
            <a:ext cx="1273165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vert="vert270"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WRONG</a:t>
            </a:r>
          </a:p>
          <a:p>
            <a:pPr algn="ctr">
              <a:lnSpc>
                <a:spcPct val="6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 MOVE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 rot="20201506" flipH="1">
            <a:off x="4860936" y="4893830"/>
            <a:ext cx="3041236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END GAME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7065000" y="3478344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POPUP CONTINUE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 flipH="1">
            <a:off x="5994939" y="3661414"/>
            <a:ext cx="1074607" cy="649544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PAY FOR CONTINUE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 rot="5400000" flipH="1">
            <a:off x="4577789" y="2193216"/>
            <a:ext cx="1273164" cy="1297094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vert="vert270"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WAIT FOR MOVE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 flipH="1">
            <a:off x="2108769" y="1539631"/>
            <a:ext cx="1525275" cy="665549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START FALLING MONKEY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2108769" y="1094588"/>
            <a:ext cx="1543679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WAIT FOR MOVE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 rot="8752890" flipH="1" flipV="1">
            <a:off x="1660873" y="2819776"/>
            <a:ext cx="2730858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WAIT FOR MOVE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 rot="2050607">
            <a:off x="1025123" y="4832676"/>
            <a:ext cx="2434584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END GAME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16945" y="3478344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 rot="19549393" flipH="1">
            <a:off x="1415237" y="2268015"/>
            <a:ext cx="3665732" cy="460787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PAUSE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634046" y="1062180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 rot="5400000" flipH="1">
            <a:off x="2411835" y="3247911"/>
            <a:ext cx="3382555" cy="1297094"/>
          </a:xfrm>
          <a:prstGeom prst="rightArrow">
            <a:avLst>
              <a:gd name="adj1" fmla="val 50000"/>
              <a:gd name="adj2" fmla="val 37112"/>
            </a:avLst>
          </a:prstGeom>
          <a:solidFill>
            <a:schemeClr val="tx1"/>
          </a:solidFill>
        </p:spPr>
        <p:txBody>
          <a:bodyPr vert="vert270" wrap="square" rtlCol="0" anchor="ctr" anchorCtr="1">
            <a:noAutofit/>
          </a:bodyPr>
          <a:lstStyle/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WAIT FOR MOVE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103113" y="3478345"/>
            <a:ext cx="1891826" cy="114300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PAYING FOR CONTINUE</a:t>
            </a:r>
          </a:p>
        </p:txBody>
      </p:sp>
    </p:spTree>
    <p:extLst>
      <p:ext uri="{BB962C8B-B14F-4D97-AF65-F5344CB8AC3E}">
        <p14:creationId xmlns:p14="http://schemas.microsoft.com/office/powerpoint/2010/main" val="19217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State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enter from states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Falling Monkey</a:t>
            </a:r>
          </a:p>
          <a:p>
            <a:pPr lvl="1"/>
            <a:r>
              <a:rPr lang="en-US" dirty="0" smtClean="0"/>
              <a:t>Processing Move</a:t>
            </a:r>
          </a:p>
          <a:p>
            <a:pPr lvl="1"/>
            <a:r>
              <a:rPr lang="en-US" dirty="0" smtClean="0"/>
              <a:t>Paying for Continue</a:t>
            </a:r>
          </a:p>
          <a:p>
            <a:pPr lvl="1"/>
            <a:r>
              <a:rPr lang="en-US" dirty="0" smtClean="0"/>
              <a:t>Paused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Move data is correct</a:t>
            </a:r>
          </a:p>
          <a:p>
            <a:pPr lvl="1"/>
            <a:r>
              <a:rPr lang="en-US" dirty="0" smtClean="0"/>
              <a:t>Present scene will correctly transition to the game scene no matter what scene we are currently in when entering this state.</a:t>
            </a:r>
          </a:p>
        </p:txBody>
      </p:sp>
    </p:spTree>
    <p:extLst>
      <p:ext uri="{BB962C8B-B14F-4D97-AF65-F5344CB8AC3E}">
        <p14:creationId xmlns:p14="http://schemas.microsoft.com/office/powerpoint/2010/main" val="9965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Idle State Flow</a:t>
            </a:r>
            <a:endParaRPr lang="en-US" dirty="0"/>
          </a:p>
        </p:txBody>
      </p:sp>
      <p:sp>
        <p:nvSpPr>
          <p:cNvPr id="10" name="Preparation 9"/>
          <p:cNvSpPr/>
          <p:nvPr/>
        </p:nvSpPr>
        <p:spPr>
          <a:xfrm>
            <a:off x="760808" y="296080"/>
            <a:ext cx="1224158" cy="666387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2" name="Process 11"/>
          <p:cNvSpPr/>
          <p:nvPr/>
        </p:nvSpPr>
        <p:spPr>
          <a:xfrm>
            <a:off x="3031792" y="1864964"/>
            <a:ext cx="1327124" cy="65218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Game Scene</a:t>
            </a:r>
            <a:endParaRPr lang="en-US" dirty="0"/>
          </a:p>
        </p:txBody>
      </p:sp>
      <p:sp>
        <p:nvSpPr>
          <p:cNvPr id="13" name="Decision 12"/>
          <p:cNvSpPr/>
          <p:nvPr/>
        </p:nvSpPr>
        <p:spPr>
          <a:xfrm>
            <a:off x="440089" y="1458776"/>
            <a:ext cx="1865267" cy="146456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Scene loaded?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2305356" y="2191059"/>
            <a:ext cx="726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5443" y="2099366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Straight Arrow Connector 22" title="YES"/>
          <p:cNvCxnSpPr>
            <a:stCxn id="10" idx="2"/>
            <a:endCxn id="13" idx="0"/>
          </p:cNvCxnSpPr>
          <p:nvPr/>
        </p:nvCxnSpPr>
        <p:spPr>
          <a:xfrm flipH="1">
            <a:off x="1372723" y="962467"/>
            <a:ext cx="164" cy="496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1363" y="294766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Process 45"/>
          <p:cNvSpPr/>
          <p:nvPr/>
        </p:nvSpPr>
        <p:spPr>
          <a:xfrm>
            <a:off x="3031792" y="4022202"/>
            <a:ext cx="1327124" cy="65218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Present Game Scene</a:t>
            </a:r>
            <a:endParaRPr lang="en-US" sz="1600" dirty="0"/>
          </a:p>
        </p:txBody>
      </p:sp>
      <p:sp>
        <p:nvSpPr>
          <p:cNvPr id="47" name="Decision 46"/>
          <p:cNvSpPr/>
          <p:nvPr/>
        </p:nvSpPr>
        <p:spPr>
          <a:xfrm>
            <a:off x="432909" y="3616015"/>
            <a:ext cx="1865267" cy="146456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current scene == game scene?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47" idx="3"/>
            <a:endCxn id="46" idx="1"/>
          </p:cNvCxnSpPr>
          <p:nvPr/>
        </p:nvCxnSpPr>
        <p:spPr>
          <a:xfrm flipV="1">
            <a:off x="2298176" y="4348297"/>
            <a:ext cx="7336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5443" y="3978966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72722" y="570308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3" name="Display 52"/>
          <p:cNvSpPr/>
          <p:nvPr/>
        </p:nvSpPr>
        <p:spPr>
          <a:xfrm>
            <a:off x="2871949" y="5527040"/>
            <a:ext cx="1627984" cy="109075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Redisplay screen</a:t>
            </a:r>
          </a:p>
          <a:p>
            <a:pPr algn="ctr"/>
            <a:r>
              <a:rPr lang="en-US" sz="1600" dirty="0" smtClean="0"/>
              <a:t>w/ current move</a:t>
            </a:r>
            <a:endParaRPr lang="en-US" sz="1600" dirty="0"/>
          </a:p>
        </p:txBody>
      </p:sp>
      <p:cxnSp>
        <p:nvCxnSpPr>
          <p:cNvPr id="59" name="Elbow Connector 58"/>
          <p:cNvCxnSpPr>
            <a:stCxn id="47" idx="2"/>
            <a:endCxn id="53" idx="1"/>
          </p:cNvCxnSpPr>
          <p:nvPr/>
        </p:nvCxnSpPr>
        <p:spPr>
          <a:xfrm rot="16200000" flipH="1">
            <a:off x="1622829" y="4823294"/>
            <a:ext cx="991835" cy="1506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2"/>
            <a:endCxn id="53" idx="0"/>
          </p:cNvCxnSpPr>
          <p:nvPr/>
        </p:nvCxnSpPr>
        <p:spPr>
          <a:xfrm flipH="1">
            <a:off x="3685941" y="4674391"/>
            <a:ext cx="9413" cy="85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rminator 61"/>
          <p:cNvSpPr/>
          <p:nvPr/>
        </p:nvSpPr>
        <p:spPr>
          <a:xfrm>
            <a:off x="5852118" y="5723710"/>
            <a:ext cx="2113364" cy="69741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3" idx="3"/>
            <a:endCxn id="62" idx="1"/>
          </p:cNvCxnSpPr>
          <p:nvPr/>
        </p:nvCxnSpPr>
        <p:spPr>
          <a:xfrm>
            <a:off x="4499933" y="6072415"/>
            <a:ext cx="1352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59767" y="1370134"/>
            <a:ext cx="3180522" cy="29781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This state has many entrances but entering this state will always result in the game scene being displayed with the current move data. </a:t>
            </a:r>
            <a:endParaRPr lang="en-US" dirty="0"/>
          </a:p>
        </p:txBody>
      </p:sp>
      <p:sp>
        <p:nvSpPr>
          <p:cNvPr id="67" name="Connector 66"/>
          <p:cNvSpPr/>
          <p:nvPr/>
        </p:nvSpPr>
        <p:spPr>
          <a:xfrm>
            <a:off x="1284246" y="3228354"/>
            <a:ext cx="177281" cy="177281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12" idx="2"/>
            <a:endCxn id="67" idx="6"/>
          </p:cNvCxnSpPr>
          <p:nvPr/>
        </p:nvCxnSpPr>
        <p:spPr>
          <a:xfrm rot="5400000">
            <a:off x="2178520" y="1800161"/>
            <a:ext cx="799842" cy="22338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2"/>
            <a:endCxn id="67" idx="0"/>
          </p:cNvCxnSpPr>
          <p:nvPr/>
        </p:nvCxnSpPr>
        <p:spPr>
          <a:xfrm>
            <a:off x="1372723" y="2923341"/>
            <a:ext cx="164" cy="305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4"/>
            <a:endCxn id="47" idx="0"/>
          </p:cNvCxnSpPr>
          <p:nvPr/>
        </p:nvCxnSpPr>
        <p:spPr>
          <a:xfrm flipH="1">
            <a:off x="1365543" y="3405635"/>
            <a:ext cx="7344" cy="210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9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6" y="32"/>
            <a:ext cx="6519333" cy="4462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 Scene Method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347229" y="90635"/>
            <a:ext cx="1083734" cy="31999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ecision 5"/>
          <p:cNvSpPr/>
          <p:nvPr/>
        </p:nvSpPr>
        <p:spPr>
          <a:xfrm>
            <a:off x="249959" y="1138864"/>
            <a:ext cx="1278274" cy="127827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Is new scene == game scene?</a:t>
            </a:r>
            <a:endParaRPr lang="en-US" sz="1050" dirty="0"/>
          </a:p>
        </p:txBody>
      </p:sp>
      <p:sp>
        <p:nvSpPr>
          <p:cNvPr id="12" name="Decision 11"/>
          <p:cNvSpPr/>
          <p:nvPr/>
        </p:nvSpPr>
        <p:spPr>
          <a:xfrm>
            <a:off x="249959" y="2709430"/>
            <a:ext cx="1278274" cy="127827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Is new scene == falling monkey scene?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889096" y="2432431"/>
            <a:ext cx="37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5329" y="618067"/>
            <a:ext cx="1007533" cy="300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Remove ad banner from parent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889096" y="410633"/>
            <a:ext cx="0" cy="207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6" idx="0"/>
          </p:cNvCxnSpPr>
          <p:nvPr/>
        </p:nvCxnSpPr>
        <p:spPr>
          <a:xfrm>
            <a:off x="889096" y="918633"/>
            <a:ext cx="0" cy="220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2" idx="0"/>
          </p:cNvCxnSpPr>
          <p:nvPr/>
        </p:nvCxnSpPr>
        <p:spPr>
          <a:xfrm>
            <a:off x="889096" y="2417138"/>
            <a:ext cx="0" cy="29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889096" y="3987704"/>
            <a:ext cx="0" cy="27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9096" y="3987704"/>
            <a:ext cx="37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4" name="Process 33"/>
          <p:cNvSpPr/>
          <p:nvPr/>
        </p:nvSpPr>
        <p:spPr>
          <a:xfrm>
            <a:off x="249959" y="4258829"/>
            <a:ext cx="1278274" cy="55870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scene is menu scene</a:t>
            </a:r>
            <a:endParaRPr lang="en-US" sz="1400" dirty="0"/>
          </a:p>
        </p:txBody>
      </p:sp>
      <p:sp>
        <p:nvSpPr>
          <p:cNvPr id="35" name="Display 34"/>
          <p:cNvSpPr/>
          <p:nvPr/>
        </p:nvSpPr>
        <p:spPr>
          <a:xfrm>
            <a:off x="2352205" y="1227763"/>
            <a:ext cx="1586324" cy="1083638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Transition to game scene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/>
              <a:t>Set ad banner if not premium 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/>
              <a:t>Register for </a:t>
            </a:r>
            <a:r>
              <a:rPr lang="en-US" sz="900" dirty="0" err="1" smtClean="0"/>
              <a:t>hlGestureTargets</a:t>
            </a:r>
            <a:r>
              <a:rPr lang="en-US" sz="900" dirty="0" smtClean="0"/>
              <a:t>?</a:t>
            </a:r>
          </a:p>
          <a:p>
            <a:endParaRPr lang="en-US" sz="900" dirty="0"/>
          </a:p>
        </p:txBody>
      </p:sp>
      <p:sp>
        <p:nvSpPr>
          <p:cNvPr id="36" name="Display 35"/>
          <p:cNvSpPr/>
          <p:nvPr/>
        </p:nvSpPr>
        <p:spPr>
          <a:xfrm>
            <a:off x="2352205" y="2802563"/>
            <a:ext cx="1586324" cy="1083638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Transition to falling monkey scene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/>
              <a:t>Set ad banner if not premium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902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215</Words>
  <Application>Microsoft Macintosh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Swype It Game Design</vt:lpstr>
      <vt:lpstr>Game Finite State Machine</vt:lpstr>
      <vt:lpstr>Idle State Details</vt:lpstr>
      <vt:lpstr>Idle State Flow</vt:lpstr>
      <vt:lpstr>Present Scene Method</vt:lpstr>
    </vt:vector>
  </TitlesOfParts>
  <Company>Push The World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Swype It Game Design</dc:title>
  <dc:creator>Andrew Keller</dc:creator>
  <cp:lastModifiedBy>Andrew Keller</cp:lastModifiedBy>
  <cp:revision>12</cp:revision>
  <dcterms:created xsi:type="dcterms:W3CDTF">2015-09-22T09:25:57Z</dcterms:created>
  <dcterms:modified xsi:type="dcterms:W3CDTF">2015-09-22T11:52:36Z</dcterms:modified>
</cp:coreProperties>
</file>