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2" d="100"/>
          <a:sy n="192" d="100"/>
        </p:scale>
        <p:origin x="-4148" y="-2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77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5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2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01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70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1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3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9B9C-90FE-4D46-B2F4-24A1E3DFC436}" type="datetimeFigureOut">
              <a:rPr lang="zh-TW" altLang="en-US" smtClean="0"/>
              <a:t>2020/1/27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A55A-94D2-4690-9BB4-B14997528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1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" y="69574"/>
            <a:ext cx="5137727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9" b="12028"/>
          <a:stretch/>
        </p:blipFill>
        <p:spPr>
          <a:xfrm>
            <a:off x="5508336" y="318053"/>
            <a:ext cx="5137727" cy="68381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193" r="-290" b="-193"/>
          <a:stretch/>
        </p:blipFill>
        <p:spPr>
          <a:xfrm rot="5400000">
            <a:off x="-814620" y="926824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59" y="3071397"/>
            <a:ext cx="523875" cy="2381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2574" y="3051313"/>
            <a:ext cx="118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饅頭安妮</a:t>
            </a:r>
            <a:r>
              <a:rPr lang="en-US" altLang="zh-TW" sz="1000" b="1" dirty="0" smtClean="0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^(OO)</a:t>
            </a:r>
            <a:r>
              <a:rPr lang="en-US" altLang="zh-TW" sz="1000" b="1" dirty="0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  <a:endParaRPr lang="zh-TW" altLang="en-US" sz="1000" b="1" dirty="0">
              <a:solidFill>
                <a:srgbClr val="FF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95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10382</TotalTime>
  <Words>6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銘豐 歐</dc:creator>
  <cp:lastModifiedBy>銘豐 歐</cp:lastModifiedBy>
  <cp:revision>4</cp:revision>
  <dcterms:created xsi:type="dcterms:W3CDTF">2020-01-27T06:28:46Z</dcterms:created>
  <dcterms:modified xsi:type="dcterms:W3CDTF">2020-02-03T11:31:16Z</dcterms:modified>
</cp:coreProperties>
</file>