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16"/>
  </p:notesMasterIdLst>
  <p:sldIdLst>
    <p:sldId id="256" r:id="rId3"/>
    <p:sldId id="264" r:id="rId4"/>
    <p:sldId id="257" r:id="rId5"/>
    <p:sldId id="259" r:id="rId6"/>
    <p:sldId id="260" r:id="rId7"/>
    <p:sldId id="258" r:id="rId8"/>
    <p:sldId id="269" r:id="rId9"/>
    <p:sldId id="266" r:id="rId10"/>
    <p:sldId id="268" r:id="rId11"/>
    <p:sldId id="267" r:id="rId12"/>
    <p:sldId id="261" r:id="rId13"/>
    <p:sldId id="262" r:id="rId14"/>
    <p:sldId id="263" r:id="rId15"/>
  </p:sldIdLst>
  <p:sldSz cx="12192000" cy="68580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78FAA2A-9135-41B4-A074-1E9A1A0CDDF6}" type="doc">
      <dgm:prSet loTypeId="urn:microsoft.com/office/officeart/2005/8/layout/hList9" loCatId="list" qsTypeId="urn:microsoft.com/office/officeart/2005/8/quickstyle/simple5" qsCatId="simple" csTypeId="urn:microsoft.com/office/officeart/2005/8/colors/accent0_3" csCatId="mainScheme" phldr="1"/>
      <dgm:spPr/>
      <dgm:t>
        <a:bodyPr/>
        <a:lstStyle/>
        <a:p>
          <a:endParaRPr lang="en-US"/>
        </a:p>
      </dgm:t>
    </dgm:pt>
    <dgm:pt modelId="{32A5329F-ACEA-44A2-A22B-C5AB254B12F3}">
      <dgm:prSet phldrT="[Text]" custT="1"/>
      <dgm:spPr/>
      <dgm:t>
        <a:bodyPr/>
        <a:lstStyle/>
        <a:p>
          <a:r>
            <a:rPr lang="en-IN" sz="2000" dirty="0">
              <a:latin typeface="+mj-lt"/>
            </a:rPr>
            <a:t>Data Splitting</a:t>
          </a:r>
          <a:endParaRPr lang="en-US" sz="2000" dirty="0">
            <a:latin typeface="+mj-lt"/>
          </a:endParaRPr>
        </a:p>
      </dgm:t>
    </dgm:pt>
    <dgm:pt modelId="{58F4AB43-CF79-47CB-A2A9-8473CDB40813}" type="parTrans" cxnId="{0ECB3E1F-425B-40F0-9F9B-F5351B48E157}">
      <dgm:prSet/>
      <dgm:spPr/>
      <dgm:t>
        <a:bodyPr/>
        <a:lstStyle/>
        <a:p>
          <a:endParaRPr lang="en-US"/>
        </a:p>
      </dgm:t>
    </dgm:pt>
    <dgm:pt modelId="{AEFD1AC9-F197-47A0-9E83-2B7E191F0755}" type="sibTrans" cxnId="{0ECB3E1F-425B-40F0-9F9B-F5351B48E157}">
      <dgm:prSet/>
      <dgm:spPr/>
      <dgm:t>
        <a:bodyPr/>
        <a:lstStyle/>
        <a:p>
          <a:endParaRPr lang="en-US"/>
        </a:p>
      </dgm:t>
    </dgm:pt>
    <dgm:pt modelId="{CA28D1B6-FA47-4B5D-92A4-98614BE42973}">
      <dgm:prSet phldrT="[Text]" custT="1"/>
      <dgm:spPr/>
      <dgm:t>
        <a:bodyPr/>
        <a:lstStyle/>
        <a:p>
          <a:pPr algn="l"/>
          <a:endParaRPr lang="en-IN" sz="1300" dirty="0">
            <a:latin typeface="Calibri Light" pitchFamily="34" charset="0"/>
            <a:cs typeface="Calibri Light" pitchFamily="34" charset="0"/>
          </a:endParaRPr>
        </a:p>
        <a:p>
          <a:pPr algn="l"/>
          <a:endParaRPr lang="en-IN" sz="1300" dirty="0">
            <a:latin typeface="Calibri Light" pitchFamily="34" charset="0"/>
            <a:cs typeface="Calibri Light" pitchFamily="34" charset="0"/>
          </a:endParaRPr>
        </a:p>
        <a:p>
          <a:pPr algn="l"/>
          <a:endParaRPr lang="en-IN" sz="1300" dirty="0">
            <a:latin typeface="Calibri Light" pitchFamily="34" charset="0"/>
            <a:cs typeface="Calibri Light" pitchFamily="34" charset="0"/>
          </a:endParaRPr>
        </a:p>
        <a:p>
          <a:pPr algn="l"/>
          <a:endParaRPr lang="en-IN" sz="1600" b="1" dirty="0">
            <a:latin typeface="Calibri Light" pitchFamily="34" charset="0"/>
            <a:cs typeface="Calibri Light" pitchFamily="34" charset="0"/>
          </a:endParaRPr>
        </a:p>
        <a:p>
          <a:pPr algn="l"/>
          <a:r>
            <a:rPr lang="en-IN" sz="1400" b="1" dirty="0">
              <a:latin typeface="Calibri Light" pitchFamily="34" charset="0"/>
              <a:cs typeface="Calibri Light" pitchFamily="34" charset="0"/>
            </a:rPr>
            <a:t>Splitting 67% data to training set and rest to the testing set</a:t>
          </a:r>
        </a:p>
        <a:p>
          <a:pPr algn="l"/>
          <a:endParaRPr lang="en-IN" sz="1400" b="1" dirty="0">
            <a:latin typeface="Calibri Light" pitchFamily="34" charset="0"/>
            <a:cs typeface="Calibri Light" pitchFamily="34" charset="0"/>
          </a:endParaRPr>
        </a:p>
        <a:p>
          <a:pPr algn="l"/>
          <a:r>
            <a:rPr lang="en-IN" sz="1200" b="1" dirty="0">
              <a:latin typeface="Calibri Light" pitchFamily="34" charset="0"/>
              <a:cs typeface="Calibri Light" pitchFamily="34" charset="0"/>
            </a:rPr>
            <a:t>Total (100%) - 1170</a:t>
          </a:r>
        </a:p>
        <a:p>
          <a:pPr algn="l"/>
          <a:r>
            <a:rPr lang="en-IN" sz="1200" b="1" dirty="0">
              <a:latin typeface="Calibri Light" pitchFamily="34" charset="0"/>
              <a:cs typeface="Calibri Light" pitchFamily="34" charset="0"/>
            </a:rPr>
            <a:t>Train (67%) -  794</a:t>
          </a:r>
        </a:p>
        <a:p>
          <a:pPr algn="l"/>
          <a:r>
            <a:rPr lang="en-IN" sz="1200" b="1" dirty="0">
              <a:latin typeface="Calibri Light" pitchFamily="34" charset="0"/>
              <a:cs typeface="Calibri Light" pitchFamily="34" charset="0"/>
            </a:rPr>
            <a:t>Test (33%) - 376</a:t>
          </a:r>
        </a:p>
        <a:p>
          <a:pPr algn="l"/>
          <a:endParaRPr lang="en-IN" sz="1200" dirty="0">
            <a:latin typeface="Calibri Light" pitchFamily="34" charset="0"/>
            <a:cs typeface="Calibri Light" pitchFamily="34" charset="0"/>
          </a:endParaRPr>
        </a:p>
        <a:p>
          <a:pPr algn="l"/>
          <a:endParaRPr lang="en-IN" sz="1200" dirty="0">
            <a:latin typeface="Calibri Light" pitchFamily="34" charset="0"/>
            <a:cs typeface="Calibri Light" pitchFamily="34" charset="0"/>
          </a:endParaRPr>
        </a:p>
        <a:p>
          <a:pPr algn="l"/>
          <a:endParaRPr lang="en-IN" sz="1200" dirty="0">
            <a:latin typeface="Calibri Light" pitchFamily="34" charset="0"/>
            <a:cs typeface="Calibri Light" pitchFamily="34" charset="0"/>
          </a:endParaRPr>
        </a:p>
        <a:p>
          <a:pPr algn="l"/>
          <a:endParaRPr lang="en-IN" sz="1200" dirty="0">
            <a:latin typeface="Calibri Light" pitchFamily="34" charset="0"/>
            <a:cs typeface="Calibri Light" pitchFamily="34" charset="0"/>
          </a:endParaRPr>
        </a:p>
        <a:p>
          <a:pPr algn="l"/>
          <a:endParaRPr lang="en-IN" sz="1400" dirty="0">
            <a:latin typeface="Calibri Light" pitchFamily="34" charset="0"/>
            <a:cs typeface="Calibri Light" pitchFamily="34" charset="0"/>
          </a:endParaRPr>
        </a:p>
        <a:p>
          <a:pPr algn="l"/>
          <a:endParaRPr lang="en-IN" sz="1400" dirty="0">
            <a:latin typeface="Calibri Light" pitchFamily="34" charset="0"/>
            <a:cs typeface="Calibri Light" pitchFamily="34" charset="0"/>
          </a:endParaRPr>
        </a:p>
      </dgm:t>
    </dgm:pt>
    <dgm:pt modelId="{08ADC3EC-1A86-40CA-932E-4AA67CD6E6E2}" type="parTrans" cxnId="{BAD2BA33-35B4-4311-8BEE-9900EDC044D6}">
      <dgm:prSet/>
      <dgm:spPr/>
      <dgm:t>
        <a:bodyPr/>
        <a:lstStyle/>
        <a:p>
          <a:endParaRPr lang="en-US"/>
        </a:p>
      </dgm:t>
    </dgm:pt>
    <dgm:pt modelId="{AD5BEC79-5409-4072-AE25-9260782F7A39}" type="sibTrans" cxnId="{BAD2BA33-35B4-4311-8BEE-9900EDC044D6}">
      <dgm:prSet/>
      <dgm:spPr/>
      <dgm:t>
        <a:bodyPr/>
        <a:lstStyle/>
        <a:p>
          <a:endParaRPr lang="en-US"/>
        </a:p>
      </dgm:t>
    </dgm:pt>
    <dgm:pt modelId="{A6ECF001-C028-4942-BECC-184A43D78379}" type="pres">
      <dgm:prSet presAssocID="{B78FAA2A-9135-41B4-A074-1E9A1A0CDDF6}" presName="list" presStyleCnt="0">
        <dgm:presLayoutVars>
          <dgm:dir/>
          <dgm:animLvl val="lvl"/>
        </dgm:presLayoutVars>
      </dgm:prSet>
      <dgm:spPr/>
    </dgm:pt>
    <dgm:pt modelId="{A17A6897-D12D-4EC7-8BD3-779FECB65C20}" type="pres">
      <dgm:prSet presAssocID="{32A5329F-ACEA-44A2-A22B-C5AB254B12F3}" presName="posSpace" presStyleCnt="0"/>
      <dgm:spPr/>
    </dgm:pt>
    <dgm:pt modelId="{3F9AC22B-CAB0-4A57-B77D-404C6DA13D43}" type="pres">
      <dgm:prSet presAssocID="{32A5329F-ACEA-44A2-A22B-C5AB254B12F3}" presName="vertFlow" presStyleCnt="0"/>
      <dgm:spPr/>
    </dgm:pt>
    <dgm:pt modelId="{421C18AD-8E06-428F-87FE-C5C62A9E6A24}" type="pres">
      <dgm:prSet presAssocID="{32A5329F-ACEA-44A2-A22B-C5AB254B12F3}" presName="topSpace" presStyleCnt="0"/>
      <dgm:spPr/>
    </dgm:pt>
    <dgm:pt modelId="{1BCF58AA-DC58-4C63-8246-8715DFF3530A}" type="pres">
      <dgm:prSet presAssocID="{32A5329F-ACEA-44A2-A22B-C5AB254B12F3}" presName="firstComp" presStyleCnt="0"/>
      <dgm:spPr/>
    </dgm:pt>
    <dgm:pt modelId="{C835D69D-51E5-4412-A83E-62E688FFE43B}" type="pres">
      <dgm:prSet presAssocID="{32A5329F-ACEA-44A2-A22B-C5AB254B12F3}" presName="firstChild" presStyleLbl="bgAccFollowNode1" presStyleIdx="0" presStyleCnt="1" custScaleX="92946" custScaleY="165363" custLinFactNeighborX="-15777" custLinFactNeighborY="-4943"/>
      <dgm:spPr/>
    </dgm:pt>
    <dgm:pt modelId="{8FBED07B-4B94-4D72-8492-72D6BA2A21B3}" type="pres">
      <dgm:prSet presAssocID="{32A5329F-ACEA-44A2-A22B-C5AB254B12F3}" presName="firstChildTx" presStyleLbl="bgAccFollowNode1" presStyleIdx="0" presStyleCnt="1">
        <dgm:presLayoutVars>
          <dgm:bulletEnabled val="1"/>
        </dgm:presLayoutVars>
      </dgm:prSet>
      <dgm:spPr/>
    </dgm:pt>
    <dgm:pt modelId="{A031E17E-B321-41FD-9AEC-5B9DDBF744BE}" type="pres">
      <dgm:prSet presAssocID="{32A5329F-ACEA-44A2-A22B-C5AB254B12F3}" presName="negSpace" presStyleCnt="0"/>
      <dgm:spPr/>
    </dgm:pt>
    <dgm:pt modelId="{972D993E-4F14-4B57-9122-19E2CF279721}" type="pres">
      <dgm:prSet presAssocID="{32A5329F-ACEA-44A2-A22B-C5AB254B12F3}" presName="circle" presStyleLbl="node1" presStyleIdx="0" presStyleCnt="1" custScaleX="70219" custScaleY="68711" custLinFactNeighborX="13972" custLinFactNeighborY="3286"/>
      <dgm:spPr/>
    </dgm:pt>
  </dgm:ptLst>
  <dgm:cxnLst>
    <dgm:cxn modelId="{0ECB3E1F-425B-40F0-9F9B-F5351B48E157}" srcId="{B78FAA2A-9135-41B4-A074-1E9A1A0CDDF6}" destId="{32A5329F-ACEA-44A2-A22B-C5AB254B12F3}" srcOrd="0" destOrd="0" parTransId="{58F4AB43-CF79-47CB-A2A9-8473CDB40813}" sibTransId="{AEFD1AC9-F197-47A0-9E83-2B7E191F0755}"/>
    <dgm:cxn modelId="{BAD2BA33-35B4-4311-8BEE-9900EDC044D6}" srcId="{32A5329F-ACEA-44A2-A22B-C5AB254B12F3}" destId="{CA28D1B6-FA47-4B5D-92A4-98614BE42973}" srcOrd="0" destOrd="0" parTransId="{08ADC3EC-1A86-40CA-932E-4AA67CD6E6E2}" sibTransId="{AD5BEC79-5409-4072-AE25-9260782F7A39}"/>
    <dgm:cxn modelId="{95ED2B48-0517-4CB9-9B25-4C2328C46B2B}" type="presOf" srcId="{32A5329F-ACEA-44A2-A22B-C5AB254B12F3}" destId="{972D993E-4F14-4B57-9122-19E2CF279721}" srcOrd="0" destOrd="0" presId="urn:microsoft.com/office/officeart/2005/8/layout/hList9"/>
    <dgm:cxn modelId="{A54F6787-F949-46FF-B257-9DC23602BC29}" type="presOf" srcId="{CA28D1B6-FA47-4B5D-92A4-98614BE42973}" destId="{C835D69D-51E5-4412-A83E-62E688FFE43B}" srcOrd="0" destOrd="0" presId="urn:microsoft.com/office/officeart/2005/8/layout/hList9"/>
    <dgm:cxn modelId="{01850FF0-55B1-42EB-809F-1F7786DF45BC}" type="presOf" srcId="{B78FAA2A-9135-41B4-A074-1E9A1A0CDDF6}" destId="{A6ECF001-C028-4942-BECC-184A43D78379}" srcOrd="0" destOrd="0" presId="urn:microsoft.com/office/officeart/2005/8/layout/hList9"/>
    <dgm:cxn modelId="{FFFA52F5-39CF-4C33-9841-2DECBF428D1A}" type="presOf" srcId="{CA28D1B6-FA47-4B5D-92A4-98614BE42973}" destId="{8FBED07B-4B94-4D72-8492-72D6BA2A21B3}" srcOrd="1" destOrd="0" presId="urn:microsoft.com/office/officeart/2005/8/layout/hList9"/>
    <dgm:cxn modelId="{B9DF671A-55BC-48A7-A0C0-5961E9DCF7D3}" type="presParOf" srcId="{A6ECF001-C028-4942-BECC-184A43D78379}" destId="{A17A6897-D12D-4EC7-8BD3-779FECB65C20}" srcOrd="0" destOrd="0" presId="urn:microsoft.com/office/officeart/2005/8/layout/hList9"/>
    <dgm:cxn modelId="{5B579F1F-CB03-4522-800D-70DB0A646DFD}" type="presParOf" srcId="{A6ECF001-C028-4942-BECC-184A43D78379}" destId="{3F9AC22B-CAB0-4A57-B77D-404C6DA13D43}" srcOrd="1" destOrd="0" presId="urn:microsoft.com/office/officeart/2005/8/layout/hList9"/>
    <dgm:cxn modelId="{3E38471A-5213-4154-BF2A-DA552E58BBE2}" type="presParOf" srcId="{3F9AC22B-CAB0-4A57-B77D-404C6DA13D43}" destId="{421C18AD-8E06-428F-87FE-C5C62A9E6A24}" srcOrd="0" destOrd="0" presId="urn:microsoft.com/office/officeart/2005/8/layout/hList9"/>
    <dgm:cxn modelId="{BB6A81DA-0C96-4A7F-8265-A90BE8446FDD}" type="presParOf" srcId="{3F9AC22B-CAB0-4A57-B77D-404C6DA13D43}" destId="{1BCF58AA-DC58-4C63-8246-8715DFF3530A}" srcOrd="1" destOrd="0" presId="urn:microsoft.com/office/officeart/2005/8/layout/hList9"/>
    <dgm:cxn modelId="{DE969F3D-B2CE-49BA-96C8-6F7865E4E1D2}" type="presParOf" srcId="{1BCF58AA-DC58-4C63-8246-8715DFF3530A}" destId="{C835D69D-51E5-4412-A83E-62E688FFE43B}" srcOrd="0" destOrd="0" presId="urn:microsoft.com/office/officeart/2005/8/layout/hList9"/>
    <dgm:cxn modelId="{D4B1E05A-7F8F-48DE-8039-ED8642038516}" type="presParOf" srcId="{1BCF58AA-DC58-4C63-8246-8715DFF3530A}" destId="{8FBED07B-4B94-4D72-8492-72D6BA2A21B3}" srcOrd="1" destOrd="0" presId="urn:microsoft.com/office/officeart/2005/8/layout/hList9"/>
    <dgm:cxn modelId="{E41C6753-FEC7-482D-B88F-F9F49A454C21}" type="presParOf" srcId="{A6ECF001-C028-4942-BECC-184A43D78379}" destId="{A031E17E-B321-41FD-9AEC-5B9DDBF744BE}" srcOrd="2" destOrd="0" presId="urn:microsoft.com/office/officeart/2005/8/layout/hList9"/>
    <dgm:cxn modelId="{A02331CF-1231-4C65-942C-5937954822CA}" type="presParOf" srcId="{A6ECF001-C028-4942-BECC-184A43D78379}" destId="{972D993E-4F14-4B57-9122-19E2CF279721}" srcOrd="3" destOrd="0" presId="urn:microsoft.com/office/officeart/2005/8/layout/hList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78FAA2A-9135-41B4-A074-1E9A1A0CDDF6}" type="doc">
      <dgm:prSet loTypeId="urn:microsoft.com/office/officeart/2005/8/layout/hList9" loCatId="list" qsTypeId="urn:microsoft.com/office/officeart/2005/8/quickstyle/simple5" qsCatId="simple" csTypeId="urn:microsoft.com/office/officeart/2005/8/colors/accent0_3" csCatId="mainScheme" phldr="1"/>
      <dgm:spPr/>
      <dgm:t>
        <a:bodyPr/>
        <a:lstStyle/>
        <a:p>
          <a:endParaRPr lang="en-US"/>
        </a:p>
      </dgm:t>
    </dgm:pt>
    <dgm:pt modelId="{32A5329F-ACEA-44A2-A22B-C5AB254B12F3}">
      <dgm:prSet phldrT="[Text]" custT="1"/>
      <dgm:spPr/>
      <dgm:t>
        <a:bodyPr/>
        <a:lstStyle/>
        <a:p>
          <a:r>
            <a:rPr lang="en-IN" sz="2200" dirty="0">
              <a:latin typeface="+mj-lt"/>
            </a:rPr>
            <a:t>Data Scaling</a:t>
          </a:r>
          <a:endParaRPr lang="en-US" sz="2200" dirty="0">
            <a:latin typeface="+mj-lt"/>
          </a:endParaRPr>
        </a:p>
      </dgm:t>
    </dgm:pt>
    <dgm:pt modelId="{58F4AB43-CF79-47CB-A2A9-8473CDB40813}" type="parTrans" cxnId="{0ECB3E1F-425B-40F0-9F9B-F5351B48E157}">
      <dgm:prSet/>
      <dgm:spPr/>
      <dgm:t>
        <a:bodyPr/>
        <a:lstStyle/>
        <a:p>
          <a:endParaRPr lang="en-US"/>
        </a:p>
      </dgm:t>
    </dgm:pt>
    <dgm:pt modelId="{AEFD1AC9-F197-47A0-9E83-2B7E191F0755}" type="sibTrans" cxnId="{0ECB3E1F-425B-40F0-9F9B-F5351B48E157}">
      <dgm:prSet/>
      <dgm:spPr/>
      <dgm:t>
        <a:bodyPr/>
        <a:lstStyle/>
        <a:p>
          <a:endParaRPr lang="en-US"/>
        </a:p>
      </dgm:t>
    </dgm:pt>
    <dgm:pt modelId="{CA28D1B6-FA47-4B5D-92A4-98614BE42973}">
      <dgm:prSet phldrT="[Text]" custT="1"/>
      <dgm:spPr/>
      <dgm:t>
        <a:bodyPr/>
        <a:lstStyle/>
        <a:p>
          <a:pPr algn="l"/>
          <a:endParaRPr lang="en-IN" sz="1300" dirty="0">
            <a:latin typeface="Calibri Light" pitchFamily="34" charset="0"/>
            <a:cs typeface="Calibri Light" pitchFamily="34" charset="0"/>
          </a:endParaRPr>
        </a:p>
        <a:p>
          <a:pPr algn="l"/>
          <a:endParaRPr lang="en-IN" sz="1300" dirty="0">
            <a:latin typeface="Calibri Light" pitchFamily="34" charset="0"/>
            <a:cs typeface="Calibri Light" pitchFamily="34" charset="0"/>
          </a:endParaRPr>
        </a:p>
        <a:p>
          <a:pPr algn="l"/>
          <a:endParaRPr lang="en-IN" sz="1300" dirty="0">
            <a:latin typeface="Calibri Light" pitchFamily="34" charset="0"/>
            <a:cs typeface="Calibri Light" pitchFamily="34" charset="0"/>
          </a:endParaRPr>
        </a:p>
        <a:p>
          <a:pPr algn="l"/>
          <a:endParaRPr lang="en-IN" sz="1300" dirty="0">
            <a:latin typeface="Calibri Light" pitchFamily="34" charset="0"/>
            <a:cs typeface="Calibri Light" pitchFamily="34" charset="0"/>
          </a:endParaRPr>
        </a:p>
        <a:p>
          <a:pPr algn="l"/>
          <a:endParaRPr lang="en-IN" sz="1400" dirty="0">
            <a:latin typeface="Calibri Light" pitchFamily="34" charset="0"/>
            <a:cs typeface="Calibri Light" pitchFamily="34" charset="0"/>
          </a:endParaRPr>
        </a:p>
        <a:p>
          <a:pPr algn="l"/>
          <a:endParaRPr lang="en-IN" sz="1400" dirty="0">
            <a:latin typeface="Calibri Light" pitchFamily="34" charset="0"/>
            <a:cs typeface="Calibri Light" pitchFamily="34" charset="0"/>
          </a:endParaRPr>
        </a:p>
        <a:p>
          <a:pPr algn="l"/>
          <a:r>
            <a:rPr lang="en-IN" sz="1400" b="1" dirty="0">
              <a:latin typeface="Calibri Light" pitchFamily="34" charset="0"/>
              <a:cs typeface="Calibri Light" pitchFamily="34" charset="0"/>
            </a:rPr>
            <a:t>Rescaling all the values from their original to a range of (0, 1)</a:t>
          </a:r>
        </a:p>
        <a:p>
          <a:pPr algn="l"/>
          <a:endParaRPr lang="en-IN" sz="1400" b="1" dirty="0">
            <a:latin typeface="Calibri Light" pitchFamily="34" charset="0"/>
            <a:cs typeface="Calibri Light" pitchFamily="34" charset="0"/>
          </a:endParaRPr>
        </a:p>
        <a:p>
          <a:pPr algn="l"/>
          <a:r>
            <a:rPr lang="en-IN" sz="1400" b="1" dirty="0">
              <a:latin typeface="Calibri Light" pitchFamily="34" charset="0"/>
              <a:cs typeface="Calibri Light" pitchFamily="34" charset="0"/>
            </a:rPr>
            <a:t>For ease in calculations</a:t>
          </a:r>
        </a:p>
        <a:p>
          <a:pPr algn="l"/>
          <a:endParaRPr lang="en-IN" sz="1400" b="1" dirty="0">
            <a:latin typeface="Calibri Light" pitchFamily="34" charset="0"/>
            <a:cs typeface="Calibri Light" pitchFamily="34" charset="0"/>
          </a:endParaRPr>
        </a:p>
        <a:p>
          <a:pPr algn="l"/>
          <a:r>
            <a:rPr lang="en-IN" sz="1400" b="1" dirty="0" err="1">
              <a:latin typeface="Calibri Light" pitchFamily="34" charset="0"/>
              <a:cs typeface="Calibri Light" pitchFamily="34" charset="0"/>
            </a:rPr>
            <a:t>Sklearn.preprocessing</a:t>
          </a:r>
          <a:endParaRPr lang="en-IN" sz="1400" b="1" dirty="0">
            <a:latin typeface="Calibri Light" pitchFamily="34" charset="0"/>
            <a:cs typeface="Calibri Light" pitchFamily="34" charset="0"/>
          </a:endParaRPr>
        </a:p>
        <a:p>
          <a:pPr algn="l"/>
          <a:r>
            <a:rPr lang="en-IN" sz="1400" b="1" dirty="0" err="1">
              <a:latin typeface="Calibri Light" pitchFamily="34" charset="0"/>
              <a:cs typeface="Calibri Light" pitchFamily="34" charset="0"/>
            </a:rPr>
            <a:t>MinMaxScaler</a:t>
          </a:r>
          <a:r>
            <a:rPr lang="en-IN" sz="1400" b="1" dirty="0">
              <a:latin typeface="Calibri Light" pitchFamily="34" charset="0"/>
              <a:cs typeface="Calibri Light" pitchFamily="34" charset="0"/>
            </a:rPr>
            <a:t>()</a:t>
          </a:r>
        </a:p>
        <a:p>
          <a:pPr algn="l"/>
          <a:endParaRPr lang="en-IN" sz="1200" dirty="0">
            <a:latin typeface="Calibri Light" pitchFamily="34" charset="0"/>
            <a:cs typeface="Calibri Light" pitchFamily="34" charset="0"/>
          </a:endParaRPr>
        </a:p>
        <a:p>
          <a:pPr algn="l"/>
          <a:endParaRPr lang="en-IN" sz="1200" dirty="0">
            <a:latin typeface="Calibri Light" pitchFamily="34" charset="0"/>
            <a:cs typeface="Calibri Light" pitchFamily="34" charset="0"/>
          </a:endParaRPr>
        </a:p>
        <a:p>
          <a:pPr algn="l"/>
          <a:endParaRPr lang="en-IN" sz="1200" dirty="0">
            <a:latin typeface="Calibri Light" pitchFamily="34" charset="0"/>
            <a:cs typeface="Calibri Light" pitchFamily="34" charset="0"/>
          </a:endParaRPr>
        </a:p>
        <a:p>
          <a:pPr algn="l"/>
          <a:endParaRPr lang="en-IN" sz="1200" dirty="0">
            <a:latin typeface="Calibri Light" pitchFamily="34" charset="0"/>
            <a:cs typeface="Calibri Light" pitchFamily="34" charset="0"/>
          </a:endParaRPr>
        </a:p>
        <a:p>
          <a:pPr algn="l"/>
          <a:endParaRPr lang="en-IN" sz="1200" dirty="0">
            <a:latin typeface="Calibri Light" pitchFamily="34" charset="0"/>
            <a:cs typeface="Calibri Light" pitchFamily="34" charset="0"/>
          </a:endParaRPr>
        </a:p>
        <a:p>
          <a:pPr algn="l"/>
          <a:endParaRPr lang="en-IN" sz="1400" dirty="0">
            <a:latin typeface="Calibri Light" pitchFamily="34" charset="0"/>
            <a:cs typeface="Calibri Light" pitchFamily="34" charset="0"/>
          </a:endParaRPr>
        </a:p>
        <a:p>
          <a:pPr algn="l"/>
          <a:endParaRPr lang="en-IN" sz="1400" dirty="0">
            <a:latin typeface="Calibri Light" pitchFamily="34" charset="0"/>
            <a:cs typeface="Calibri Light" pitchFamily="34" charset="0"/>
          </a:endParaRPr>
        </a:p>
      </dgm:t>
    </dgm:pt>
    <dgm:pt modelId="{08ADC3EC-1A86-40CA-932E-4AA67CD6E6E2}" type="parTrans" cxnId="{BAD2BA33-35B4-4311-8BEE-9900EDC044D6}">
      <dgm:prSet/>
      <dgm:spPr/>
      <dgm:t>
        <a:bodyPr/>
        <a:lstStyle/>
        <a:p>
          <a:endParaRPr lang="en-US"/>
        </a:p>
      </dgm:t>
    </dgm:pt>
    <dgm:pt modelId="{AD5BEC79-5409-4072-AE25-9260782F7A39}" type="sibTrans" cxnId="{BAD2BA33-35B4-4311-8BEE-9900EDC044D6}">
      <dgm:prSet/>
      <dgm:spPr/>
      <dgm:t>
        <a:bodyPr/>
        <a:lstStyle/>
        <a:p>
          <a:endParaRPr lang="en-US"/>
        </a:p>
      </dgm:t>
    </dgm:pt>
    <dgm:pt modelId="{A6ECF001-C028-4942-BECC-184A43D78379}" type="pres">
      <dgm:prSet presAssocID="{B78FAA2A-9135-41B4-A074-1E9A1A0CDDF6}" presName="list" presStyleCnt="0">
        <dgm:presLayoutVars>
          <dgm:dir/>
          <dgm:animLvl val="lvl"/>
        </dgm:presLayoutVars>
      </dgm:prSet>
      <dgm:spPr/>
    </dgm:pt>
    <dgm:pt modelId="{A17A6897-D12D-4EC7-8BD3-779FECB65C20}" type="pres">
      <dgm:prSet presAssocID="{32A5329F-ACEA-44A2-A22B-C5AB254B12F3}" presName="posSpace" presStyleCnt="0"/>
      <dgm:spPr/>
    </dgm:pt>
    <dgm:pt modelId="{3F9AC22B-CAB0-4A57-B77D-404C6DA13D43}" type="pres">
      <dgm:prSet presAssocID="{32A5329F-ACEA-44A2-A22B-C5AB254B12F3}" presName="vertFlow" presStyleCnt="0"/>
      <dgm:spPr/>
    </dgm:pt>
    <dgm:pt modelId="{421C18AD-8E06-428F-87FE-C5C62A9E6A24}" type="pres">
      <dgm:prSet presAssocID="{32A5329F-ACEA-44A2-A22B-C5AB254B12F3}" presName="topSpace" presStyleCnt="0"/>
      <dgm:spPr/>
    </dgm:pt>
    <dgm:pt modelId="{1BCF58AA-DC58-4C63-8246-8715DFF3530A}" type="pres">
      <dgm:prSet presAssocID="{32A5329F-ACEA-44A2-A22B-C5AB254B12F3}" presName="firstComp" presStyleCnt="0"/>
      <dgm:spPr/>
    </dgm:pt>
    <dgm:pt modelId="{C835D69D-51E5-4412-A83E-62E688FFE43B}" type="pres">
      <dgm:prSet presAssocID="{32A5329F-ACEA-44A2-A22B-C5AB254B12F3}" presName="firstChild" presStyleLbl="bgAccFollowNode1" presStyleIdx="0" presStyleCnt="1" custScaleX="92946" custScaleY="165363" custLinFactNeighborX="-15777" custLinFactNeighborY="-4943"/>
      <dgm:spPr/>
    </dgm:pt>
    <dgm:pt modelId="{8FBED07B-4B94-4D72-8492-72D6BA2A21B3}" type="pres">
      <dgm:prSet presAssocID="{32A5329F-ACEA-44A2-A22B-C5AB254B12F3}" presName="firstChildTx" presStyleLbl="bgAccFollowNode1" presStyleIdx="0" presStyleCnt="1">
        <dgm:presLayoutVars>
          <dgm:bulletEnabled val="1"/>
        </dgm:presLayoutVars>
      </dgm:prSet>
      <dgm:spPr/>
    </dgm:pt>
    <dgm:pt modelId="{A031E17E-B321-41FD-9AEC-5B9DDBF744BE}" type="pres">
      <dgm:prSet presAssocID="{32A5329F-ACEA-44A2-A22B-C5AB254B12F3}" presName="negSpace" presStyleCnt="0"/>
      <dgm:spPr/>
    </dgm:pt>
    <dgm:pt modelId="{972D993E-4F14-4B57-9122-19E2CF279721}" type="pres">
      <dgm:prSet presAssocID="{32A5329F-ACEA-44A2-A22B-C5AB254B12F3}" presName="circle" presStyleLbl="node1" presStyleIdx="0" presStyleCnt="1" custScaleX="70219" custScaleY="68711" custLinFactNeighborX="13972" custLinFactNeighborY="3286"/>
      <dgm:spPr/>
    </dgm:pt>
  </dgm:ptLst>
  <dgm:cxnLst>
    <dgm:cxn modelId="{C841ED03-96CE-41B6-9733-694188E563A2}" type="presOf" srcId="{32A5329F-ACEA-44A2-A22B-C5AB254B12F3}" destId="{972D993E-4F14-4B57-9122-19E2CF279721}" srcOrd="0" destOrd="0" presId="urn:microsoft.com/office/officeart/2005/8/layout/hList9"/>
    <dgm:cxn modelId="{0ECB3E1F-425B-40F0-9F9B-F5351B48E157}" srcId="{B78FAA2A-9135-41B4-A074-1E9A1A0CDDF6}" destId="{32A5329F-ACEA-44A2-A22B-C5AB254B12F3}" srcOrd="0" destOrd="0" parTransId="{58F4AB43-CF79-47CB-A2A9-8473CDB40813}" sibTransId="{AEFD1AC9-F197-47A0-9E83-2B7E191F0755}"/>
    <dgm:cxn modelId="{BAD2BA33-35B4-4311-8BEE-9900EDC044D6}" srcId="{32A5329F-ACEA-44A2-A22B-C5AB254B12F3}" destId="{CA28D1B6-FA47-4B5D-92A4-98614BE42973}" srcOrd="0" destOrd="0" parTransId="{08ADC3EC-1A86-40CA-932E-4AA67CD6E6E2}" sibTransId="{AD5BEC79-5409-4072-AE25-9260782F7A39}"/>
    <dgm:cxn modelId="{65512A92-FDE4-4CFB-9E4A-20475B490B77}" type="presOf" srcId="{CA28D1B6-FA47-4B5D-92A4-98614BE42973}" destId="{C835D69D-51E5-4412-A83E-62E688FFE43B}" srcOrd="0" destOrd="0" presId="urn:microsoft.com/office/officeart/2005/8/layout/hList9"/>
    <dgm:cxn modelId="{CF1E22C2-F9B8-4245-83E3-35C663D274FE}" type="presOf" srcId="{B78FAA2A-9135-41B4-A074-1E9A1A0CDDF6}" destId="{A6ECF001-C028-4942-BECC-184A43D78379}" srcOrd="0" destOrd="0" presId="urn:microsoft.com/office/officeart/2005/8/layout/hList9"/>
    <dgm:cxn modelId="{3CA2CFED-04CE-4990-AEF0-7ACA9B6F8013}" type="presOf" srcId="{CA28D1B6-FA47-4B5D-92A4-98614BE42973}" destId="{8FBED07B-4B94-4D72-8492-72D6BA2A21B3}" srcOrd="1" destOrd="0" presId="urn:microsoft.com/office/officeart/2005/8/layout/hList9"/>
    <dgm:cxn modelId="{21D66BE9-889E-4958-934F-81F2442CCA8E}" type="presParOf" srcId="{A6ECF001-C028-4942-BECC-184A43D78379}" destId="{A17A6897-D12D-4EC7-8BD3-779FECB65C20}" srcOrd="0" destOrd="0" presId="urn:microsoft.com/office/officeart/2005/8/layout/hList9"/>
    <dgm:cxn modelId="{CBC48D15-AA5C-4CCF-B257-87015A49EBB1}" type="presParOf" srcId="{A6ECF001-C028-4942-BECC-184A43D78379}" destId="{3F9AC22B-CAB0-4A57-B77D-404C6DA13D43}" srcOrd="1" destOrd="0" presId="urn:microsoft.com/office/officeart/2005/8/layout/hList9"/>
    <dgm:cxn modelId="{A48DA5FD-35C0-43BF-B720-C1856566D63E}" type="presParOf" srcId="{3F9AC22B-CAB0-4A57-B77D-404C6DA13D43}" destId="{421C18AD-8E06-428F-87FE-C5C62A9E6A24}" srcOrd="0" destOrd="0" presId="urn:microsoft.com/office/officeart/2005/8/layout/hList9"/>
    <dgm:cxn modelId="{FC58DF73-7A97-4266-85D2-46199E5DBD22}" type="presParOf" srcId="{3F9AC22B-CAB0-4A57-B77D-404C6DA13D43}" destId="{1BCF58AA-DC58-4C63-8246-8715DFF3530A}" srcOrd="1" destOrd="0" presId="urn:microsoft.com/office/officeart/2005/8/layout/hList9"/>
    <dgm:cxn modelId="{B93EBA96-1DE5-41CF-BD73-1C6FE3B7777F}" type="presParOf" srcId="{1BCF58AA-DC58-4C63-8246-8715DFF3530A}" destId="{C835D69D-51E5-4412-A83E-62E688FFE43B}" srcOrd="0" destOrd="0" presId="urn:microsoft.com/office/officeart/2005/8/layout/hList9"/>
    <dgm:cxn modelId="{1623CB4A-96EE-47DE-9B87-E1BE7EDE8056}" type="presParOf" srcId="{1BCF58AA-DC58-4C63-8246-8715DFF3530A}" destId="{8FBED07B-4B94-4D72-8492-72D6BA2A21B3}" srcOrd="1" destOrd="0" presId="urn:microsoft.com/office/officeart/2005/8/layout/hList9"/>
    <dgm:cxn modelId="{335EA14E-BC18-4671-AD65-32B6B206E0DD}" type="presParOf" srcId="{A6ECF001-C028-4942-BECC-184A43D78379}" destId="{A031E17E-B321-41FD-9AEC-5B9DDBF744BE}" srcOrd="2" destOrd="0" presId="urn:microsoft.com/office/officeart/2005/8/layout/hList9"/>
    <dgm:cxn modelId="{5C947B2C-1090-4799-A5E0-65399B4E9D9B}" type="presParOf" srcId="{A6ECF001-C028-4942-BECC-184A43D78379}" destId="{972D993E-4F14-4B57-9122-19E2CF279721}" srcOrd="3" destOrd="0" presId="urn:microsoft.com/office/officeart/2005/8/layout/hList9"/>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78FAA2A-9135-41B4-A074-1E9A1A0CDDF6}" type="doc">
      <dgm:prSet loTypeId="urn:microsoft.com/office/officeart/2005/8/layout/hList9" loCatId="list" qsTypeId="urn:microsoft.com/office/officeart/2005/8/quickstyle/simple5" qsCatId="simple" csTypeId="urn:microsoft.com/office/officeart/2005/8/colors/accent0_3" csCatId="mainScheme" phldr="1"/>
      <dgm:spPr/>
      <dgm:t>
        <a:bodyPr/>
        <a:lstStyle/>
        <a:p>
          <a:endParaRPr lang="en-US"/>
        </a:p>
      </dgm:t>
    </dgm:pt>
    <dgm:pt modelId="{32A5329F-ACEA-44A2-A22B-C5AB254B12F3}">
      <dgm:prSet phldrT="[Text]" custT="1"/>
      <dgm:spPr/>
      <dgm:t>
        <a:bodyPr/>
        <a:lstStyle/>
        <a:p>
          <a:r>
            <a:rPr lang="en-IN" sz="1800" dirty="0">
              <a:latin typeface="+mj-lt"/>
            </a:rPr>
            <a:t>Training and Predicting</a:t>
          </a:r>
          <a:endParaRPr lang="en-US" sz="1800" dirty="0">
            <a:latin typeface="+mj-lt"/>
          </a:endParaRPr>
        </a:p>
      </dgm:t>
    </dgm:pt>
    <dgm:pt modelId="{58F4AB43-CF79-47CB-A2A9-8473CDB40813}" type="parTrans" cxnId="{0ECB3E1F-425B-40F0-9F9B-F5351B48E157}">
      <dgm:prSet/>
      <dgm:spPr/>
      <dgm:t>
        <a:bodyPr/>
        <a:lstStyle/>
        <a:p>
          <a:endParaRPr lang="en-US"/>
        </a:p>
      </dgm:t>
    </dgm:pt>
    <dgm:pt modelId="{AEFD1AC9-F197-47A0-9E83-2B7E191F0755}" type="sibTrans" cxnId="{0ECB3E1F-425B-40F0-9F9B-F5351B48E157}">
      <dgm:prSet/>
      <dgm:spPr/>
      <dgm:t>
        <a:bodyPr/>
        <a:lstStyle/>
        <a:p>
          <a:endParaRPr lang="en-US"/>
        </a:p>
      </dgm:t>
    </dgm:pt>
    <dgm:pt modelId="{CA28D1B6-FA47-4B5D-92A4-98614BE42973}">
      <dgm:prSet phldrT="[Text]" custT="1"/>
      <dgm:spPr/>
      <dgm:t>
        <a:bodyPr/>
        <a:lstStyle/>
        <a:p>
          <a:pPr algn="l">
            <a:lnSpc>
              <a:spcPct val="100000"/>
            </a:lnSpc>
          </a:pPr>
          <a:r>
            <a:rPr lang="en-IN" sz="1400" b="1" i="0" dirty="0">
              <a:latin typeface="Calibri Light" pitchFamily="34" charset="0"/>
              <a:cs typeface="Calibri Light" pitchFamily="34" charset="0"/>
            </a:rPr>
            <a:t>Running the model for a particular number of epochs and then predicting the result on testing data.</a:t>
          </a:r>
        </a:p>
      </dgm:t>
    </dgm:pt>
    <dgm:pt modelId="{08ADC3EC-1A86-40CA-932E-4AA67CD6E6E2}" type="parTrans" cxnId="{BAD2BA33-35B4-4311-8BEE-9900EDC044D6}">
      <dgm:prSet/>
      <dgm:spPr/>
      <dgm:t>
        <a:bodyPr/>
        <a:lstStyle/>
        <a:p>
          <a:endParaRPr lang="en-US"/>
        </a:p>
      </dgm:t>
    </dgm:pt>
    <dgm:pt modelId="{AD5BEC79-5409-4072-AE25-9260782F7A39}" type="sibTrans" cxnId="{BAD2BA33-35B4-4311-8BEE-9900EDC044D6}">
      <dgm:prSet/>
      <dgm:spPr/>
      <dgm:t>
        <a:bodyPr/>
        <a:lstStyle/>
        <a:p>
          <a:endParaRPr lang="en-US"/>
        </a:p>
      </dgm:t>
    </dgm:pt>
    <dgm:pt modelId="{A6ECF001-C028-4942-BECC-184A43D78379}" type="pres">
      <dgm:prSet presAssocID="{B78FAA2A-9135-41B4-A074-1E9A1A0CDDF6}" presName="list" presStyleCnt="0">
        <dgm:presLayoutVars>
          <dgm:dir/>
          <dgm:animLvl val="lvl"/>
        </dgm:presLayoutVars>
      </dgm:prSet>
      <dgm:spPr/>
    </dgm:pt>
    <dgm:pt modelId="{A17A6897-D12D-4EC7-8BD3-779FECB65C20}" type="pres">
      <dgm:prSet presAssocID="{32A5329F-ACEA-44A2-A22B-C5AB254B12F3}" presName="posSpace" presStyleCnt="0"/>
      <dgm:spPr/>
    </dgm:pt>
    <dgm:pt modelId="{3F9AC22B-CAB0-4A57-B77D-404C6DA13D43}" type="pres">
      <dgm:prSet presAssocID="{32A5329F-ACEA-44A2-A22B-C5AB254B12F3}" presName="vertFlow" presStyleCnt="0"/>
      <dgm:spPr/>
    </dgm:pt>
    <dgm:pt modelId="{421C18AD-8E06-428F-87FE-C5C62A9E6A24}" type="pres">
      <dgm:prSet presAssocID="{32A5329F-ACEA-44A2-A22B-C5AB254B12F3}" presName="topSpace" presStyleCnt="0"/>
      <dgm:spPr/>
    </dgm:pt>
    <dgm:pt modelId="{1BCF58AA-DC58-4C63-8246-8715DFF3530A}" type="pres">
      <dgm:prSet presAssocID="{32A5329F-ACEA-44A2-A22B-C5AB254B12F3}" presName="firstComp" presStyleCnt="0"/>
      <dgm:spPr/>
    </dgm:pt>
    <dgm:pt modelId="{C835D69D-51E5-4412-A83E-62E688FFE43B}" type="pres">
      <dgm:prSet presAssocID="{32A5329F-ACEA-44A2-A22B-C5AB254B12F3}" presName="firstChild" presStyleLbl="bgAccFollowNode1" presStyleIdx="0" presStyleCnt="1" custScaleX="92946" custScaleY="161725" custLinFactNeighborX="-16267" custLinFactNeighborY="-5626"/>
      <dgm:spPr/>
    </dgm:pt>
    <dgm:pt modelId="{8FBED07B-4B94-4D72-8492-72D6BA2A21B3}" type="pres">
      <dgm:prSet presAssocID="{32A5329F-ACEA-44A2-A22B-C5AB254B12F3}" presName="firstChildTx" presStyleLbl="bgAccFollowNode1" presStyleIdx="0" presStyleCnt="1">
        <dgm:presLayoutVars>
          <dgm:bulletEnabled val="1"/>
        </dgm:presLayoutVars>
      </dgm:prSet>
      <dgm:spPr/>
    </dgm:pt>
    <dgm:pt modelId="{A031E17E-B321-41FD-9AEC-5B9DDBF744BE}" type="pres">
      <dgm:prSet presAssocID="{32A5329F-ACEA-44A2-A22B-C5AB254B12F3}" presName="negSpace" presStyleCnt="0"/>
      <dgm:spPr/>
    </dgm:pt>
    <dgm:pt modelId="{972D993E-4F14-4B57-9122-19E2CF279721}" type="pres">
      <dgm:prSet presAssocID="{32A5329F-ACEA-44A2-A22B-C5AB254B12F3}" presName="circle" presStyleLbl="node1" presStyleIdx="0" presStyleCnt="1" custScaleX="70219" custScaleY="68711" custLinFactNeighborX="13972" custLinFactNeighborY="3286"/>
      <dgm:spPr/>
    </dgm:pt>
  </dgm:ptLst>
  <dgm:cxnLst>
    <dgm:cxn modelId="{8A96B919-BA7A-497C-9C24-43E3B329C8C8}" type="presOf" srcId="{32A5329F-ACEA-44A2-A22B-C5AB254B12F3}" destId="{972D993E-4F14-4B57-9122-19E2CF279721}" srcOrd="0" destOrd="0" presId="urn:microsoft.com/office/officeart/2005/8/layout/hList9"/>
    <dgm:cxn modelId="{0ECB3E1F-425B-40F0-9F9B-F5351B48E157}" srcId="{B78FAA2A-9135-41B4-A074-1E9A1A0CDDF6}" destId="{32A5329F-ACEA-44A2-A22B-C5AB254B12F3}" srcOrd="0" destOrd="0" parTransId="{58F4AB43-CF79-47CB-A2A9-8473CDB40813}" sibTransId="{AEFD1AC9-F197-47A0-9E83-2B7E191F0755}"/>
    <dgm:cxn modelId="{804E1528-9A27-4A35-97D9-5711E3118D7C}" type="presOf" srcId="{CA28D1B6-FA47-4B5D-92A4-98614BE42973}" destId="{C835D69D-51E5-4412-A83E-62E688FFE43B}" srcOrd="0" destOrd="0" presId="urn:microsoft.com/office/officeart/2005/8/layout/hList9"/>
    <dgm:cxn modelId="{2B0B5F30-10DD-4D6D-AF6A-01B611AE1E33}" type="presOf" srcId="{B78FAA2A-9135-41B4-A074-1E9A1A0CDDF6}" destId="{A6ECF001-C028-4942-BECC-184A43D78379}" srcOrd="0" destOrd="0" presId="urn:microsoft.com/office/officeart/2005/8/layout/hList9"/>
    <dgm:cxn modelId="{BAD2BA33-35B4-4311-8BEE-9900EDC044D6}" srcId="{32A5329F-ACEA-44A2-A22B-C5AB254B12F3}" destId="{CA28D1B6-FA47-4B5D-92A4-98614BE42973}" srcOrd="0" destOrd="0" parTransId="{08ADC3EC-1A86-40CA-932E-4AA67CD6E6E2}" sibTransId="{AD5BEC79-5409-4072-AE25-9260782F7A39}"/>
    <dgm:cxn modelId="{681BBF5E-591A-459E-9E11-E6E180288D29}" type="presOf" srcId="{CA28D1B6-FA47-4B5D-92A4-98614BE42973}" destId="{8FBED07B-4B94-4D72-8492-72D6BA2A21B3}" srcOrd="1" destOrd="0" presId="urn:microsoft.com/office/officeart/2005/8/layout/hList9"/>
    <dgm:cxn modelId="{A5F6185B-9131-4C94-A4F1-CAA361182F69}" type="presParOf" srcId="{A6ECF001-C028-4942-BECC-184A43D78379}" destId="{A17A6897-D12D-4EC7-8BD3-779FECB65C20}" srcOrd="0" destOrd="0" presId="urn:microsoft.com/office/officeart/2005/8/layout/hList9"/>
    <dgm:cxn modelId="{1D9676F0-B3FC-488F-8DAE-6BA2389BFACE}" type="presParOf" srcId="{A6ECF001-C028-4942-BECC-184A43D78379}" destId="{3F9AC22B-CAB0-4A57-B77D-404C6DA13D43}" srcOrd="1" destOrd="0" presId="urn:microsoft.com/office/officeart/2005/8/layout/hList9"/>
    <dgm:cxn modelId="{DA7D21C8-2D41-4313-A810-1C75FECA8716}" type="presParOf" srcId="{3F9AC22B-CAB0-4A57-B77D-404C6DA13D43}" destId="{421C18AD-8E06-428F-87FE-C5C62A9E6A24}" srcOrd="0" destOrd="0" presId="urn:microsoft.com/office/officeart/2005/8/layout/hList9"/>
    <dgm:cxn modelId="{69DD6103-02AF-4432-A9A0-4CCDBFBD0151}" type="presParOf" srcId="{3F9AC22B-CAB0-4A57-B77D-404C6DA13D43}" destId="{1BCF58AA-DC58-4C63-8246-8715DFF3530A}" srcOrd="1" destOrd="0" presId="urn:microsoft.com/office/officeart/2005/8/layout/hList9"/>
    <dgm:cxn modelId="{40C3F396-CC34-4067-B4EF-9DEFABC941E6}" type="presParOf" srcId="{1BCF58AA-DC58-4C63-8246-8715DFF3530A}" destId="{C835D69D-51E5-4412-A83E-62E688FFE43B}" srcOrd="0" destOrd="0" presId="urn:microsoft.com/office/officeart/2005/8/layout/hList9"/>
    <dgm:cxn modelId="{C856F430-1610-4115-96EB-918D9AEA8AA6}" type="presParOf" srcId="{1BCF58AA-DC58-4C63-8246-8715DFF3530A}" destId="{8FBED07B-4B94-4D72-8492-72D6BA2A21B3}" srcOrd="1" destOrd="0" presId="urn:microsoft.com/office/officeart/2005/8/layout/hList9"/>
    <dgm:cxn modelId="{4A8F9640-9D16-41FE-824F-8276330C5BC7}" type="presParOf" srcId="{A6ECF001-C028-4942-BECC-184A43D78379}" destId="{A031E17E-B321-41FD-9AEC-5B9DDBF744BE}" srcOrd="2" destOrd="0" presId="urn:microsoft.com/office/officeart/2005/8/layout/hList9"/>
    <dgm:cxn modelId="{DD84DC93-0B10-44BC-9D70-2546B2358056}" type="presParOf" srcId="{A6ECF001-C028-4942-BECC-184A43D78379}" destId="{972D993E-4F14-4B57-9122-19E2CF279721}" srcOrd="3" destOrd="0" presId="urn:microsoft.com/office/officeart/2005/8/layout/hList9"/>
  </dgm:cxnLst>
  <dgm:bg>
    <a:noFill/>
  </dgm:bg>
  <dgm:whole/>
  <dgm:extLst>
    <a:ext uri="http://schemas.microsoft.com/office/drawing/2008/diagram">
      <dsp:dataModelExt xmlns:dsp="http://schemas.microsoft.com/office/drawing/2008/diagram" relId="rId1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78FAA2A-9135-41B4-A074-1E9A1A0CDDF6}" type="doc">
      <dgm:prSet loTypeId="urn:microsoft.com/office/officeart/2005/8/layout/hList9" loCatId="list" qsTypeId="urn:microsoft.com/office/officeart/2005/8/quickstyle/simple5" qsCatId="simple" csTypeId="urn:microsoft.com/office/officeart/2005/8/colors/accent0_3" csCatId="mainScheme" phldr="1"/>
      <dgm:spPr/>
      <dgm:t>
        <a:bodyPr/>
        <a:lstStyle/>
        <a:p>
          <a:endParaRPr lang="en-US"/>
        </a:p>
      </dgm:t>
    </dgm:pt>
    <dgm:pt modelId="{32A5329F-ACEA-44A2-A22B-C5AB254B12F3}">
      <dgm:prSet phldrT="[Text]" custT="1"/>
      <dgm:spPr/>
      <dgm:t>
        <a:bodyPr/>
        <a:lstStyle/>
        <a:p>
          <a:r>
            <a:rPr lang="en-IN" sz="1800" dirty="0">
              <a:latin typeface="+mj-lt"/>
            </a:rPr>
            <a:t>Forming Model</a:t>
          </a:r>
          <a:endParaRPr lang="en-US" sz="1800" dirty="0">
            <a:latin typeface="+mj-lt"/>
          </a:endParaRPr>
        </a:p>
      </dgm:t>
    </dgm:pt>
    <dgm:pt modelId="{58F4AB43-CF79-47CB-A2A9-8473CDB40813}" type="parTrans" cxnId="{0ECB3E1F-425B-40F0-9F9B-F5351B48E157}">
      <dgm:prSet/>
      <dgm:spPr/>
      <dgm:t>
        <a:bodyPr/>
        <a:lstStyle/>
        <a:p>
          <a:endParaRPr lang="en-US"/>
        </a:p>
      </dgm:t>
    </dgm:pt>
    <dgm:pt modelId="{AEFD1AC9-F197-47A0-9E83-2B7E191F0755}" type="sibTrans" cxnId="{0ECB3E1F-425B-40F0-9F9B-F5351B48E157}">
      <dgm:prSet/>
      <dgm:spPr/>
      <dgm:t>
        <a:bodyPr/>
        <a:lstStyle/>
        <a:p>
          <a:endParaRPr lang="en-US"/>
        </a:p>
      </dgm:t>
    </dgm:pt>
    <dgm:pt modelId="{CA28D1B6-FA47-4B5D-92A4-98614BE42973}">
      <dgm:prSet phldrT="[Text]" custT="1"/>
      <dgm:spPr/>
      <dgm:t>
        <a:bodyPr/>
        <a:lstStyle/>
        <a:p>
          <a:pPr algn="l"/>
          <a:endParaRPr lang="en-IN" sz="1300" dirty="0">
            <a:latin typeface="Calibri Light" pitchFamily="34" charset="0"/>
            <a:cs typeface="Calibri Light" pitchFamily="34" charset="0"/>
          </a:endParaRPr>
        </a:p>
        <a:p>
          <a:pPr algn="l"/>
          <a:endParaRPr lang="en-IN" sz="1300" dirty="0">
            <a:latin typeface="Calibri Light" pitchFamily="34" charset="0"/>
            <a:cs typeface="Calibri Light" pitchFamily="34" charset="0"/>
          </a:endParaRPr>
        </a:p>
        <a:p>
          <a:pPr algn="l"/>
          <a:r>
            <a:rPr lang="en-IN" sz="1400" b="1" dirty="0">
              <a:latin typeface="Calibri Light" pitchFamily="34" charset="0"/>
              <a:cs typeface="Calibri Light" pitchFamily="34" charset="0"/>
            </a:rPr>
            <a:t>Used </a:t>
          </a:r>
          <a:r>
            <a:rPr lang="en-IN" sz="1400" b="1" dirty="0" err="1">
              <a:latin typeface="Calibri Light" pitchFamily="34" charset="0"/>
              <a:cs typeface="Calibri Light" pitchFamily="34" charset="0"/>
            </a:rPr>
            <a:t>Tensorflow</a:t>
          </a:r>
          <a:r>
            <a:rPr lang="en-IN" sz="1400" b="1" dirty="0">
              <a:latin typeface="Calibri Light" pitchFamily="34" charset="0"/>
              <a:cs typeface="Calibri Light" pitchFamily="34" charset="0"/>
            </a:rPr>
            <a:t> and </a:t>
          </a:r>
          <a:r>
            <a:rPr lang="en-IN" sz="1400" b="1" dirty="0" err="1">
              <a:latin typeface="Calibri Light" pitchFamily="34" charset="0"/>
              <a:cs typeface="Calibri Light" pitchFamily="34" charset="0"/>
            </a:rPr>
            <a:t>Keras</a:t>
          </a:r>
          <a:r>
            <a:rPr lang="en-IN" sz="1400" b="1" dirty="0">
              <a:latin typeface="Calibri Light" pitchFamily="34" charset="0"/>
              <a:cs typeface="Calibri Light" pitchFamily="34" charset="0"/>
            </a:rPr>
            <a:t> libraries for forming the deep learning model</a:t>
          </a:r>
          <a:r>
            <a:rPr lang="en-IN" sz="1400" dirty="0">
              <a:latin typeface="Calibri Light" pitchFamily="34" charset="0"/>
              <a:cs typeface="Calibri Light" pitchFamily="34" charset="0"/>
            </a:rPr>
            <a:t>.</a:t>
          </a:r>
          <a:endParaRPr lang="en-IN" sz="1200" dirty="0">
            <a:latin typeface="Calibri Light" pitchFamily="34" charset="0"/>
            <a:cs typeface="Calibri Light" pitchFamily="34" charset="0"/>
          </a:endParaRPr>
        </a:p>
        <a:p>
          <a:pPr algn="l"/>
          <a:endParaRPr lang="en-IN" sz="1200" dirty="0">
            <a:latin typeface="Calibri Light" pitchFamily="34" charset="0"/>
            <a:cs typeface="Calibri Light" pitchFamily="34" charset="0"/>
          </a:endParaRPr>
        </a:p>
        <a:p>
          <a:pPr algn="l"/>
          <a:endParaRPr lang="en-IN" sz="1200" dirty="0">
            <a:latin typeface="Calibri Light" pitchFamily="34" charset="0"/>
            <a:cs typeface="Calibri Light" pitchFamily="34" charset="0"/>
          </a:endParaRPr>
        </a:p>
        <a:p>
          <a:pPr algn="l"/>
          <a:endParaRPr lang="en-IN" sz="1400" dirty="0">
            <a:latin typeface="Calibri Light" pitchFamily="34" charset="0"/>
            <a:cs typeface="Calibri Light" pitchFamily="34" charset="0"/>
          </a:endParaRPr>
        </a:p>
        <a:p>
          <a:pPr algn="l"/>
          <a:endParaRPr lang="en-IN" sz="1400" dirty="0">
            <a:latin typeface="Calibri Light" pitchFamily="34" charset="0"/>
            <a:cs typeface="Calibri Light" pitchFamily="34" charset="0"/>
          </a:endParaRPr>
        </a:p>
      </dgm:t>
    </dgm:pt>
    <dgm:pt modelId="{08ADC3EC-1A86-40CA-932E-4AA67CD6E6E2}" type="parTrans" cxnId="{BAD2BA33-35B4-4311-8BEE-9900EDC044D6}">
      <dgm:prSet/>
      <dgm:spPr/>
      <dgm:t>
        <a:bodyPr/>
        <a:lstStyle/>
        <a:p>
          <a:endParaRPr lang="en-US"/>
        </a:p>
      </dgm:t>
    </dgm:pt>
    <dgm:pt modelId="{AD5BEC79-5409-4072-AE25-9260782F7A39}" type="sibTrans" cxnId="{BAD2BA33-35B4-4311-8BEE-9900EDC044D6}">
      <dgm:prSet/>
      <dgm:spPr/>
      <dgm:t>
        <a:bodyPr/>
        <a:lstStyle/>
        <a:p>
          <a:endParaRPr lang="en-US"/>
        </a:p>
      </dgm:t>
    </dgm:pt>
    <dgm:pt modelId="{A6ECF001-C028-4942-BECC-184A43D78379}" type="pres">
      <dgm:prSet presAssocID="{B78FAA2A-9135-41B4-A074-1E9A1A0CDDF6}" presName="list" presStyleCnt="0">
        <dgm:presLayoutVars>
          <dgm:dir/>
          <dgm:animLvl val="lvl"/>
        </dgm:presLayoutVars>
      </dgm:prSet>
      <dgm:spPr/>
    </dgm:pt>
    <dgm:pt modelId="{A17A6897-D12D-4EC7-8BD3-779FECB65C20}" type="pres">
      <dgm:prSet presAssocID="{32A5329F-ACEA-44A2-A22B-C5AB254B12F3}" presName="posSpace" presStyleCnt="0"/>
      <dgm:spPr/>
    </dgm:pt>
    <dgm:pt modelId="{3F9AC22B-CAB0-4A57-B77D-404C6DA13D43}" type="pres">
      <dgm:prSet presAssocID="{32A5329F-ACEA-44A2-A22B-C5AB254B12F3}" presName="vertFlow" presStyleCnt="0"/>
      <dgm:spPr/>
    </dgm:pt>
    <dgm:pt modelId="{421C18AD-8E06-428F-87FE-C5C62A9E6A24}" type="pres">
      <dgm:prSet presAssocID="{32A5329F-ACEA-44A2-A22B-C5AB254B12F3}" presName="topSpace" presStyleCnt="0"/>
      <dgm:spPr/>
    </dgm:pt>
    <dgm:pt modelId="{1BCF58AA-DC58-4C63-8246-8715DFF3530A}" type="pres">
      <dgm:prSet presAssocID="{32A5329F-ACEA-44A2-A22B-C5AB254B12F3}" presName="firstComp" presStyleCnt="0"/>
      <dgm:spPr/>
    </dgm:pt>
    <dgm:pt modelId="{C835D69D-51E5-4412-A83E-62E688FFE43B}" type="pres">
      <dgm:prSet presAssocID="{32A5329F-ACEA-44A2-A22B-C5AB254B12F3}" presName="firstChild" presStyleLbl="bgAccFollowNode1" presStyleIdx="0" presStyleCnt="1" custScaleX="92946" custScaleY="165363" custLinFactNeighborX="-15777" custLinFactNeighborY="-4943"/>
      <dgm:spPr/>
    </dgm:pt>
    <dgm:pt modelId="{8FBED07B-4B94-4D72-8492-72D6BA2A21B3}" type="pres">
      <dgm:prSet presAssocID="{32A5329F-ACEA-44A2-A22B-C5AB254B12F3}" presName="firstChildTx" presStyleLbl="bgAccFollowNode1" presStyleIdx="0" presStyleCnt="1">
        <dgm:presLayoutVars>
          <dgm:bulletEnabled val="1"/>
        </dgm:presLayoutVars>
      </dgm:prSet>
      <dgm:spPr/>
    </dgm:pt>
    <dgm:pt modelId="{A031E17E-B321-41FD-9AEC-5B9DDBF744BE}" type="pres">
      <dgm:prSet presAssocID="{32A5329F-ACEA-44A2-A22B-C5AB254B12F3}" presName="negSpace" presStyleCnt="0"/>
      <dgm:spPr/>
    </dgm:pt>
    <dgm:pt modelId="{972D993E-4F14-4B57-9122-19E2CF279721}" type="pres">
      <dgm:prSet presAssocID="{32A5329F-ACEA-44A2-A22B-C5AB254B12F3}" presName="circle" presStyleLbl="node1" presStyleIdx="0" presStyleCnt="1" custScaleX="70219" custScaleY="68711" custLinFactNeighborX="13972" custLinFactNeighborY="3286"/>
      <dgm:spPr/>
    </dgm:pt>
  </dgm:ptLst>
  <dgm:cxnLst>
    <dgm:cxn modelId="{0ECB3E1F-425B-40F0-9F9B-F5351B48E157}" srcId="{B78FAA2A-9135-41B4-A074-1E9A1A0CDDF6}" destId="{32A5329F-ACEA-44A2-A22B-C5AB254B12F3}" srcOrd="0" destOrd="0" parTransId="{58F4AB43-CF79-47CB-A2A9-8473CDB40813}" sibTransId="{AEFD1AC9-F197-47A0-9E83-2B7E191F0755}"/>
    <dgm:cxn modelId="{BAD2BA33-35B4-4311-8BEE-9900EDC044D6}" srcId="{32A5329F-ACEA-44A2-A22B-C5AB254B12F3}" destId="{CA28D1B6-FA47-4B5D-92A4-98614BE42973}" srcOrd="0" destOrd="0" parTransId="{08ADC3EC-1A86-40CA-932E-4AA67CD6E6E2}" sibTransId="{AD5BEC79-5409-4072-AE25-9260782F7A39}"/>
    <dgm:cxn modelId="{1BF69B44-32E4-49CF-BF4F-A252EC19F091}" type="presOf" srcId="{32A5329F-ACEA-44A2-A22B-C5AB254B12F3}" destId="{972D993E-4F14-4B57-9122-19E2CF279721}" srcOrd="0" destOrd="0" presId="urn:microsoft.com/office/officeart/2005/8/layout/hList9"/>
    <dgm:cxn modelId="{06A13569-557B-4145-8DC9-AAC08858BA1D}" type="presOf" srcId="{CA28D1B6-FA47-4B5D-92A4-98614BE42973}" destId="{8FBED07B-4B94-4D72-8492-72D6BA2A21B3}" srcOrd="1" destOrd="0" presId="urn:microsoft.com/office/officeart/2005/8/layout/hList9"/>
    <dgm:cxn modelId="{B7D62D4E-105C-4682-BA30-AAAD0C06E9E5}" type="presOf" srcId="{B78FAA2A-9135-41B4-A074-1E9A1A0CDDF6}" destId="{A6ECF001-C028-4942-BECC-184A43D78379}" srcOrd="0" destOrd="0" presId="urn:microsoft.com/office/officeart/2005/8/layout/hList9"/>
    <dgm:cxn modelId="{74B62B5A-A9E3-4B72-AF68-8B28ACAA4D99}" type="presOf" srcId="{CA28D1B6-FA47-4B5D-92A4-98614BE42973}" destId="{C835D69D-51E5-4412-A83E-62E688FFE43B}" srcOrd="0" destOrd="0" presId="urn:microsoft.com/office/officeart/2005/8/layout/hList9"/>
    <dgm:cxn modelId="{3E683DCD-41F3-4DEE-8FD0-AF347EA21B97}" type="presParOf" srcId="{A6ECF001-C028-4942-BECC-184A43D78379}" destId="{A17A6897-D12D-4EC7-8BD3-779FECB65C20}" srcOrd="0" destOrd="0" presId="urn:microsoft.com/office/officeart/2005/8/layout/hList9"/>
    <dgm:cxn modelId="{70AC0A2D-C43A-4CD7-BD59-483D6DC73F39}" type="presParOf" srcId="{A6ECF001-C028-4942-BECC-184A43D78379}" destId="{3F9AC22B-CAB0-4A57-B77D-404C6DA13D43}" srcOrd="1" destOrd="0" presId="urn:microsoft.com/office/officeart/2005/8/layout/hList9"/>
    <dgm:cxn modelId="{82D346F2-62E2-4EDF-AD6B-D6939F9EC835}" type="presParOf" srcId="{3F9AC22B-CAB0-4A57-B77D-404C6DA13D43}" destId="{421C18AD-8E06-428F-87FE-C5C62A9E6A24}" srcOrd="0" destOrd="0" presId="urn:microsoft.com/office/officeart/2005/8/layout/hList9"/>
    <dgm:cxn modelId="{59F84D4D-AE0D-4058-96A5-6AFDA8F8449A}" type="presParOf" srcId="{3F9AC22B-CAB0-4A57-B77D-404C6DA13D43}" destId="{1BCF58AA-DC58-4C63-8246-8715DFF3530A}" srcOrd="1" destOrd="0" presId="urn:microsoft.com/office/officeart/2005/8/layout/hList9"/>
    <dgm:cxn modelId="{CA283F03-F5B8-45B2-ABE4-F4C513795D39}" type="presParOf" srcId="{1BCF58AA-DC58-4C63-8246-8715DFF3530A}" destId="{C835D69D-51E5-4412-A83E-62E688FFE43B}" srcOrd="0" destOrd="0" presId="urn:microsoft.com/office/officeart/2005/8/layout/hList9"/>
    <dgm:cxn modelId="{6E0952E3-469C-422A-BD28-B45C129B0DFC}" type="presParOf" srcId="{1BCF58AA-DC58-4C63-8246-8715DFF3530A}" destId="{8FBED07B-4B94-4D72-8492-72D6BA2A21B3}" srcOrd="1" destOrd="0" presId="urn:microsoft.com/office/officeart/2005/8/layout/hList9"/>
    <dgm:cxn modelId="{523ABE00-749B-4A80-8E9C-F0AF88F221FA}" type="presParOf" srcId="{A6ECF001-C028-4942-BECC-184A43D78379}" destId="{A031E17E-B321-41FD-9AEC-5B9DDBF744BE}" srcOrd="2" destOrd="0" presId="urn:microsoft.com/office/officeart/2005/8/layout/hList9"/>
    <dgm:cxn modelId="{3D7E797D-9F14-4B05-A0A9-1FB13A8C5279}" type="presParOf" srcId="{A6ECF001-C028-4942-BECC-184A43D78379}" destId="{972D993E-4F14-4B57-9122-19E2CF279721}" srcOrd="3" destOrd="0" presId="urn:microsoft.com/office/officeart/2005/8/layout/hList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78FAA2A-9135-41B4-A074-1E9A1A0CDDF6}" type="doc">
      <dgm:prSet loTypeId="urn:microsoft.com/office/officeart/2005/8/layout/hList9" loCatId="list" qsTypeId="urn:microsoft.com/office/officeart/2005/8/quickstyle/simple5" qsCatId="simple" csTypeId="urn:microsoft.com/office/officeart/2005/8/colors/accent0_3" csCatId="mainScheme" phldr="1"/>
      <dgm:spPr/>
      <dgm:t>
        <a:bodyPr/>
        <a:lstStyle/>
        <a:p>
          <a:endParaRPr lang="en-US"/>
        </a:p>
      </dgm:t>
    </dgm:pt>
    <dgm:pt modelId="{32A5329F-ACEA-44A2-A22B-C5AB254B12F3}">
      <dgm:prSet phldrT="[Text]" custT="1"/>
      <dgm:spPr/>
      <dgm:t>
        <a:bodyPr/>
        <a:lstStyle/>
        <a:p>
          <a:r>
            <a:rPr lang="en-IN" sz="1800" dirty="0">
              <a:latin typeface="+mj-lt"/>
            </a:rPr>
            <a:t>Data sequence</a:t>
          </a:r>
          <a:endParaRPr lang="en-US" sz="1800" dirty="0">
            <a:latin typeface="+mj-lt"/>
          </a:endParaRPr>
        </a:p>
      </dgm:t>
    </dgm:pt>
    <dgm:pt modelId="{58F4AB43-CF79-47CB-A2A9-8473CDB40813}" type="parTrans" cxnId="{0ECB3E1F-425B-40F0-9F9B-F5351B48E157}">
      <dgm:prSet/>
      <dgm:spPr/>
      <dgm:t>
        <a:bodyPr/>
        <a:lstStyle/>
        <a:p>
          <a:endParaRPr lang="en-US"/>
        </a:p>
      </dgm:t>
    </dgm:pt>
    <dgm:pt modelId="{AEFD1AC9-F197-47A0-9E83-2B7E191F0755}" type="sibTrans" cxnId="{0ECB3E1F-425B-40F0-9F9B-F5351B48E157}">
      <dgm:prSet/>
      <dgm:spPr/>
      <dgm:t>
        <a:bodyPr/>
        <a:lstStyle/>
        <a:p>
          <a:endParaRPr lang="en-US"/>
        </a:p>
      </dgm:t>
    </dgm:pt>
    <dgm:pt modelId="{CA28D1B6-FA47-4B5D-92A4-98614BE42973}">
      <dgm:prSet phldrT="[Text]" custT="1"/>
      <dgm:spPr/>
      <dgm:t>
        <a:bodyPr/>
        <a:lstStyle/>
        <a:p>
          <a:pPr algn="l"/>
          <a:endParaRPr lang="en-IN" sz="1300" dirty="0">
            <a:latin typeface="Calibri Light" pitchFamily="34" charset="0"/>
            <a:cs typeface="Calibri Light" pitchFamily="34" charset="0"/>
          </a:endParaRPr>
        </a:p>
        <a:p>
          <a:pPr algn="l"/>
          <a:endParaRPr lang="en-IN" sz="1300" dirty="0">
            <a:latin typeface="Calibri Light" pitchFamily="34" charset="0"/>
            <a:cs typeface="Calibri Light" pitchFamily="34" charset="0"/>
          </a:endParaRPr>
        </a:p>
        <a:p>
          <a:pPr algn="l"/>
          <a:endParaRPr lang="en-IN" sz="1300" dirty="0">
            <a:latin typeface="Calibri Light" pitchFamily="34" charset="0"/>
            <a:cs typeface="Calibri Light" pitchFamily="34" charset="0"/>
          </a:endParaRPr>
        </a:p>
        <a:p>
          <a:pPr algn="l"/>
          <a:endParaRPr lang="en-IN" sz="1400" dirty="0">
            <a:latin typeface="Calibri Light" pitchFamily="34" charset="0"/>
            <a:cs typeface="Calibri Light" pitchFamily="34" charset="0"/>
          </a:endParaRPr>
        </a:p>
        <a:p>
          <a:pPr algn="l"/>
          <a:r>
            <a:rPr lang="en-IN" sz="1200" b="1" dirty="0">
              <a:latin typeface="Calibri Light" pitchFamily="34" charset="0"/>
              <a:cs typeface="Calibri Light" pitchFamily="34" charset="0"/>
            </a:rPr>
            <a:t>Using previous 30 days closing prices as the measure for predicting the output 31th day.</a:t>
          </a:r>
        </a:p>
        <a:p>
          <a:pPr algn="l"/>
          <a:endParaRPr lang="en-IN" sz="1200" b="1" dirty="0">
            <a:latin typeface="Calibri Light" pitchFamily="34" charset="0"/>
            <a:cs typeface="Calibri Light" pitchFamily="34" charset="0"/>
          </a:endParaRPr>
        </a:p>
        <a:p>
          <a:pPr algn="l"/>
          <a:r>
            <a:rPr lang="en-IN" sz="1200" b="1" dirty="0">
              <a:latin typeface="Calibri Light" pitchFamily="34" charset="0"/>
              <a:cs typeface="Calibri Light" pitchFamily="34" charset="0"/>
            </a:rPr>
            <a:t>Then again taking the output as the input for the next sequence.</a:t>
          </a:r>
        </a:p>
        <a:p>
          <a:pPr algn="l"/>
          <a:endParaRPr lang="en-IN" sz="1200" dirty="0">
            <a:latin typeface="Calibri Light" pitchFamily="34" charset="0"/>
            <a:cs typeface="Calibri Light" pitchFamily="34" charset="0"/>
          </a:endParaRPr>
        </a:p>
        <a:p>
          <a:pPr algn="l"/>
          <a:endParaRPr lang="en-IN" sz="1200" dirty="0">
            <a:latin typeface="Calibri Light" pitchFamily="34" charset="0"/>
            <a:cs typeface="Calibri Light" pitchFamily="34" charset="0"/>
          </a:endParaRPr>
        </a:p>
        <a:p>
          <a:pPr algn="l"/>
          <a:endParaRPr lang="en-IN" sz="1200" dirty="0">
            <a:latin typeface="Calibri Light" pitchFamily="34" charset="0"/>
            <a:cs typeface="Calibri Light" pitchFamily="34" charset="0"/>
          </a:endParaRPr>
        </a:p>
        <a:p>
          <a:pPr algn="l"/>
          <a:endParaRPr lang="en-IN" sz="1400" dirty="0">
            <a:latin typeface="Calibri Light" pitchFamily="34" charset="0"/>
            <a:cs typeface="Calibri Light" pitchFamily="34" charset="0"/>
          </a:endParaRPr>
        </a:p>
        <a:p>
          <a:pPr algn="l"/>
          <a:endParaRPr lang="en-IN" sz="1400" dirty="0">
            <a:latin typeface="Calibri Light" pitchFamily="34" charset="0"/>
            <a:cs typeface="Calibri Light" pitchFamily="34" charset="0"/>
          </a:endParaRPr>
        </a:p>
      </dgm:t>
    </dgm:pt>
    <dgm:pt modelId="{08ADC3EC-1A86-40CA-932E-4AA67CD6E6E2}" type="parTrans" cxnId="{BAD2BA33-35B4-4311-8BEE-9900EDC044D6}">
      <dgm:prSet/>
      <dgm:spPr/>
      <dgm:t>
        <a:bodyPr/>
        <a:lstStyle/>
        <a:p>
          <a:endParaRPr lang="en-US"/>
        </a:p>
      </dgm:t>
    </dgm:pt>
    <dgm:pt modelId="{AD5BEC79-5409-4072-AE25-9260782F7A39}" type="sibTrans" cxnId="{BAD2BA33-35B4-4311-8BEE-9900EDC044D6}">
      <dgm:prSet/>
      <dgm:spPr/>
      <dgm:t>
        <a:bodyPr/>
        <a:lstStyle/>
        <a:p>
          <a:endParaRPr lang="en-US"/>
        </a:p>
      </dgm:t>
    </dgm:pt>
    <dgm:pt modelId="{A6ECF001-C028-4942-BECC-184A43D78379}" type="pres">
      <dgm:prSet presAssocID="{B78FAA2A-9135-41B4-A074-1E9A1A0CDDF6}" presName="list" presStyleCnt="0">
        <dgm:presLayoutVars>
          <dgm:dir/>
          <dgm:animLvl val="lvl"/>
        </dgm:presLayoutVars>
      </dgm:prSet>
      <dgm:spPr/>
    </dgm:pt>
    <dgm:pt modelId="{A17A6897-D12D-4EC7-8BD3-779FECB65C20}" type="pres">
      <dgm:prSet presAssocID="{32A5329F-ACEA-44A2-A22B-C5AB254B12F3}" presName="posSpace" presStyleCnt="0"/>
      <dgm:spPr/>
    </dgm:pt>
    <dgm:pt modelId="{3F9AC22B-CAB0-4A57-B77D-404C6DA13D43}" type="pres">
      <dgm:prSet presAssocID="{32A5329F-ACEA-44A2-A22B-C5AB254B12F3}" presName="vertFlow" presStyleCnt="0"/>
      <dgm:spPr/>
    </dgm:pt>
    <dgm:pt modelId="{421C18AD-8E06-428F-87FE-C5C62A9E6A24}" type="pres">
      <dgm:prSet presAssocID="{32A5329F-ACEA-44A2-A22B-C5AB254B12F3}" presName="topSpace" presStyleCnt="0"/>
      <dgm:spPr/>
    </dgm:pt>
    <dgm:pt modelId="{1BCF58AA-DC58-4C63-8246-8715DFF3530A}" type="pres">
      <dgm:prSet presAssocID="{32A5329F-ACEA-44A2-A22B-C5AB254B12F3}" presName="firstComp" presStyleCnt="0"/>
      <dgm:spPr/>
    </dgm:pt>
    <dgm:pt modelId="{C835D69D-51E5-4412-A83E-62E688FFE43B}" type="pres">
      <dgm:prSet presAssocID="{32A5329F-ACEA-44A2-A22B-C5AB254B12F3}" presName="firstChild" presStyleLbl="bgAccFollowNode1" presStyleIdx="0" presStyleCnt="1" custScaleX="92946" custScaleY="165363" custLinFactNeighborX="-15777" custLinFactNeighborY="-4943"/>
      <dgm:spPr/>
    </dgm:pt>
    <dgm:pt modelId="{8FBED07B-4B94-4D72-8492-72D6BA2A21B3}" type="pres">
      <dgm:prSet presAssocID="{32A5329F-ACEA-44A2-A22B-C5AB254B12F3}" presName="firstChildTx" presStyleLbl="bgAccFollowNode1" presStyleIdx="0" presStyleCnt="1">
        <dgm:presLayoutVars>
          <dgm:bulletEnabled val="1"/>
        </dgm:presLayoutVars>
      </dgm:prSet>
      <dgm:spPr/>
    </dgm:pt>
    <dgm:pt modelId="{A031E17E-B321-41FD-9AEC-5B9DDBF744BE}" type="pres">
      <dgm:prSet presAssocID="{32A5329F-ACEA-44A2-A22B-C5AB254B12F3}" presName="negSpace" presStyleCnt="0"/>
      <dgm:spPr/>
    </dgm:pt>
    <dgm:pt modelId="{972D993E-4F14-4B57-9122-19E2CF279721}" type="pres">
      <dgm:prSet presAssocID="{32A5329F-ACEA-44A2-A22B-C5AB254B12F3}" presName="circle" presStyleLbl="node1" presStyleIdx="0" presStyleCnt="1" custScaleX="70219" custScaleY="68711" custLinFactNeighborX="13972" custLinFactNeighborY="3286"/>
      <dgm:spPr/>
    </dgm:pt>
  </dgm:ptLst>
  <dgm:cxnLst>
    <dgm:cxn modelId="{DCCAAC05-6FE6-4868-8BE3-5D7BE576E4B8}" type="presOf" srcId="{CA28D1B6-FA47-4B5D-92A4-98614BE42973}" destId="{8FBED07B-4B94-4D72-8492-72D6BA2A21B3}" srcOrd="1" destOrd="0" presId="urn:microsoft.com/office/officeart/2005/8/layout/hList9"/>
    <dgm:cxn modelId="{0ECB3E1F-425B-40F0-9F9B-F5351B48E157}" srcId="{B78FAA2A-9135-41B4-A074-1E9A1A0CDDF6}" destId="{32A5329F-ACEA-44A2-A22B-C5AB254B12F3}" srcOrd="0" destOrd="0" parTransId="{58F4AB43-CF79-47CB-A2A9-8473CDB40813}" sibTransId="{AEFD1AC9-F197-47A0-9E83-2B7E191F0755}"/>
    <dgm:cxn modelId="{BAD2BA33-35B4-4311-8BEE-9900EDC044D6}" srcId="{32A5329F-ACEA-44A2-A22B-C5AB254B12F3}" destId="{CA28D1B6-FA47-4B5D-92A4-98614BE42973}" srcOrd="0" destOrd="0" parTransId="{08ADC3EC-1A86-40CA-932E-4AA67CD6E6E2}" sibTransId="{AD5BEC79-5409-4072-AE25-9260782F7A39}"/>
    <dgm:cxn modelId="{0130DC87-8F9F-490B-BFC9-F25681EFBE6C}" type="presOf" srcId="{32A5329F-ACEA-44A2-A22B-C5AB254B12F3}" destId="{972D993E-4F14-4B57-9122-19E2CF279721}" srcOrd="0" destOrd="0" presId="urn:microsoft.com/office/officeart/2005/8/layout/hList9"/>
    <dgm:cxn modelId="{854F8DD8-18F0-4585-BD63-1E8427F1B139}" type="presOf" srcId="{B78FAA2A-9135-41B4-A074-1E9A1A0CDDF6}" destId="{A6ECF001-C028-4942-BECC-184A43D78379}" srcOrd="0" destOrd="0" presId="urn:microsoft.com/office/officeart/2005/8/layout/hList9"/>
    <dgm:cxn modelId="{06E930F8-0741-4021-BFBE-B30FF4F4FBFC}" type="presOf" srcId="{CA28D1B6-FA47-4B5D-92A4-98614BE42973}" destId="{C835D69D-51E5-4412-A83E-62E688FFE43B}" srcOrd="0" destOrd="0" presId="urn:microsoft.com/office/officeart/2005/8/layout/hList9"/>
    <dgm:cxn modelId="{B88E6740-491E-4E12-9053-861B7816F7D7}" type="presParOf" srcId="{A6ECF001-C028-4942-BECC-184A43D78379}" destId="{A17A6897-D12D-4EC7-8BD3-779FECB65C20}" srcOrd="0" destOrd="0" presId="urn:microsoft.com/office/officeart/2005/8/layout/hList9"/>
    <dgm:cxn modelId="{313826EA-9590-48E2-9613-6D6C18D9A055}" type="presParOf" srcId="{A6ECF001-C028-4942-BECC-184A43D78379}" destId="{3F9AC22B-CAB0-4A57-B77D-404C6DA13D43}" srcOrd="1" destOrd="0" presId="urn:microsoft.com/office/officeart/2005/8/layout/hList9"/>
    <dgm:cxn modelId="{096DF760-E45D-47FF-8CEA-00FFCEB23041}" type="presParOf" srcId="{3F9AC22B-CAB0-4A57-B77D-404C6DA13D43}" destId="{421C18AD-8E06-428F-87FE-C5C62A9E6A24}" srcOrd="0" destOrd="0" presId="urn:microsoft.com/office/officeart/2005/8/layout/hList9"/>
    <dgm:cxn modelId="{A29933DA-D0A1-4BD2-97F9-BD0581EF85E0}" type="presParOf" srcId="{3F9AC22B-CAB0-4A57-B77D-404C6DA13D43}" destId="{1BCF58AA-DC58-4C63-8246-8715DFF3530A}" srcOrd="1" destOrd="0" presId="urn:microsoft.com/office/officeart/2005/8/layout/hList9"/>
    <dgm:cxn modelId="{6AC62311-AD40-4E0B-8B69-6803E794D824}" type="presParOf" srcId="{1BCF58AA-DC58-4C63-8246-8715DFF3530A}" destId="{C835D69D-51E5-4412-A83E-62E688FFE43B}" srcOrd="0" destOrd="0" presId="urn:microsoft.com/office/officeart/2005/8/layout/hList9"/>
    <dgm:cxn modelId="{BCE8B481-44BF-4816-8ACE-94C3E650A4A2}" type="presParOf" srcId="{1BCF58AA-DC58-4C63-8246-8715DFF3530A}" destId="{8FBED07B-4B94-4D72-8492-72D6BA2A21B3}" srcOrd="1" destOrd="0" presId="urn:microsoft.com/office/officeart/2005/8/layout/hList9"/>
    <dgm:cxn modelId="{C65C3169-F0D6-4C20-98A6-F0AE72418971}" type="presParOf" srcId="{A6ECF001-C028-4942-BECC-184A43D78379}" destId="{A031E17E-B321-41FD-9AEC-5B9DDBF744BE}" srcOrd="2" destOrd="0" presId="urn:microsoft.com/office/officeart/2005/8/layout/hList9"/>
    <dgm:cxn modelId="{E34A6B0B-3F89-45A9-B542-8C4FC18C3231}" type="presParOf" srcId="{A6ECF001-C028-4942-BECC-184A43D78379}" destId="{972D993E-4F14-4B57-9122-19E2CF279721}" srcOrd="3" destOrd="0" presId="urn:microsoft.com/office/officeart/2005/8/layout/hList9"/>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35D69D-51E5-4412-A83E-62E688FFE43B}">
      <dsp:nvSpPr>
        <dsp:cNvPr id="0" name=""/>
        <dsp:cNvSpPr/>
      </dsp:nvSpPr>
      <dsp:spPr>
        <a:xfrm>
          <a:off x="1655148" y="896891"/>
          <a:ext cx="2733094" cy="3489453"/>
        </a:xfrm>
        <a:prstGeom prst="rect">
          <a:avLst/>
        </a:prstGeom>
        <a:solidFill>
          <a:schemeClr val="dk2">
            <a:alpha val="90000"/>
            <a:tint val="40000"/>
            <a:hueOff val="0"/>
            <a:satOff val="0"/>
            <a:lumOff val="0"/>
            <a:alphaOff val="0"/>
          </a:schemeClr>
        </a:solidFill>
        <a:ln w="9525" cap="flat" cmpd="sng" algn="ctr">
          <a:solidFill>
            <a:schemeClr val="dk2">
              <a:alpha val="90000"/>
              <a:tint val="40000"/>
              <a:hueOff val="0"/>
              <a:satOff val="0"/>
              <a:lumOff val="0"/>
              <a:alphaOff val="0"/>
            </a:schemeClr>
          </a:solidFill>
          <a:prstDash val="solid"/>
          <a:miter/>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0" tIns="92456" rIns="92456" bIns="92456" numCol="1" spcCol="1270" anchor="ctr" anchorCtr="0">
          <a:noAutofit/>
        </a:bodyPr>
        <a:lstStyle/>
        <a:p>
          <a:pPr marL="0" lvl="0" indent="0" algn="l" defTabSz="577850">
            <a:lnSpc>
              <a:spcPct val="90000"/>
            </a:lnSpc>
            <a:spcBef>
              <a:spcPct val="0"/>
            </a:spcBef>
            <a:spcAft>
              <a:spcPct val="35000"/>
            </a:spcAft>
            <a:buNone/>
          </a:pPr>
          <a:endParaRPr lang="en-IN" sz="1300" kern="1200" dirty="0">
            <a:latin typeface="Calibri Light" pitchFamily="34" charset="0"/>
            <a:cs typeface="Calibri Light" pitchFamily="34" charset="0"/>
          </a:endParaRPr>
        </a:p>
        <a:p>
          <a:pPr marL="0" lvl="0" indent="0" algn="l" defTabSz="577850">
            <a:lnSpc>
              <a:spcPct val="90000"/>
            </a:lnSpc>
            <a:spcBef>
              <a:spcPct val="0"/>
            </a:spcBef>
            <a:spcAft>
              <a:spcPct val="35000"/>
            </a:spcAft>
            <a:buNone/>
          </a:pPr>
          <a:endParaRPr lang="en-IN" sz="1300" kern="1200" dirty="0">
            <a:latin typeface="Calibri Light" pitchFamily="34" charset="0"/>
            <a:cs typeface="Calibri Light" pitchFamily="34" charset="0"/>
          </a:endParaRPr>
        </a:p>
        <a:p>
          <a:pPr marL="0" lvl="0" indent="0" algn="l" defTabSz="577850">
            <a:lnSpc>
              <a:spcPct val="90000"/>
            </a:lnSpc>
            <a:spcBef>
              <a:spcPct val="0"/>
            </a:spcBef>
            <a:spcAft>
              <a:spcPct val="35000"/>
            </a:spcAft>
            <a:buNone/>
          </a:pPr>
          <a:endParaRPr lang="en-IN" sz="1300" kern="1200" dirty="0">
            <a:latin typeface="Calibri Light" pitchFamily="34" charset="0"/>
            <a:cs typeface="Calibri Light" pitchFamily="34" charset="0"/>
          </a:endParaRPr>
        </a:p>
        <a:p>
          <a:pPr marL="0" lvl="0" indent="0" algn="l" defTabSz="577850">
            <a:lnSpc>
              <a:spcPct val="90000"/>
            </a:lnSpc>
            <a:spcBef>
              <a:spcPct val="0"/>
            </a:spcBef>
            <a:spcAft>
              <a:spcPct val="35000"/>
            </a:spcAft>
            <a:buNone/>
          </a:pPr>
          <a:endParaRPr lang="en-IN" sz="1600" b="1" kern="1200" dirty="0">
            <a:latin typeface="Calibri Light" pitchFamily="34" charset="0"/>
            <a:cs typeface="Calibri Light" pitchFamily="34" charset="0"/>
          </a:endParaRPr>
        </a:p>
        <a:p>
          <a:pPr marL="0" lvl="0" indent="0" algn="l" defTabSz="577850">
            <a:lnSpc>
              <a:spcPct val="90000"/>
            </a:lnSpc>
            <a:spcBef>
              <a:spcPct val="0"/>
            </a:spcBef>
            <a:spcAft>
              <a:spcPct val="35000"/>
            </a:spcAft>
            <a:buNone/>
          </a:pPr>
          <a:r>
            <a:rPr lang="en-IN" sz="1400" b="1" kern="1200" dirty="0">
              <a:latin typeface="Calibri Light" pitchFamily="34" charset="0"/>
              <a:cs typeface="Calibri Light" pitchFamily="34" charset="0"/>
            </a:rPr>
            <a:t>Splitting 67% data to training set and rest to the testing set</a:t>
          </a:r>
        </a:p>
        <a:p>
          <a:pPr marL="0" lvl="0" indent="0" algn="l" defTabSz="577850">
            <a:lnSpc>
              <a:spcPct val="90000"/>
            </a:lnSpc>
            <a:spcBef>
              <a:spcPct val="0"/>
            </a:spcBef>
            <a:spcAft>
              <a:spcPct val="35000"/>
            </a:spcAft>
            <a:buNone/>
          </a:pPr>
          <a:endParaRPr lang="en-IN" sz="1400" b="1" kern="1200" dirty="0">
            <a:latin typeface="Calibri Light" pitchFamily="34" charset="0"/>
            <a:cs typeface="Calibri Light" pitchFamily="34" charset="0"/>
          </a:endParaRPr>
        </a:p>
        <a:p>
          <a:pPr marL="0" lvl="0" indent="0" algn="l" defTabSz="577850">
            <a:lnSpc>
              <a:spcPct val="90000"/>
            </a:lnSpc>
            <a:spcBef>
              <a:spcPct val="0"/>
            </a:spcBef>
            <a:spcAft>
              <a:spcPct val="35000"/>
            </a:spcAft>
            <a:buNone/>
          </a:pPr>
          <a:r>
            <a:rPr lang="en-IN" sz="1200" b="1" kern="1200" dirty="0">
              <a:latin typeface="Calibri Light" pitchFamily="34" charset="0"/>
              <a:cs typeface="Calibri Light" pitchFamily="34" charset="0"/>
            </a:rPr>
            <a:t>Total (100%) - 1170</a:t>
          </a:r>
        </a:p>
        <a:p>
          <a:pPr marL="0" lvl="0" indent="0" algn="l" defTabSz="577850">
            <a:lnSpc>
              <a:spcPct val="90000"/>
            </a:lnSpc>
            <a:spcBef>
              <a:spcPct val="0"/>
            </a:spcBef>
            <a:spcAft>
              <a:spcPct val="35000"/>
            </a:spcAft>
            <a:buNone/>
          </a:pPr>
          <a:r>
            <a:rPr lang="en-IN" sz="1200" b="1" kern="1200" dirty="0">
              <a:latin typeface="Calibri Light" pitchFamily="34" charset="0"/>
              <a:cs typeface="Calibri Light" pitchFamily="34" charset="0"/>
            </a:rPr>
            <a:t>Train (67%) -  794</a:t>
          </a:r>
        </a:p>
        <a:p>
          <a:pPr marL="0" lvl="0" indent="0" algn="l" defTabSz="577850">
            <a:lnSpc>
              <a:spcPct val="90000"/>
            </a:lnSpc>
            <a:spcBef>
              <a:spcPct val="0"/>
            </a:spcBef>
            <a:spcAft>
              <a:spcPct val="35000"/>
            </a:spcAft>
            <a:buNone/>
          </a:pPr>
          <a:r>
            <a:rPr lang="en-IN" sz="1200" b="1" kern="1200" dirty="0">
              <a:latin typeface="Calibri Light" pitchFamily="34" charset="0"/>
              <a:cs typeface="Calibri Light" pitchFamily="34" charset="0"/>
            </a:rPr>
            <a:t>Test (33%) - 376</a:t>
          </a:r>
        </a:p>
        <a:p>
          <a:pPr marL="0" lvl="0" indent="0" algn="l" defTabSz="577850">
            <a:lnSpc>
              <a:spcPct val="90000"/>
            </a:lnSpc>
            <a:spcBef>
              <a:spcPct val="0"/>
            </a:spcBef>
            <a:spcAft>
              <a:spcPct val="35000"/>
            </a:spcAft>
            <a:buNone/>
          </a:pPr>
          <a:endParaRPr lang="en-IN" sz="1200" kern="1200" dirty="0">
            <a:latin typeface="Calibri Light" pitchFamily="34" charset="0"/>
            <a:cs typeface="Calibri Light" pitchFamily="34" charset="0"/>
          </a:endParaRPr>
        </a:p>
        <a:p>
          <a:pPr marL="0" lvl="0" indent="0" algn="l" defTabSz="577850">
            <a:lnSpc>
              <a:spcPct val="90000"/>
            </a:lnSpc>
            <a:spcBef>
              <a:spcPct val="0"/>
            </a:spcBef>
            <a:spcAft>
              <a:spcPct val="35000"/>
            </a:spcAft>
            <a:buNone/>
          </a:pPr>
          <a:endParaRPr lang="en-IN" sz="1200" kern="1200" dirty="0">
            <a:latin typeface="Calibri Light" pitchFamily="34" charset="0"/>
            <a:cs typeface="Calibri Light" pitchFamily="34" charset="0"/>
          </a:endParaRPr>
        </a:p>
        <a:p>
          <a:pPr marL="0" lvl="0" indent="0" algn="l" defTabSz="577850">
            <a:lnSpc>
              <a:spcPct val="90000"/>
            </a:lnSpc>
            <a:spcBef>
              <a:spcPct val="0"/>
            </a:spcBef>
            <a:spcAft>
              <a:spcPct val="35000"/>
            </a:spcAft>
            <a:buNone/>
          </a:pPr>
          <a:endParaRPr lang="en-IN" sz="1200" kern="1200" dirty="0">
            <a:latin typeface="Calibri Light" pitchFamily="34" charset="0"/>
            <a:cs typeface="Calibri Light" pitchFamily="34" charset="0"/>
          </a:endParaRPr>
        </a:p>
        <a:p>
          <a:pPr marL="0" lvl="0" indent="0" algn="l" defTabSz="577850">
            <a:lnSpc>
              <a:spcPct val="90000"/>
            </a:lnSpc>
            <a:spcBef>
              <a:spcPct val="0"/>
            </a:spcBef>
            <a:spcAft>
              <a:spcPct val="35000"/>
            </a:spcAft>
            <a:buNone/>
          </a:pPr>
          <a:endParaRPr lang="en-IN" sz="1200" kern="1200" dirty="0">
            <a:latin typeface="Calibri Light" pitchFamily="34" charset="0"/>
            <a:cs typeface="Calibri Light" pitchFamily="34" charset="0"/>
          </a:endParaRPr>
        </a:p>
        <a:p>
          <a:pPr marL="0" lvl="0" indent="0" algn="l" defTabSz="577850">
            <a:lnSpc>
              <a:spcPct val="90000"/>
            </a:lnSpc>
            <a:spcBef>
              <a:spcPct val="0"/>
            </a:spcBef>
            <a:spcAft>
              <a:spcPct val="35000"/>
            </a:spcAft>
            <a:buNone/>
          </a:pPr>
          <a:endParaRPr lang="en-IN" sz="1400" kern="1200" dirty="0">
            <a:latin typeface="Calibri Light" pitchFamily="34" charset="0"/>
            <a:cs typeface="Calibri Light" pitchFamily="34" charset="0"/>
          </a:endParaRPr>
        </a:p>
        <a:p>
          <a:pPr marL="0" lvl="0" indent="0" algn="l" defTabSz="577850">
            <a:lnSpc>
              <a:spcPct val="90000"/>
            </a:lnSpc>
            <a:spcBef>
              <a:spcPct val="0"/>
            </a:spcBef>
            <a:spcAft>
              <a:spcPct val="35000"/>
            </a:spcAft>
            <a:buNone/>
          </a:pPr>
          <a:endParaRPr lang="en-IN" sz="1400" kern="1200" dirty="0">
            <a:latin typeface="Calibri Light" pitchFamily="34" charset="0"/>
            <a:cs typeface="Calibri Light" pitchFamily="34" charset="0"/>
          </a:endParaRPr>
        </a:p>
      </dsp:txBody>
      <dsp:txXfrm>
        <a:off x="2092443" y="896891"/>
        <a:ext cx="2295799" cy="3489453"/>
      </dsp:txXfrm>
    </dsp:sp>
    <dsp:sp modelId="{972D993E-4F14-4B57-9122-19E2CF279721}">
      <dsp:nvSpPr>
        <dsp:cNvPr id="0" name=""/>
        <dsp:cNvSpPr/>
      </dsp:nvSpPr>
      <dsp:spPr>
        <a:xfrm>
          <a:off x="678964" y="226854"/>
          <a:ext cx="1481005" cy="1449199"/>
        </a:xfrm>
        <a:prstGeom prst="ellipse">
          <a:avLst/>
        </a:prstGeom>
        <a:gradFill rotWithShape="0">
          <a:gsLst>
            <a:gs pos="0">
              <a:schemeClr val="dk2">
                <a:hueOff val="0"/>
                <a:satOff val="0"/>
                <a:lumOff val="0"/>
                <a:alphaOff val="0"/>
                <a:shade val="51000"/>
                <a:satMod val="130000"/>
              </a:schemeClr>
            </a:gs>
            <a:gs pos="80000">
              <a:schemeClr val="dk2">
                <a:hueOff val="0"/>
                <a:satOff val="0"/>
                <a:lumOff val="0"/>
                <a:alphaOff val="0"/>
                <a:shade val="93000"/>
                <a:satMod val="130000"/>
              </a:schemeClr>
            </a:gs>
            <a:gs pos="100000">
              <a:schemeClr val="dk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r>
            <a:rPr lang="en-IN" sz="2000" kern="1200" dirty="0">
              <a:latin typeface="+mj-lt"/>
            </a:rPr>
            <a:t>Data Splitting</a:t>
          </a:r>
          <a:endParaRPr lang="en-US" sz="2000" kern="1200" dirty="0">
            <a:latin typeface="+mj-lt"/>
          </a:endParaRPr>
        </a:p>
      </dsp:txBody>
      <dsp:txXfrm>
        <a:off x="895852" y="439084"/>
        <a:ext cx="1047229" cy="102473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35D69D-51E5-4412-A83E-62E688FFE43B}">
      <dsp:nvSpPr>
        <dsp:cNvPr id="0" name=""/>
        <dsp:cNvSpPr/>
      </dsp:nvSpPr>
      <dsp:spPr>
        <a:xfrm>
          <a:off x="1959491" y="757425"/>
          <a:ext cx="2797004" cy="3571050"/>
        </a:xfrm>
        <a:prstGeom prst="rect">
          <a:avLst/>
        </a:prstGeom>
        <a:solidFill>
          <a:schemeClr val="dk2">
            <a:alpha val="90000"/>
            <a:tint val="40000"/>
            <a:hueOff val="0"/>
            <a:satOff val="0"/>
            <a:lumOff val="0"/>
            <a:alphaOff val="0"/>
          </a:schemeClr>
        </a:solidFill>
        <a:ln w="9525" cap="flat" cmpd="sng" algn="ctr">
          <a:solidFill>
            <a:schemeClr val="dk2">
              <a:alpha val="90000"/>
              <a:tint val="40000"/>
              <a:hueOff val="0"/>
              <a:satOff val="0"/>
              <a:lumOff val="0"/>
              <a:alphaOff val="0"/>
            </a:schemeClr>
          </a:solidFill>
          <a:prstDash val="solid"/>
          <a:miter/>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0" tIns="92456" rIns="92456" bIns="92456" numCol="1" spcCol="1270" anchor="ctr" anchorCtr="0">
          <a:noAutofit/>
        </a:bodyPr>
        <a:lstStyle/>
        <a:p>
          <a:pPr marL="0" lvl="0" indent="0" algn="l" defTabSz="577850">
            <a:lnSpc>
              <a:spcPct val="90000"/>
            </a:lnSpc>
            <a:spcBef>
              <a:spcPct val="0"/>
            </a:spcBef>
            <a:spcAft>
              <a:spcPct val="35000"/>
            </a:spcAft>
            <a:buNone/>
          </a:pPr>
          <a:endParaRPr lang="en-IN" sz="1300" kern="1200" dirty="0">
            <a:latin typeface="Calibri Light" pitchFamily="34" charset="0"/>
            <a:cs typeface="Calibri Light" pitchFamily="34" charset="0"/>
          </a:endParaRPr>
        </a:p>
        <a:p>
          <a:pPr marL="0" lvl="0" indent="0" algn="l" defTabSz="577850">
            <a:lnSpc>
              <a:spcPct val="90000"/>
            </a:lnSpc>
            <a:spcBef>
              <a:spcPct val="0"/>
            </a:spcBef>
            <a:spcAft>
              <a:spcPct val="35000"/>
            </a:spcAft>
            <a:buNone/>
          </a:pPr>
          <a:endParaRPr lang="en-IN" sz="1300" kern="1200" dirty="0">
            <a:latin typeface="Calibri Light" pitchFamily="34" charset="0"/>
            <a:cs typeface="Calibri Light" pitchFamily="34" charset="0"/>
          </a:endParaRPr>
        </a:p>
        <a:p>
          <a:pPr marL="0" lvl="0" indent="0" algn="l" defTabSz="577850">
            <a:lnSpc>
              <a:spcPct val="90000"/>
            </a:lnSpc>
            <a:spcBef>
              <a:spcPct val="0"/>
            </a:spcBef>
            <a:spcAft>
              <a:spcPct val="35000"/>
            </a:spcAft>
            <a:buNone/>
          </a:pPr>
          <a:endParaRPr lang="en-IN" sz="1300" kern="1200" dirty="0">
            <a:latin typeface="Calibri Light" pitchFamily="34" charset="0"/>
            <a:cs typeface="Calibri Light" pitchFamily="34" charset="0"/>
          </a:endParaRPr>
        </a:p>
        <a:p>
          <a:pPr marL="0" lvl="0" indent="0" algn="l" defTabSz="577850">
            <a:lnSpc>
              <a:spcPct val="90000"/>
            </a:lnSpc>
            <a:spcBef>
              <a:spcPct val="0"/>
            </a:spcBef>
            <a:spcAft>
              <a:spcPct val="35000"/>
            </a:spcAft>
            <a:buNone/>
          </a:pPr>
          <a:endParaRPr lang="en-IN" sz="1300" kern="1200" dirty="0">
            <a:latin typeface="Calibri Light" pitchFamily="34" charset="0"/>
            <a:cs typeface="Calibri Light" pitchFamily="34" charset="0"/>
          </a:endParaRPr>
        </a:p>
        <a:p>
          <a:pPr marL="0" lvl="0" indent="0" algn="l" defTabSz="577850">
            <a:lnSpc>
              <a:spcPct val="90000"/>
            </a:lnSpc>
            <a:spcBef>
              <a:spcPct val="0"/>
            </a:spcBef>
            <a:spcAft>
              <a:spcPct val="35000"/>
            </a:spcAft>
            <a:buNone/>
          </a:pPr>
          <a:endParaRPr lang="en-IN" sz="1400" kern="1200" dirty="0">
            <a:latin typeface="Calibri Light" pitchFamily="34" charset="0"/>
            <a:cs typeface="Calibri Light" pitchFamily="34" charset="0"/>
          </a:endParaRPr>
        </a:p>
        <a:p>
          <a:pPr marL="0" lvl="0" indent="0" algn="l" defTabSz="577850">
            <a:lnSpc>
              <a:spcPct val="90000"/>
            </a:lnSpc>
            <a:spcBef>
              <a:spcPct val="0"/>
            </a:spcBef>
            <a:spcAft>
              <a:spcPct val="35000"/>
            </a:spcAft>
            <a:buNone/>
          </a:pPr>
          <a:endParaRPr lang="en-IN" sz="1400" kern="1200" dirty="0">
            <a:latin typeface="Calibri Light" pitchFamily="34" charset="0"/>
            <a:cs typeface="Calibri Light" pitchFamily="34" charset="0"/>
          </a:endParaRPr>
        </a:p>
        <a:p>
          <a:pPr marL="0" lvl="0" indent="0" algn="l" defTabSz="577850">
            <a:lnSpc>
              <a:spcPct val="90000"/>
            </a:lnSpc>
            <a:spcBef>
              <a:spcPct val="0"/>
            </a:spcBef>
            <a:spcAft>
              <a:spcPct val="35000"/>
            </a:spcAft>
            <a:buNone/>
          </a:pPr>
          <a:r>
            <a:rPr lang="en-IN" sz="1400" b="1" kern="1200" dirty="0">
              <a:latin typeface="Calibri Light" pitchFamily="34" charset="0"/>
              <a:cs typeface="Calibri Light" pitchFamily="34" charset="0"/>
            </a:rPr>
            <a:t>Rescaling all the values from their original to a range of (0, 1)</a:t>
          </a:r>
        </a:p>
        <a:p>
          <a:pPr marL="0" lvl="0" indent="0" algn="l" defTabSz="577850">
            <a:lnSpc>
              <a:spcPct val="90000"/>
            </a:lnSpc>
            <a:spcBef>
              <a:spcPct val="0"/>
            </a:spcBef>
            <a:spcAft>
              <a:spcPct val="35000"/>
            </a:spcAft>
            <a:buNone/>
          </a:pPr>
          <a:endParaRPr lang="en-IN" sz="1400" b="1" kern="1200" dirty="0">
            <a:latin typeface="Calibri Light" pitchFamily="34" charset="0"/>
            <a:cs typeface="Calibri Light" pitchFamily="34" charset="0"/>
          </a:endParaRPr>
        </a:p>
        <a:p>
          <a:pPr marL="0" lvl="0" indent="0" algn="l" defTabSz="577850">
            <a:lnSpc>
              <a:spcPct val="90000"/>
            </a:lnSpc>
            <a:spcBef>
              <a:spcPct val="0"/>
            </a:spcBef>
            <a:spcAft>
              <a:spcPct val="35000"/>
            </a:spcAft>
            <a:buNone/>
          </a:pPr>
          <a:r>
            <a:rPr lang="en-IN" sz="1400" b="1" kern="1200" dirty="0">
              <a:latin typeface="Calibri Light" pitchFamily="34" charset="0"/>
              <a:cs typeface="Calibri Light" pitchFamily="34" charset="0"/>
            </a:rPr>
            <a:t>For ease in calculations</a:t>
          </a:r>
        </a:p>
        <a:p>
          <a:pPr marL="0" lvl="0" indent="0" algn="l" defTabSz="577850">
            <a:lnSpc>
              <a:spcPct val="90000"/>
            </a:lnSpc>
            <a:spcBef>
              <a:spcPct val="0"/>
            </a:spcBef>
            <a:spcAft>
              <a:spcPct val="35000"/>
            </a:spcAft>
            <a:buNone/>
          </a:pPr>
          <a:endParaRPr lang="en-IN" sz="1400" b="1" kern="1200" dirty="0">
            <a:latin typeface="Calibri Light" pitchFamily="34" charset="0"/>
            <a:cs typeface="Calibri Light" pitchFamily="34" charset="0"/>
          </a:endParaRPr>
        </a:p>
        <a:p>
          <a:pPr marL="0" lvl="0" indent="0" algn="l" defTabSz="577850">
            <a:lnSpc>
              <a:spcPct val="90000"/>
            </a:lnSpc>
            <a:spcBef>
              <a:spcPct val="0"/>
            </a:spcBef>
            <a:spcAft>
              <a:spcPct val="35000"/>
            </a:spcAft>
            <a:buNone/>
          </a:pPr>
          <a:r>
            <a:rPr lang="en-IN" sz="1400" b="1" kern="1200" dirty="0" err="1">
              <a:latin typeface="Calibri Light" pitchFamily="34" charset="0"/>
              <a:cs typeface="Calibri Light" pitchFamily="34" charset="0"/>
            </a:rPr>
            <a:t>Sklearn.preprocessing</a:t>
          </a:r>
          <a:endParaRPr lang="en-IN" sz="1400" b="1" kern="1200" dirty="0">
            <a:latin typeface="Calibri Light" pitchFamily="34" charset="0"/>
            <a:cs typeface="Calibri Light" pitchFamily="34" charset="0"/>
          </a:endParaRPr>
        </a:p>
        <a:p>
          <a:pPr marL="0" lvl="0" indent="0" algn="l" defTabSz="577850">
            <a:lnSpc>
              <a:spcPct val="90000"/>
            </a:lnSpc>
            <a:spcBef>
              <a:spcPct val="0"/>
            </a:spcBef>
            <a:spcAft>
              <a:spcPct val="35000"/>
            </a:spcAft>
            <a:buNone/>
          </a:pPr>
          <a:r>
            <a:rPr lang="en-IN" sz="1400" b="1" kern="1200" dirty="0" err="1">
              <a:latin typeface="Calibri Light" pitchFamily="34" charset="0"/>
              <a:cs typeface="Calibri Light" pitchFamily="34" charset="0"/>
            </a:rPr>
            <a:t>MinMaxScaler</a:t>
          </a:r>
          <a:r>
            <a:rPr lang="en-IN" sz="1400" b="1" kern="1200" dirty="0">
              <a:latin typeface="Calibri Light" pitchFamily="34" charset="0"/>
              <a:cs typeface="Calibri Light" pitchFamily="34" charset="0"/>
            </a:rPr>
            <a:t>()</a:t>
          </a:r>
        </a:p>
        <a:p>
          <a:pPr marL="0" lvl="0" indent="0" algn="l" defTabSz="577850">
            <a:lnSpc>
              <a:spcPct val="90000"/>
            </a:lnSpc>
            <a:spcBef>
              <a:spcPct val="0"/>
            </a:spcBef>
            <a:spcAft>
              <a:spcPct val="35000"/>
            </a:spcAft>
            <a:buNone/>
          </a:pPr>
          <a:endParaRPr lang="en-IN" sz="1200" kern="1200" dirty="0">
            <a:latin typeface="Calibri Light" pitchFamily="34" charset="0"/>
            <a:cs typeface="Calibri Light" pitchFamily="34" charset="0"/>
          </a:endParaRPr>
        </a:p>
        <a:p>
          <a:pPr marL="0" lvl="0" indent="0" algn="l" defTabSz="577850">
            <a:lnSpc>
              <a:spcPct val="90000"/>
            </a:lnSpc>
            <a:spcBef>
              <a:spcPct val="0"/>
            </a:spcBef>
            <a:spcAft>
              <a:spcPct val="35000"/>
            </a:spcAft>
            <a:buNone/>
          </a:pPr>
          <a:endParaRPr lang="en-IN" sz="1200" kern="1200" dirty="0">
            <a:latin typeface="Calibri Light" pitchFamily="34" charset="0"/>
            <a:cs typeface="Calibri Light" pitchFamily="34" charset="0"/>
          </a:endParaRPr>
        </a:p>
        <a:p>
          <a:pPr marL="0" lvl="0" indent="0" algn="l" defTabSz="577850">
            <a:lnSpc>
              <a:spcPct val="90000"/>
            </a:lnSpc>
            <a:spcBef>
              <a:spcPct val="0"/>
            </a:spcBef>
            <a:spcAft>
              <a:spcPct val="35000"/>
            </a:spcAft>
            <a:buNone/>
          </a:pPr>
          <a:endParaRPr lang="en-IN" sz="1200" kern="1200" dirty="0">
            <a:latin typeface="Calibri Light" pitchFamily="34" charset="0"/>
            <a:cs typeface="Calibri Light" pitchFamily="34" charset="0"/>
          </a:endParaRPr>
        </a:p>
        <a:p>
          <a:pPr marL="0" lvl="0" indent="0" algn="l" defTabSz="577850">
            <a:lnSpc>
              <a:spcPct val="90000"/>
            </a:lnSpc>
            <a:spcBef>
              <a:spcPct val="0"/>
            </a:spcBef>
            <a:spcAft>
              <a:spcPct val="35000"/>
            </a:spcAft>
            <a:buNone/>
          </a:pPr>
          <a:endParaRPr lang="en-IN" sz="1200" kern="1200" dirty="0">
            <a:latin typeface="Calibri Light" pitchFamily="34" charset="0"/>
            <a:cs typeface="Calibri Light" pitchFamily="34" charset="0"/>
          </a:endParaRPr>
        </a:p>
        <a:p>
          <a:pPr marL="0" lvl="0" indent="0" algn="l" defTabSz="577850">
            <a:lnSpc>
              <a:spcPct val="90000"/>
            </a:lnSpc>
            <a:spcBef>
              <a:spcPct val="0"/>
            </a:spcBef>
            <a:spcAft>
              <a:spcPct val="35000"/>
            </a:spcAft>
            <a:buNone/>
          </a:pPr>
          <a:endParaRPr lang="en-IN" sz="1200" kern="1200" dirty="0">
            <a:latin typeface="Calibri Light" pitchFamily="34" charset="0"/>
            <a:cs typeface="Calibri Light" pitchFamily="34" charset="0"/>
          </a:endParaRPr>
        </a:p>
        <a:p>
          <a:pPr marL="0" lvl="0" indent="0" algn="l" defTabSz="577850">
            <a:lnSpc>
              <a:spcPct val="90000"/>
            </a:lnSpc>
            <a:spcBef>
              <a:spcPct val="0"/>
            </a:spcBef>
            <a:spcAft>
              <a:spcPct val="35000"/>
            </a:spcAft>
            <a:buNone/>
          </a:pPr>
          <a:endParaRPr lang="en-IN" sz="1400" kern="1200" dirty="0">
            <a:latin typeface="Calibri Light" pitchFamily="34" charset="0"/>
            <a:cs typeface="Calibri Light" pitchFamily="34" charset="0"/>
          </a:endParaRPr>
        </a:p>
        <a:p>
          <a:pPr marL="0" lvl="0" indent="0" algn="l" defTabSz="577850">
            <a:lnSpc>
              <a:spcPct val="90000"/>
            </a:lnSpc>
            <a:spcBef>
              <a:spcPct val="0"/>
            </a:spcBef>
            <a:spcAft>
              <a:spcPct val="35000"/>
            </a:spcAft>
            <a:buNone/>
          </a:pPr>
          <a:endParaRPr lang="en-IN" sz="1400" kern="1200" dirty="0">
            <a:latin typeface="Calibri Light" pitchFamily="34" charset="0"/>
            <a:cs typeface="Calibri Light" pitchFamily="34" charset="0"/>
          </a:endParaRPr>
        </a:p>
      </dsp:txBody>
      <dsp:txXfrm>
        <a:off x="2407012" y="757425"/>
        <a:ext cx="2349484" cy="3571050"/>
      </dsp:txXfrm>
    </dsp:sp>
    <dsp:sp modelId="{972D993E-4F14-4B57-9122-19E2CF279721}">
      <dsp:nvSpPr>
        <dsp:cNvPr id="0" name=""/>
        <dsp:cNvSpPr/>
      </dsp:nvSpPr>
      <dsp:spPr>
        <a:xfrm>
          <a:off x="960480" y="71719"/>
          <a:ext cx="1515636" cy="1483087"/>
        </a:xfrm>
        <a:prstGeom prst="ellipse">
          <a:avLst/>
        </a:prstGeom>
        <a:gradFill rotWithShape="0">
          <a:gsLst>
            <a:gs pos="0">
              <a:schemeClr val="dk2">
                <a:hueOff val="0"/>
                <a:satOff val="0"/>
                <a:lumOff val="0"/>
                <a:alphaOff val="0"/>
                <a:shade val="51000"/>
                <a:satMod val="130000"/>
              </a:schemeClr>
            </a:gs>
            <a:gs pos="80000">
              <a:schemeClr val="dk2">
                <a:hueOff val="0"/>
                <a:satOff val="0"/>
                <a:lumOff val="0"/>
                <a:alphaOff val="0"/>
                <a:shade val="93000"/>
                <a:satMod val="130000"/>
              </a:schemeClr>
            </a:gs>
            <a:gs pos="100000">
              <a:schemeClr val="dk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r>
            <a:rPr lang="en-IN" sz="2200" kern="1200" dirty="0">
              <a:latin typeface="+mj-lt"/>
            </a:rPr>
            <a:t>Data Scaling</a:t>
          </a:r>
          <a:endParaRPr lang="en-US" sz="2200" kern="1200" dirty="0">
            <a:latin typeface="+mj-lt"/>
          </a:endParaRPr>
        </a:p>
      </dsp:txBody>
      <dsp:txXfrm>
        <a:off x="1182440" y="288912"/>
        <a:ext cx="1071716" cy="104870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35D69D-51E5-4412-A83E-62E688FFE43B}">
      <dsp:nvSpPr>
        <dsp:cNvPr id="0" name=""/>
        <dsp:cNvSpPr/>
      </dsp:nvSpPr>
      <dsp:spPr>
        <a:xfrm>
          <a:off x="1791952" y="755699"/>
          <a:ext cx="2848147" cy="3556346"/>
        </a:xfrm>
        <a:prstGeom prst="rect">
          <a:avLst/>
        </a:prstGeom>
        <a:solidFill>
          <a:schemeClr val="dk2">
            <a:alpha val="90000"/>
            <a:tint val="40000"/>
            <a:hueOff val="0"/>
            <a:satOff val="0"/>
            <a:lumOff val="0"/>
            <a:alphaOff val="0"/>
          </a:schemeClr>
        </a:solidFill>
        <a:ln w="9525" cap="flat" cmpd="sng" algn="ctr">
          <a:solidFill>
            <a:schemeClr val="dk2">
              <a:alpha val="90000"/>
              <a:tint val="40000"/>
              <a:hueOff val="0"/>
              <a:satOff val="0"/>
              <a:lumOff val="0"/>
              <a:alphaOff val="0"/>
            </a:schemeClr>
          </a:solidFill>
          <a:prstDash val="solid"/>
          <a:miter/>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0" tIns="99568" rIns="99568" bIns="99568" numCol="1" spcCol="1270" anchor="ctr" anchorCtr="0">
          <a:noAutofit/>
        </a:bodyPr>
        <a:lstStyle/>
        <a:p>
          <a:pPr marL="0" lvl="0" indent="0" algn="l" defTabSz="622300">
            <a:lnSpc>
              <a:spcPct val="100000"/>
            </a:lnSpc>
            <a:spcBef>
              <a:spcPct val="0"/>
            </a:spcBef>
            <a:spcAft>
              <a:spcPct val="35000"/>
            </a:spcAft>
            <a:buNone/>
          </a:pPr>
          <a:r>
            <a:rPr lang="en-IN" sz="1400" b="1" i="0" kern="1200" dirty="0">
              <a:latin typeface="Calibri Light" pitchFamily="34" charset="0"/>
              <a:cs typeface="Calibri Light" pitchFamily="34" charset="0"/>
            </a:rPr>
            <a:t>Running the model for a particular number of epochs and then predicting the result on testing data.</a:t>
          </a:r>
        </a:p>
      </dsp:txBody>
      <dsp:txXfrm>
        <a:off x="2247655" y="755699"/>
        <a:ext cx="2392444" cy="3556346"/>
      </dsp:txXfrm>
    </dsp:sp>
    <dsp:sp modelId="{972D993E-4F14-4B57-9122-19E2CF279721}">
      <dsp:nvSpPr>
        <dsp:cNvPr id="0" name=""/>
        <dsp:cNvSpPr/>
      </dsp:nvSpPr>
      <dsp:spPr>
        <a:xfrm>
          <a:off x="789689" y="72474"/>
          <a:ext cx="1543350" cy="1510205"/>
        </a:xfrm>
        <a:prstGeom prst="ellipse">
          <a:avLst/>
        </a:prstGeom>
        <a:gradFill rotWithShape="0">
          <a:gsLst>
            <a:gs pos="0">
              <a:schemeClr val="dk2">
                <a:hueOff val="0"/>
                <a:satOff val="0"/>
                <a:lumOff val="0"/>
                <a:alphaOff val="0"/>
                <a:shade val="51000"/>
                <a:satMod val="130000"/>
              </a:schemeClr>
            </a:gs>
            <a:gs pos="80000">
              <a:schemeClr val="dk2">
                <a:hueOff val="0"/>
                <a:satOff val="0"/>
                <a:lumOff val="0"/>
                <a:alphaOff val="0"/>
                <a:shade val="93000"/>
                <a:satMod val="130000"/>
              </a:schemeClr>
            </a:gs>
            <a:gs pos="100000">
              <a:schemeClr val="dk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r>
            <a:rPr lang="en-IN" sz="1800" kern="1200" dirty="0">
              <a:latin typeface="+mj-lt"/>
            </a:rPr>
            <a:t>Training and Predicting</a:t>
          </a:r>
          <a:endParaRPr lang="en-US" sz="1800" kern="1200" dirty="0">
            <a:latin typeface="+mj-lt"/>
          </a:endParaRPr>
        </a:p>
      </dsp:txBody>
      <dsp:txXfrm>
        <a:off x="1015707" y="293638"/>
        <a:ext cx="1091314" cy="106787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35D69D-51E5-4412-A83E-62E688FFE43B}">
      <dsp:nvSpPr>
        <dsp:cNvPr id="0" name=""/>
        <dsp:cNvSpPr/>
      </dsp:nvSpPr>
      <dsp:spPr>
        <a:xfrm>
          <a:off x="1630451" y="841987"/>
          <a:ext cx="2692313" cy="3437386"/>
        </a:xfrm>
        <a:prstGeom prst="rect">
          <a:avLst/>
        </a:prstGeom>
        <a:solidFill>
          <a:schemeClr val="dk2">
            <a:alpha val="90000"/>
            <a:tint val="40000"/>
            <a:hueOff val="0"/>
            <a:satOff val="0"/>
            <a:lumOff val="0"/>
            <a:alphaOff val="0"/>
          </a:schemeClr>
        </a:solidFill>
        <a:ln w="9525" cap="flat" cmpd="sng" algn="ctr">
          <a:solidFill>
            <a:schemeClr val="dk2">
              <a:alpha val="90000"/>
              <a:tint val="40000"/>
              <a:hueOff val="0"/>
              <a:satOff val="0"/>
              <a:lumOff val="0"/>
              <a:alphaOff val="0"/>
            </a:schemeClr>
          </a:solidFill>
          <a:prstDash val="solid"/>
          <a:miter/>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0" tIns="92456" rIns="92456" bIns="92456" numCol="1" spcCol="1270" anchor="ctr" anchorCtr="0">
          <a:noAutofit/>
        </a:bodyPr>
        <a:lstStyle/>
        <a:p>
          <a:pPr marL="0" lvl="0" indent="0" algn="l" defTabSz="577850">
            <a:lnSpc>
              <a:spcPct val="90000"/>
            </a:lnSpc>
            <a:spcBef>
              <a:spcPct val="0"/>
            </a:spcBef>
            <a:spcAft>
              <a:spcPct val="35000"/>
            </a:spcAft>
            <a:buNone/>
          </a:pPr>
          <a:endParaRPr lang="en-IN" sz="1300" kern="1200" dirty="0">
            <a:latin typeface="Calibri Light" pitchFamily="34" charset="0"/>
            <a:cs typeface="Calibri Light" pitchFamily="34" charset="0"/>
          </a:endParaRPr>
        </a:p>
        <a:p>
          <a:pPr marL="0" lvl="0" indent="0" algn="l" defTabSz="577850">
            <a:lnSpc>
              <a:spcPct val="90000"/>
            </a:lnSpc>
            <a:spcBef>
              <a:spcPct val="0"/>
            </a:spcBef>
            <a:spcAft>
              <a:spcPct val="35000"/>
            </a:spcAft>
            <a:buNone/>
          </a:pPr>
          <a:endParaRPr lang="en-IN" sz="1300" kern="1200" dirty="0">
            <a:latin typeface="Calibri Light" pitchFamily="34" charset="0"/>
            <a:cs typeface="Calibri Light" pitchFamily="34" charset="0"/>
          </a:endParaRPr>
        </a:p>
        <a:p>
          <a:pPr marL="0" lvl="0" indent="0" algn="l" defTabSz="577850">
            <a:lnSpc>
              <a:spcPct val="90000"/>
            </a:lnSpc>
            <a:spcBef>
              <a:spcPct val="0"/>
            </a:spcBef>
            <a:spcAft>
              <a:spcPct val="35000"/>
            </a:spcAft>
            <a:buNone/>
          </a:pPr>
          <a:r>
            <a:rPr lang="en-IN" sz="1400" b="1" kern="1200" dirty="0">
              <a:latin typeface="Calibri Light" pitchFamily="34" charset="0"/>
              <a:cs typeface="Calibri Light" pitchFamily="34" charset="0"/>
            </a:rPr>
            <a:t>Used </a:t>
          </a:r>
          <a:r>
            <a:rPr lang="en-IN" sz="1400" b="1" kern="1200" dirty="0" err="1">
              <a:latin typeface="Calibri Light" pitchFamily="34" charset="0"/>
              <a:cs typeface="Calibri Light" pitchFamily="34" charset="0"/>
            </a:rPr>
            <a:t>Tensorflow</a:t>
          </a:r>
          <a:r>
            <a:rPr lang="en-IN" sz="1400" b="1" kern="1200" dirty="0">
              <a:latin typeface="Calibri Light" pitchFamily="34" charset="0"/>
              <a:cs typeface="Calibri Light" pitchFamily="34" charset="0"/>
            </a:rPr>
            <a:t> and </a:t>
          </a:r>
          <a:r>
            <a:rPr lang="en-IN" sz="1400" b="1" kern="1200" dirty="0" err="1">
              <a:latin typeface="Calibri Light" pitchFamily="34" charset="0"/>
              <a:cs typeface="Calibri Light" pitchFamily="34" charset="0"/>
            </a:rPr>
            <a:t>Keras</a:t>
          </a:r>
          <a:r>
            <a:rPr lang="en-IN" sz="1400" b="1" kern="1200" dirty="0">
              <a:latin typeface="Calibri Light" pitchFamily="34" charset="0"/>
              <a:cs typeface="Calibri Light" pitchFamily="34" charset="0"/>
            </a:rPr>
            <a:t> libraries for forming the deep learning model</a:t>
          </a:r>
          <a:r>
            <a:rPr lang="en-IN" sz="1400" kern="1200" dirty="0">
              <a:latin typeface="Calibri Light" pitchFamily="34" charset="0"/>
              <a:cs typeface="Calibri Light" pitchFamily="34" charset="0"/>
            </a:rPr>
            <a:t>.</a:t>
          </a:r>
          <a:endParaRPr lang="en-IN" sz="1200" kern="1200" dirty="0">
            <a:latin typeface="Calibri Light" pitchFamily="34" charset="0"/>
            <a:cs typeface="Calibri Light" pitchFamily="34" charset="0"/>
          </a:endParaRPr>
        </a:p>
        <a:p>
          <a:pPr marL="0" lvl="0" indent="0" algn="l" defTabSz="577850">
            <a:lnSpc>
              <a:spcPct val="90000"/>
            </a:lnSpc>
            <a:spcBef>
              <a:spcPct val="0"/>
            </a:spcBef>
            <a:spcAft>
              <a:spcPct val="35000"/>
            </a:spcAft>
            <a:buNone/>
          </a:pPr>
          <a:endParaRPr lang="en-IN" sz="1200" kern="1200" dirty="0">
            <a:latin typeface="Calibri Light" pitchFamily="34" charset="0"/>
            <a:cs typeface="Calibri Light" pitchFamily="34" charset="0"/>
          </a:endParaRPr>
        </a:p>
        <a:p>
          <a:pPr marL="0" lvl="0" indent="0" algn="l" defTabSz="577850">
            <a:lnSpc>
              <a:spcPct val="90000"/>
            </a:lnSpc>
            <a:spcBef>
              <a:spcPct val="0"/>
            </a:spcBef>
            <a:spcAft>
              <a:spcPct val="35000"/>
            </a:spcAft>
            <a:buNone/>
          </a:pPr>
          <a:endParaRPr lang="en-IN" sz="1200" kern="1200" dirty="0">
            <a:latin typeface="Calibri Light" pitchFamily="34" charset="0"/>
            <a:cs typeface="Calibri Light" pitchFamily="34" charset="0"/>
          </a:endParaRPr>
        </a:p>
        <a:p>
          <a:pPr marL="0" lvl="0" indent="0" algn="l" defTabSz="577850">
            <a:lnSpc>
              <a:spcPct val="90000"/>
            </a:lnSpc>
            <a:spcBef>
              <a:spcPct val="0"/>
            </a:spcBef>
            <a:spcAft>
              <a:spcPct val="35000"/>
            </a:spcAft>
            <a:buNone/>
          </a:pPr>
          <a:endParaRPr lang="en-IN" sz="1400" kern="1200" dirty="0">
            <a:latin typeface="Calibri Light" pitchFamily="34" charset="0"/>
            <a:cs typeface="Calibri Light" pitchFamily="34" charset="0"/>
          </a:endParaRPr>
        </a:p>
        <a:p>
          <a:pPr marL="0" lvl="0" indent="0" algn="l" defTabSz="577850">
            <a:lnSpc>
              <a:spcPct val="90000"/>
            </a:lnSpc>
            <a:spcBef>
              <a:spcPct val="0"/>
            </a:spcBef>
            <a:spcAft>
              <a:spcPct val="35000"/>
            </a:spcAft>
            <a:buNone/>
          </a:pPr>
          <a:endParaRPr lang="en-IN" sz="1400" kern="1200" dirty="0">
            <a:latin typeface="Calibri Light" pitchFamily="34" charset="0"/>
            <a:cs typeface="Calibri Light" pitchFamily="34" charset="0"/>
          </a:endParaRPr>
        </a:p>
      </dsp:txBody>
      <dsp:txXfrm>
        <a:off x="2061221" y="841987"/>
        <a:ext cx="2261542" cy="3437386"/>
      </dsp:txXfrm>
    </dsp:sp>
    <dsp:sp modelId="{972D993E-4F14-4B57-9122-19E2CF279721}">
      <dsp:nvSpPr>
        <dsp:cNvPr id="0" name=""/>
        <dsp:cNvSpPr/>
      </dsp:nvSpPr>
      <dsp:spPr>
        <a:xfrm>
          <a:off x="668833" y="181948"/>
          <a:ext cx="1458906" cy="1427575"/>
        </a:xfrm>
        <a:prstGeom prst="ellipse">
          <a:avLst/>
        </a:prstGeom>
        <a:gradFill rotWithShape="0">
          <a:gsLst>
            <a:gs pos="0">
              <a:schemeClr val="dk2">
                <a:hueOff val="0"/>
                <a:satOff val="0"/>
                <a:lumOff val="0"/>
                <a:alphaOff val="0"/>
                <a:shade val="51000"/>
                <a:satMod val="130000"/>
              </a:schemeClr>
            </a:gs>
            <a:gs pos="80000">
              <a:schemeClr val="dk2">
                <a:hueOff val="0"/>
                <a:satOff val="0"/>
                <a:lumOff val="0"/>
                <a:alphaOff val="0"/>
                <a:shade val="93000"/>
                <a:satMod val="130000"/>
              </a:schemeClr>
            </a:gs>
            <a:gs pos="100000">
              <a:schemeClr val="dk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r>
            <a:rPr lang="en-IN" sz="1800" kern="1200" dirty="0">
              <a:latin typeface="+mj-lt"/>
            </a:rPr>
            <a:t>Forming Model</a:t>
          </a:r>
          <a:endParaRPr lang="en-US" sz="1800" kern="1200" dirty="0">
            <a:latin typeface="+mj-lt"/>
          </a:endParaRPr>
        </a:p>
      </dsp:txBody>
      <dsp:txXfrm>
        <a:off x="882485" y="391012"/>
        <a:ext cx="1031602" cy="100944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35D69D-51E5-4412-A83E-62E688FFE43B}">
      <dsp:nvSpPr>
        <dsp:cNvPr id="0" name=""/>
        <dsp:cNvSpPr/>
      </dsp:nvSpPr>
      <dsp:spPr>
        <a:xfrm>
          <a:off x="2024671" y="767543"/>
          <a:ext cx="2834873" cy="3619399"/>
        </a:xfrm>
        <a:prstGeom prst="rect">
          <a:avLst/>
        </a:prstGeom>
        <a:solidFill>
          <a:schemeClr val="dk2">
            <a:alpha val="90000"/>
            <a:tint val="40000"/>
            <a:hueOff val="0"/>
            <a:satOff val="0"/>
            <a:lumOff val="0"/>
            <a:alphaOff val="0"/>
          </a:schemeClr>
        </a:solidFill>
        <a:ln w="9525" cap="flat" cmpd="sng" algn="ctr">
          <a:solidFill>
            <a:schemeClr val="dk2">
              <a:alpha val="90000"/>
              <a:tint val="40000"/>
              <a:hueOff val="0"/>
              <a:satOff val="0"/>
              <a:lumOff val="0"/>
              <a:alphaOff val="0"/>
            </a:schemeClr>
          </a:solidFill>
          <a:prstDash val="solid"/>
          <a:miter/>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0" tIns="92456" rIns="92456" bIns="92456" numCol="1" spcCol="1270" anchor="ctr" anchorCtr="0">
          <a:noAutofit/>
        </a:bodyPr>
        <a:lstStyle/>
        <a:p>
          <a:pPr marL="0" lvl="0" indent="0" algn="l" defTabSz="577850">
            <a:lnSpc>
              <a:spcPct val="90000"/>
            </a:lnSpc>
            <a:spcBef>
              <a:spcPct val="0"/>
            </a:spcBef>
            <a:spcAft>
              <a:spcPct val="35000"/>
            </a:spcAft>
            <a:buNone/>
          </a:pPr>
          <a:endParaRPr lang="en-IN" sz="1300" kern="1200" dirty="0">
            <a:latin typeface="Calibri Light" pitchFamily="34" charset="0"/>
            <a:cs typeface="Calibri Light" pitchFamily="34" charset="0"/>
          </a:endParaRPr>
        </a:p>
        <a:p>
          <a:pPr marL="0" lvl="0" indent="0" algn="l" defTabSz="577850">
            <a:lnSpc>
              <a:spcPct val="90000"/>
            </a:lnSpc>
            <a:spcBef>
              <a:spcPct val="0"/>
            </a:spcBef>
            <a:spcAft>
              <a:spcPct val="35000"/>
            </a:spcAft>
            <a:buNone/>
          </a:pPr>
          <a:endParaRPr lang="en-IN" sz="1300" kern="1200" dirty="0">
            <a:latin typeface="Calibri Light" pitchFamily="34" charset="0"/>
            <a:cs typeface="Calibri Light" pitchFamily="34" charset="0"/>
          </a:endParaRPr>
        </a:p>
        <a:p>
          <a:pPr marL="0" lvl="0" indent="0" algn="l" defTabSz="577850">
            <a:lnSpc>
              <a:spcPct val="90000"/>
            </a:lnSpc>
            <a:spcBef>
              <a:spcPct val="0"/>
            </a:spcBef>
            <a:spcAft>
              <a:spcPct val="35000"/>
            </a:spcAft>
            <a:buNone/>
          </a:pPr>
          <a:endParaRPr lang="en-IN" sz="1300" kern="1200" dirty="0">
            <a:latin typeface="Calibri Light" pitchFamily="34" charset="0"/>
            <a:cs typeface="Calibri Light" pitchFamily="34" charset="0"/>
          </a:endParaRPr>
        </a:p>
        <a:p>
          <a:pPr marL="0" lvl="0" indent="0" algn="l" defTabSz="577850">
            <a:lnSpc>
              <a:spcPct val="90000"/>
            </a:lnSpc>
            <a:spcBef>
              <a:spcPct val="0"/>
            </a:spcBef>
            <a:spcAft>
              <a:spcPct val="35000"/>
            </a:spcAft>
            <a:buNone/>
          </a:pPr>
          <a:endParaRPr lang="en-IN" sz="1400" kern="1200" dirty="0">
            <a:latin typeface="Calibri Light" pitchFamily="34" charset="0"/>
            <a:cs typeface="Calibri Light" pitchFamily="34" charset="0"/>
          </a:endParaRPr>
        </a:p>
        <a:p>
          <a:pPr marL="0" lvl="0" indent="0" algn="l" defTabSz="577850">
            <a:lnSpc>
              <a:spcPct val="90000"/>
            </a:lnSpc>
            <a:spcBef>
              <a:spcPct val="0"/>
            </a:spcBef>
            <a:spcAft>
              <a:spcPct val="35000"/>
            </a:spcAft>
            <a:buNone/>
          </a:pPr>
          <a:r>
            <a:rPr lang="en-IN" sz="1200" b="1" kern="1200" dirty="0">
              <a:latin typeface="Calibri Light" pitchFamily="34" charset="0"/>
              <a:cs typeface="Calibri Light" pitchFamily="34" charset="0"/>
            </a:rPr>
            <a:t>Using previous 30 days closing prices as the measure for predicting the output 31th day.</a:t>
          </a:r>
        </a:p>
        <a:p>
          <a:pPr marL="0" lvl="0" indent="0" algn="l" defTabSz="577850">
            <a:lnSpc>
              <a:spcPct val="90000"/>
            </a:lnSpc>
            <a:spcBef>
              <a:spcPct val="0"/>
            </a:spcBef>
            <a:spcAft>
              <a:spcPct val="35000"/>
            </a:spcAft>
            <a:buNone/>
          </a:pPr>
          <a:endParaRPr lang="en-IN" sz="1200" b="1" kern="1200" dirty="0">
            <a:latin typeface="Calibri Light" pitchFamily="34" charset="0"/>
            <a:cs typeface="Calibri Light" pitchFamily="34" charset="0"/>
          </a:endParaRPr>
        </a:p>
        <a:p>
          <a:pPr marL="0" lvl="0" indent="0" algn="l" defTabSz="577850">
            <a:lnSpc>
              <a:spcPct val="90000"/>
            </a:lnSpc>
            <a:spcBef>
              <a:spcPct val="0"/>
            </a:spcBef>
            <a:spcAft>
              <a:spcPct val="35000"/>
            </a:spcAft>
            <a:buNone/>
          </a:pPr>
          <a:r>
            <a:rPr lang="en-IN" sz="1200" b="1" kern="1200" dirty="0">
              <a:latin typeface="Calibri Light" pitchFamily="34" charset="0"/>
              <a:cs typeface="Calibri Light" pitchFamily="34" charset="0"/>
            </a:rPr>
            <a:t>Then again taking the output as the input for the next sequence.</a:t>
          </a:r>
        </a:p>
        <a:p>
          <a:pPr marL="0" lvl="0" indent="0" algn="l" defTabSz="577850">
            <a:lnSpc>
              <a:spcPct val="90000"/>
            </a:lnSpc>
            <a:spcBef>
              <a:spcPct val="0"/>
            </a:spcBef>
            <a:spcAft>
              <a:spcPct val="35000"/>
            </a:spcAft>
            <a:buNone/>
          </a:pPr>
          <a:endParaRPr lang="en-IN" sz="1200" kern="1200" dirty="0">
            <a:latin typeface="Calibri Light" pitchFamily="34" charset="0"/>
            <a:cs typeface="Calibri Light" pitchFamily="34" charset="0"/>
          </a:endParaRPr>
        </a:p>
        <a:p>
          <a:pPr marL="0" lvl="0" indent="0" algn="l" defTabSz="577850">
            <a:lnSpc>
              <a:spcPct val="90000"/>
            </a:lnSpc>
            <a:spcBef>
              <a:spcPct val="0"/>
            </a:spcBef>
            <a:spcAft>
              <a:spcPct val="35000"/>
            </a:spcAft>
            <a:buNone/>
          </a:pPr>
          <a:endParaRPr lang="en-IN" sz="1200" kern="1200" dirty="0">
            <a:latin typeface="Calibri Light" pitchFamily="34" charset="0"/>
            <a:cs typeface="Calibri Light" pitchFamily="34" charset="0"/>
          </a:endParaRPr>
        </a:p>
        <a:p>
          <a:pPr marL="0" lvl="0" indent="0" algn="l" defTabSz="577850">
            <a:lnSpc>
              <a:spcPct val="90000"/>
            </a:lnSpc>
            <a:spcBef>
              <a:spcPct val="0"/>
            </a:spcBef>
            <a:spcAft>
              <a:spcPct val="35000"/>
            </a:spcAft>
            <a:buNone/>
          </a:pPr>
          <a:endParaRPr lang="en-IN" sz="1200" kern="1200" dirty="0">
            <a:latin typeface="Calibri Light" pitchFamily="34" charset="0"/>
            <a:cs typeface="Calibri Light" pitchFamily="34" charset="0"/>
          </a:endParaRPr>
        </a:p>
        <a:p>
          <a:pPr marL="0" lvl="0" indent="0" algn="l" defTabSz="577850">
            <a:lnSpc>
              <a:spcPct val="90000"/>
            </a:lnSpc>
            <a:spcBef>
              <a:spcPct val="0"/>
            </a:spcBef>
            <a:spcAft>
              <a:spcPct val="35000"/>
            </a:spcAft>
            <a:buNone/>
          </a:pPr>
          <a:endParaRPr lang="en-IN" sz="1400" kern="1200" dirty="0">
            <a:latin typeface="Calibri Light" pitchFamily="34" charset="0"/>
            <a:cs typeface="Calibri Light" pitchFamily="34" charset="0"/>
          </a:endParaRPr>
        </a:p>
        <a:p>
          <a:pPr marL="0" lvl="0" indent="0" algn="l" defTabSz="577850">
            <a:lnSpc>
              <a:spcPct val="90000"/>
            </a:lnSpc>
            <a:spcBef>
              <a:spcPct val="0"/>
            </a:spcBef>
            <a:spcAft>
              <a:spcPct val="35000"/>
            </a:spcAft>
            <a:buNone/>
          </a:pPr>
          <a:endParaRPr lang="en-IN" sz="1400" kern="1200" dirty="0">
            <a:latin typeface="Calibri Light" pitchFamily="34" charset="0"/>
            <a:cs typeface="Calibri Light" pitchFamily="34" charset="0"/>
          </a:endParaRPr>
        </a:p>
      </dsp:txBody>
      <dsp:txXfrm>
        <a:off x="2478251" y="767543"/>
        <a:ext cx="2381294" cy="3619399"/>
      </dsp:txXfrm>
    </dsp:sp>
    <dsp:sp modelId="{972D993E-4F14-4B57-9122-19E2CF279721}">
      <dsp:nvSpPr>
        <dsp:cNvPr id="0" name=""/>
        <dsp:cNvSpPr/>
      </dsp:nvSpPr>
      <dsp:spPr>
        <a:xfrm>
          <a:off x="1012134" y="72553"/>
          <a:ext cx="1536157" cy="1503167"/>
        </a:xfrm>
        <a:prstGeom prst="ellipse">
          <a:avLst/>
        </a:prstGeom>
        <a:gradFill rotWithShape="0">
          <a:gsLst>
            <a:gs pos="0">
              <a:schemeClr val="dk2">
                <a:hueOff val="0"/>
                <a:satOff val="0"/>
                <a:lumOff val="0"/>
                <a:alphaOff val="0"/>
                <a:shade val="51000"/>
                <a:satMod val="130000"/>
              </a:schemeClr>
            </a:gs>
            <a:gs pos="80000">
              <a:schemeClr val="dk2">
                <a:hueOff val="0"/>
                <a:satOff val="0"/>
                <a:lumOff val="0"/>
                <a:alphaOff val="0"/>
                <a:shade val="93000"/>
                <a:satMod val="130000"/>
              </a:schemeClr>
            </a:gs>
            <a:gs pos="100000">
              <a:schemeClr val="dk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r>
            <a:rPr lang="en-IN" sz="1800" kern="1200" dirty="0">
              <a:latin typeface="+mj-lt"/>
            </a:rPr>
            <a:t>Data sequence</a:t>
          </a:r>
          <a:endParaRPr lang="en-US" sz="1800" kern="1200" dirty="0">
            <a:latin typeface="+mj-lt"/>
          </a:endParaRPr>
        </a:p>
      </dsp:txBody>
      <dsp:txXfrm>
        <a:off x="1237099" y="292687"/>
        <a:ext cx="1086227" cy="1062899"/>
      </dsp:txXfrm>
    </dsp:sp>
  </dsp:spTree>
</dsp:drawing>
</file>

<file path=ppt/diagrams/layout1.xml><?xml version="1.0" encoding="utf-8"?>
<dgm:layoutDef xmlns:dgm="http://schemas.openxmlformats.org/drawingml/2006/diagram" xmlns:a="http://schemas.openxmlformats.org/drawingml/2006/main" uniqueId="urn:microsoft.com/office/officeart/2005/8/layout/hList9">
  <dgm:title val=""/>
  <dgm:desc val=""/>
  <dgm:catLst>
    <dgm:cat type="list" pri="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3" srcId="0" destId="1" srcOrd="0" destOrd="0"/>
        <dgm:cxn modelId="4"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1" destId="2" srcOrd="0" destOrd="0"/>
      </dgm:cxnLst>
      <dgm:bg/>
      <dgm:whole/>
    </dgm:dataModel>
  </dgm:styleData>
  <dgm:clrData>
    <dgm:dataModel>
      <dgm:ptLst>
        <dgm:pt modelId="0" type="doc"/>
        <dgm:pt modelId="1"/>
        <dgm:pt modelId="11"/>
        <dgm:pt modelId="12"/>
        <dgm:pt modelId="13"/>
        <dgm:pt modelId="14"/>
        <dgm:pt modelId="2"/>
        <dgm:pt modelId="21"/>
        <dgm:pt modelId="22"/>
        <dgm:pt modelId="23"/>
        <dgm:pt modelId="24"/>
        <dgm:pt modelId="3"/>
        <dgm:pt modelId="31"/>
        <dgm:pt modelId="32"/>
        <dgm:pt modelId="33"/>
        <dgm:pt modelId="34"/>
      </dgm:ptLst>
      <dgm:cxnLst>
        <dgm:cxn modelId="4" srcId="0" destId="1" srcOrd="0" destOrd="0"/>
        <dgm:cxn modelId="5" srcId="0" destId="2" srcOrd="1" destOrd="0"/>
        <dgm:cxn modelId="6" srcId="0" destId="3" srcOrd="1" destOrd="0"/>
        <dgm:cxn modelId="15" srcId="1" destId="11" srcOrd="0" destOrd="0"/>
        <dgm:cxn modelId="16" srcId="1" destId="12" srcOrd="0" destOrd="0"/>
        <dgm:cxn modelId="17" srcId="1" destId="13" srcOrd="0" destOrd="0"/>
        <dgm:cxn modelId="18" srcId="1" destId="14" srcOrd="0" destOrd="0"/>
        <dgm:cxn modelId="25" srcId="2" destId="21" srcOrd="0" destOrd="0"/>
        <dgm:cxn modelId="26" srcId="2" destId="22" srcOrd="0" destOrd="0"/>
        <dgm:cxn modelId="27" srcId="2" destId="23" srcOrd="0" destOrd="0"/>
        <dgm:cxn modelId="28" srcId="2" destId="24" srcOrd="0" destOrd="0"/>
        <dgm:cxn modelId="35" srcId="3" destId="31" srcOrd="0" destOrd="0"/>
        <dgm:cxn modelId="36" srcId="3" destId="32" srcOrd="0" destOrd="0"/>
        <dgm:cxn modelId="37" srcId="3" destId="33" srcOrd="0" destOrd="0"/>
        <dgm:cxn modelId="38" srcId="3" destId="34" srcOrd="0" destOrd="0"/>
      </dgm:cxnLst>
      <dgm:bg/>
      <dgm:whole/>
    </dgm:dataModel>
  </dgm:clrData>
  <dgm:layoutNode name="list">
    <dgm:varLst>
      <dgm:dir/>
      <dgm:animLvl val="lvl"/>
    </dgm:varLst>
    <dgm:choose name="Name0">
      <dgm:if name="Name1" func="var" arg="dir" op="equ" val="norm">
        <dgm:alg type="lin">
          <dgm:param type="linDir" val="fromL"/>
          <dgm:param type="fallback" val="2D"/>
          <dgm:param type="nodeVertAlign" val="t"/>
        </dgm:alg>
      </dgm:if>
      <dgm:else name="Name2">
        <dgm:alg type="lin">
          <dgm:param type="linDir" val="fromR"/>
          <dgm:param type="fallback" val="2D"/>
          <dgm:param type="nodeVertAlign" val="t"/>
        </dgm:alg>
      </dgm:else>
    </dgm:choose>
    <dgm:shape xmlns:r="http://schemas.openxmlformats.org/officeDocument/2006/relationships" r:blip="">
      <dgm:adjLst/>
    </dgm:shape>
    <dgm:presOf/>
    <dgm:constrLst>
      <dgm:constr type="w" for="ch" forName="circle" refType="w" fact="0.5"/>
      <dgm:constr type="w" for="ch" forName="vertFlow" refType="w" fact="0.75"/>
      <dgm:constr type="h" for="des" forName="firstComp" refType="w" refFor="ch" refForName="vertFlow" fact="0.667"/>
      <dgm:constr type="h" for="des" forName="comp" refType="h" refFor="des" refForName="firstComp" op="equ"/>
      <dgm:constr type="h" for="des" forName="topSpace" refType="w" refFor="ch" refForName="circle" op="equ" fact="0.4"/>
      <dgm:constr type="w" for="ch" forName="posSpace" refType="w" fact="0.4"/>
      <dgm:constr type="w" for="ch" forName="negSpace" refType="w" fact="-1.15"/>
      <dgm:constr type="w" for="ch" forName="transSpace" refType="w" fact="0.75"/>
      <dgm:constr type="primFontSz" for="ch" forName="circle" op="equ" val="65"/>
      <dgm:constr type="primFontSz" for="des" forName="firstChildTx" val="65"/>
      <dgm:constr type="primFontSz" for="des" forName="childTx" refType="primFontSz" refFor="des" refForName="firstChildTx" op="equ"/>
    </dgm:constrLst>
    <dgm:ruleLst/>
    <dgm:forEach name="Name3" axis="ch" ptType="node">
      <dgm:layoutNode name="posSpace">
        <dgm:alg type="sp"/>
        <dgm:shape xmlns:r="http://schemas.openxmlformats.org/officeDocument/2006/relationships" r:blip="">
          <dgm:adjLst/>
        </dgm:shape>
        <dgm:presOf/>
        <dgm:constrLst/>
        <dgm:ruleLst/>
      </dgm:layoutNode>
      <dgm:layoutNode name="vertFlow">
        <dgm:alg type="lin">
          <dgm:param type="linDir" val="fromT"/>
        </dgm:alg>
        <dgm:shape xmlns:r="http://schemas.openxmlformats.org/officeDocument/2006/relationships" r:blip="">
          <dgm:adjLst/>
        </dgm:shape>
        <dgm:presOf/>
        <dgm:constrLst>
          <dgm:constr type="w" for="ch" forName="firstComp" refType="w"/>
          <dgm:constr type="w" for="ch" forName="comp" refType="w"/>
        </dgm:constrLst>
        <dgm:ruleLst/>
        <dgm:layoutNode name="topSpace">
          <dgm:alg type="sp"/>
          <dgm:shape xmlns:r="http://schemas.openxmlformats.org/officeDocument/2006/relationships" r:blip="">
            <dgm:adjLst/>
          </dgm:shape>
          <dgm:presOf/>
          <dgm:constrLst/>
          <dgm:ruleLst/>
        </dgm:layoutNode>
        <dgm:layoutNode name="firstComp">
          <dgm:alg type="composite"/>
          <dgm:shape xmlns:r="http://schemas.openxmlformats.org/officeDocument/2006/relationships" r:blip="">
            <dgm:adjLst/>
          </dgm:shape>
          <dgm:presOf/>
          <dgm:choose name="Name4">
            <dgm:if name="Name5" func="var" arg="dir" op="equ" val="norm">
              <dgm:constrLst>
                <dgm:constr type="l" for="ch" forName="firstChild"/>
                <dgm:constr type="t" for="ch" forName="firstChild"/>
                <dgm:constr type="w" for="ch" forName="firstChild" refType="w"/>
                <dgm:constr type="h" for="ch" forName="firstChild" refType="h"/>
                <dgm:constr type="l" for="ch" forName="firstChildTx" refType="w" fact="0.16"/>
                <dgm:constr type="r" for="ch" forName="firstChildTx" refType="w"/>
                <dgm:constr type="h" for="ch" forName="firstChildTx" refFor="ch" refForName="firstChild" op="equ"/>
              </dgm:constrLst>
            </dgm:if>
            <dgm:else name="Name6">
              <dgm:constrLst>
                <dgm:constr type="l" for="ch" forName="firstChild"/>
                <dgm:constr type="t" for="ch" forName="firstChild"/>
                <dgm:constr type="w" for="ch" forName="firstChild" refType="w"/>
                <dgm:constr type="h" for="ch" forName="firstChild" refType="h"/>
                <dgm:constr type="l" for="ch" forName="firstChildTx"/>
                <dgm:constr type="r" for="ch" forName="firstChildTx" refType="w" fact="0.825"/>
                <dgm:constr type="h" for="ch" forName="firstChildTx" refFor="ch" refForName="firstChild" op="equ"/>
              </dgm:constrLst>
            </dgm:else>
          </dgm:choose>
          <dgm:ruleLst/>
          <dgm:layoutNode name="firstChild" styleLbl="bgAccFollowNode1">
            <dgm:alg type="sp"/>
            <dgm:shape xmlns:r="http://schemas.openxmlformats.org/officeDocument/2006/relationships" type="rect" r:blip="">
              <dgm:adjLst/>
            </dgm:shape>
            <dgm:presOf axis="ch desOrSelf" ptType="node node" cnt="1 0"/>
            <dgm:constrLst/>
            <dgm:ruleLst/>
          </dgm:layoutNode>
          <dgm:layoutNode name="firstChildTx" styleLbl="bgAccFollowNode1">
            <dgm:varLst>
              <dgm:bulletEnabled val="1"/>
            </dgm:varLst>
            <dgm:alg type="tx">
              <dgm:param type="parTxLTRAlign" val="l"/>
            </dgm:alg>
            <dgm:shape xmlns:r="http://schemas.openxmlformats.org/officeDocument/2006/relationships" type="rect" r:blip="" hideGeom="1">
              <dgm:adjLst/>
            </dgm:shape>
            <dgm:presOf axis="ch desOrSelf" ptType="node node" cnt="1 0"/>
            <dgm:choose name="Name7">
              <dgm:if name="Name8" func="var" arg="dir" op="equ" val="norm">
                <dgm:constrLst>
                  <dgm:constr type="primFontSz" val="65"/>
                  <dgm:constr type="lMarg"/>
                </dgm:constrLst>
              </dgm:if>
              <dgm:else name="Name9">
                <dgm:constrLst>
                  <dgm:constr type="primFontSz" val="65"/>
                  <dgm:constr type="rMarg"/>
                </dgm:constrLst>
              </dgm:else>
            </dgm:choose>
            <dgm:ruleLst>
              <dgm:rule type="primFontSz" val="5" fact="NaN" max="NaN"/>
            </dgm:ruleLst>
          </dgm:layoutNode>
        </dgm:layoutNode>
        <dgm:forEach name="Name10" axis="ch" ptType="node" st="2">
          <dgm:layoutNode name="comp">
            <dgm:alg type="composite"/>
            <dgm:shape xmlns:r="http://schemas.openxmlformats.org/officeDocument/2006/relationships" r:blip="">
              <dgm:adjLst/>
            </dgm:shape>
            <dgm:presOf/>
            <dgm:choose name="Name11">
              <dgm:if name="Name12" func="var" arg="dir" op="equ" val="norm">
                <dgm:constrLst>
                  <dgm:constr type="l" for="ch" forName="child"/>
                  <dgm:constr type="t" for="ch" forName="child"/>
                  <dgm:constr type="w" for="ch" forName="child" refType="w"/>
                  <dgm:constr type="h" for="ch" forName="child" refType="h"/>
                  <dgm:constr type="l" for="ch" forName="childTx" refType="w" fact="0.16"/>
                  <dgm:constr type="r" for="ch" forName="childTx" refType="w"/>
                  <dgm:constr type="h" for="ch" forName="childTx" refFor="ch" refForName="child" op="equ"/>
                </dgm:constrLst>
              </dgm:if>
              <dgm:else name="Name13">
                <dgm:constrLst>
                  <dgm:constr type="l" for="ch" forName="child"/>
                  <dgm:constr type="t" for="ch" forName="child"/>
                  <dgm:constr type="w" for="ch" forName="child" refType="w"/>
                  <dgm:constr type="h" for="ch" forName="child" refType="h"/>
                  <dgm:constr type="l" for="ch" forName="childTx"/>
                  <dgm:constr type="r" for="ch" forName="childTx" refType="w" fact="0.825"/>
                  <dgm:constr type="h" for="ch" forName="childTx" refFor="ch" refForName="child" op="equ"/>
                </dgm:constrLst>
              </dgm:else>
            </dgm:choose>
            <dgm:ruleLst/>
            <dgm:layoutNode name="child" styleLbl="bgAccFollowNode1">
              <dgm:alg type="sp"/>
              <dgm:shape xmlns:r="http://schemas.openxmlformats.org/officeDocument/2006/relationships" type="rect" r:blip="">
                <dgm:adjLst/>
              </dgm:shape>
              <dgm:presOf axis="desOrSelf" ptType="node"/>
              <dgm:constrLst/>
              <dgm:ruleLst/>
            </dgm:layoutNode>
            <dgm:layoutNode name="childTx" styleLbl="bgAccFollowNode1">
              <dgm:varLst>
                <dgm:bulletEnabled val="1"/>
              </dgm:varLst>
              <dgm:alg type="tx">
                <dgm:param type="parTxLTRAlign" val="l"/>
              </dgm:alg>
              <dgm:shape xmlns:r="http://schemas.openxmlformats.org/officeDocument/2006/relationships" type="rect" r:blip="" hideGeom="1">
                <dgm:adjLst/>
              </dgm:shape>
              <dgm:presOf axis="desOrSelf" ptType="node"/>
              <dgm:choose name="Name14">
                <dgm:if name="Name15" func="var" arg="dir" op="equ" val="norm">
                  <dgm:constrLst>
                    <dgm:constr type="primFontSz" val="65"/>
                    <dgm:constr type="lMarg"/>
                  </dgm:constrLst>
                </dgm:if>
                <dgm:else name="Name16">
                  <dgm:constrLst>
                    <dgm:constr type="primFontSz" val="65"/>
                    <dgm:constr type="rMarg"/>
                  </dgm:constrLst>
                </dgm:else>
              </dgm:choose>
              <dgm:ruleLst>
                <dgm:rule type="primFontSz" val="5" fact="NaN" max="NaN"/>
              </dgm:ruleLst>
            </dgm:layoutNode>
          </dgm:layoutNode>
        </dgm:forEach>
      </dgm:layoutNode>
      <dgm:layoutNode name="negSpace">
        <dgm:alg type="sp"/>
        <dgm:shape xmlns:r="http://schemas.openxmlformats.org/officeDocument/2006/relationships" r:blip="">
          <dgm:adjLst/>
        </dgm:shape>
        <dgm:presOf/>
        <dgm:constrLst/>
        <dgm:ruleLst/>
      </dgm:layoutNode>
      <dgm:layoutNode name="circle" styleLbl="node1">
        <dgm:alg type="tx"/>
        <dgm:shape xmlns:r="http://schemas.openxmlformats.org/officeDocument/2006/relationships" type="ellipse" r:blip="">
          <dgm:adjLst/>
        </dgm:shape>
        <dgm:presOf axis="self"/>
        <dgm:constrLst>
          <dgm:constr type="lMarg"/>
          <dgm:constr type="rMarg"/>
          <dgm:constr type="tMarg"/>
          <dgm:constr type="bMarg"/>
          <dgm:constr type="h" refType="w"/>
        </dgm:constrLst>
        <dgm:ruleLst>
          <dgm:rule type="primFontSz" val="5" fact="NaN" max="NaN"/>
        </dgm:ruleLst>
      </dgm:layoutNode>
      <dgm:forEach name="Name17" axis="followSib" ptType="sibTrans" cnt="1">
        <dgm:layoutNode name="trans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9">
  <dgm:title val=""/>
  <dgm:desc val=""/>
  <dgm:catLst>
    <dgm:cat type="list" pri="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3" srcId="0" destId="1" srcOrd="0" destOrd="0"/>
        <dgm:cxn modelId="4"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1" destId="2" srcOrd="0" destOrd="0"/>
      </dgm:cxnLst>
      <dgm:bg/>
      <dgm:whole/>
    </dgm:dataModel>
  </dgm:styleData>
  <dgm:clrData>
    <dgm:dataModel>
      <dgm:ptLst>
        <dgm:pt modelId="0" type="doc"/>
        <dgm:pt modelId="1"/>
        <dgm:pt modelId="11"/>
        <dgm:pt modelId="12"/>
        <dgm:pt modelId="13"/>
        <dgm:pt modelId="14"/>
        <dgm:pt modelId="2"/>
        <dgm:pt modelId="21"/>
        <dgm:pt modelId="22"/>
        <dgm:pt modelId="23"/>
        <dgm:pt modelId="24"/>
        <dgm:pt modelId="3"/>
        <dgm:pt modelId="31"/>
        <dgm:pt modelId="32"/>
        <dgm:pt modelId="33"/>
        <dgm:pt modelId="34"/>
      </dgm:ptLst>
      <dgm:cxnLst>
        <dgm:cxn modelId="4" srcId="0" destId="1" srcOrd="0" destOrd="0"/>
        <dgm:cxn modelId="5" srcId="0" destId="2" srcOrd="1" destOrd="0"/>
        <dgm:cxn modelId="6" srcId="0" destId="3" srcOrd="1" destOrd="0"/>
        <dgm:cxn modelId="15" srcId="1" destId="11" srcOrd="0" destOrd="0"/>
        <dgm:cxn modelId="16" srcId="1" destId="12" srcOrd="0" destOrd="0"/>
        <dgm:cxn modelId="17" srcId="1" destId="13" srcOrd="0" destOrd="0"/>
        <dgm:cxn modelId="18" srcId="1" destId="14" srcOrd="0" destOrd="0"/>
        <dgm:cxn modelId="25" srcId="2" destId="21" srcOrd="0" destOrd="0"/>
        <dgm:cxn modelId="26" srcId="2" destId="22" srcOrd="0" destOrd="0"/>
        <dgm:cxn modelId="27" srcId="2" destId="23" srcOrd="0" destOrd="0"/>
        <dgm:cxn modelId="28" srcId="2" destId="24" srcOrd="0" destOrd="0"/>
        <dgm:cxn modelId="35" srcId="3" destId="31" srcOrd="0" destOrd="0"/>
        <dgm:cxn modelId="36" srcId="3" destId="32" srcOrd="0" destOrd="0"/>
        <dgm:cxn modelId="37" srcId="3" destId="33" srcOrd="0" destOrd="0"/>
        <dgm:cxn modelId="38" srcId="3" destId="34" srcOrd="0" destOrd="0"/>
      </dgm:cxnLst>
      <dgm:bg/>
      <dgm:whole/>
    </dgm:dataModel>
  </dgm:clrData>
  <dgm:layoutNode name="list">
    <dgm:varLst>
      <dgm:dir/>
      <dgm:animLvl val="lvl"/>
    </dgm:varLst>
    <dgm:choose name="Name0">
      <dgm:if name="Name1" func="var" arg="dir" op="equ" val="norm">
        <dgm:alg type="lin">
          <dgm:param type="linDir" val="fromL"/>
          <dgm:param type="fallback" val="2D"/>
          <dgm:param type="nodeVertAlign" val="t"/>
        </dgm:alg>
      </dgm:if>
      <dgm:else name="Name2">
        <dgm:alg type="lin">
          <dgm:param type="linDir" val="fromR"/>
          <dgm:param type="fallback" val="2D"/>
          <dgm:param type="nodeVertAlign" val="t"/>
        </dgm:alg>
      </dgm:else>
    </dgm:choose>
    <dgm:shape xmlns:r="http://schemas.openxmlformats.org/officeDocument/2006/relationships" r:blip="">
      <dgm:adjLst/>
    </dgm:shape>
    <dgm:presOf/>
    <dgm:constrLst>
      <dgm:constr type="w" for="ch" forName="circle" refType="w" fact="0.5"/>
      <dgm:constr type="w" for="ch" forName="vertFlow" refType="w" fact="0.75"/>
      <dgm:constr type="h" for="des" forName="firstComp" refType="w" refFor="ch" refForName="vertFlow" fact="0.667"/>
      <dgm:constr type="h" for="des" forName="comp" refType="h" refFor="des" refForName="firstComp" op="equ"/>
      <dgm:constr type="h" for="des" forName="topSpace" refType="w" refFor="ch" refForName="circle" op="equ" fact="0.4"/>
      <dgm:constr type="w" for="ch" forName="posSpace" refType="w" fact="0.4"/>
      <dgm:constr type="w" for="ch" forName="negSpace" refType="w" fact="-1.15"/>
      <dgm:constr type="w" for="ch" forName="transSpace" refType="w" fact="0.75"/>
      <dgm:constr type="primFontSz" for="ch" forName="circle" op="equ" val="65"/>
      <dgm:constr type="primFontSz" for="des" forName="firstChildTx" val="65"/>
      <dgm:constr type="primFontSz" for="des" forName="childTx" refType="primFontSz" refFor="des" refForName="firstChildTx" op="equ"/>
    </dgm:constrLst>
    <dgm:ruleLst/>
    <dgm:forEach name="Name3" axis="ch" ptType="node">
      <dgm:layoutNode name="posSpace">
        <dgm:alg type="sp"/>
        <dgm:shape xmlns:r="http://schemas.openxmlformats.org/officeDocument/2006/relationships" r:blip="">
          <dgm:adjLst/>
        </dgm:shape>
        <dgm:presOf/>
        <dgm:constrLst/>
        <dgm:ruleLst/>
      </dgm:layoutNode>
      <dgm:layoutNode name="vertFlow">
        <dgm:alg type="lin">
          <dgm:param type="linDir" val="fromT"/>
        </dgm:alg>
        <dgm:shape xmlns:r="http://schemas.openxmlformats.org/officeDocument/2006/relationships" r:blip="">
          <dgm:adjLst/>
        </dgm:shape>
        <dgm:presOf/>
        <dgm:constrLst>
          <dgm:constr type="w" for="ch" forName="firstComp" refType="w"/>
          <dgm:constr type="w" for="ch" forName="comp" refType="w"/>
        </dgm:constrLst>
        <dgm:ruleLst/>
        <dgm:layoutNode name="topSpace">
          <dgm:alg type="sp"/>
          <dgm:shape xmlns:r="http://schemas.openxmlformats.org/officeDocument/2006/relationships" r:blip="">
            <dgm:adjLst/>
          </dgm:shape>
          <dgm:presOf/>
          <dgm:constrLst/>
          <dgm:ruleLst/>
        </dgm:layoutNode>
        <dgm:layoutNode name="firstComp">
          <dgm:alg type="composite"/>
          <dgm:shape xmlns:r="http://schemas.openxmlformats.org/officeDocument/2006/relationships" r:blip="">
            <dgm:adjLst/>
          </dgm:shape>
          <dgm:presOf/>
          <dgm:choose name="Name4">
            <dgm:if name="Name5" func="var" arg="dir" op="equ" val="norm">
              <dgm:constrLst>
                <dgm:constr type="l" for="ch" forName="firstChild"/>
                <dgm:constr type="t" for="ch" forName="firstChild"/>
                <dgm:constr type="w" for="ch" forName="firstChild" refType="w"/>
                <dgm:constr type="h" for="ch" forName="firstChild" refType="h"/>
                <dgm:constr type="l" for="ch" forName="firstChildTx" refType="w" fact="0.16"/>
                <dgm:constr type="r" for="ch" forName="firstChildTx" refType="w"/>
                <dgm:constr type="h" for="ch" forName="firstChildTx" refFor="ch" refForName="firstChild" op="equ"/>
              </dgm:constrLst>
            </dgm:if>
            <dgm:else name="Name6">
              <dgm:constrLst>
                <dgm:constr type="l" for="ch" forName="firstChild"/>
                <dgm:constr type="t" for="ch" forName="firstChild"/>
                <dgm:constr type="w" for="ch" forName="firstChild" refType="w"/>
                <dgm:constr type="h" for="ch" forName="firstChild" refType="h"/>
                <dgm:constr type="l" for="ch" forName="firstChildTx"/>
                <dgm:constr type="r" for="ch" forName="firstChildTx" refType="w" fact="0.825"/>
                <dgm:constr type="h" for="ch" forName="firstChildTx" refFor="ch" refForName="firstChild" op="equ"/>
              </dgm:constrLst>
            </dgm:else>
          </dgm:choose>
          <dgm:ruleLst/>
          <dgm:layoutNode name="firstChild" styleLbl="bgAccFollowNode1">
            <dgm:alg type="sp"/>
            <dgm:shape xmlns:r="http://schemas.openxmlformats.org/officeDocument/2006/relationships" type="rect" r:blip="">
              <dgm:adjLst/>
            </dgm:shape>
            <dgm:presOf axis="ch desOrSelf" ptType="node node" cnt="1 0"/>
            <dgm:constrLst/>
            <dgm:ruleLst/>
          </dgm:layoutNode>
          <dgm:layoutNode name="firstChildTx" styleLbl="bgAccFollowNode1">
            <dgm:varLst>
              <dgm:bulletEnabled val="1"/>
            </dgm:varLst>
            <dgm:alg type="tx">
              <dgm:param type="parTxLTRAlign" val="l"/>
            </dgm:alg>
            <dgm:shape xmlns:r="http://schemas.openxmlformats.org/officeDocument/2006/relationships" type="rect" r:blip="" hideGeom="1">
              <dgm:adjLst/>
            </dgm:shape>
            <dgm:presOf axis="ch desOrSelf" ptType="node node" cnt="1 0"/>
            <dgm:choose name="Name7">
              <dgm:if name="Name8" func="var" arg="dir" op="equ" val="norm">
                <dgm:constrLst>
                  <dgm:constr type="primFontSz" val="65"/>
                  <dgm:constr type="lMarg"/>
                </dgm:constrLst>
              </dgm:if>
              <dgm:else name="Name9">
                <dgm:constrLst>
                  <dgm:constr type="primFontSz" val="65"/>
                  <dgm:constr type="rMarg"/>
                </dgm:constrLst>
              </dgm:else>
            </dgm:choose>
            <dgm:ruleLst>
              <dgm:rule type="primFontSz" val="5" fact="NaN" max="NaN"/>
            </dgm:ruleLst>
          </dgm:layoutNode>
        </dgm:layoutNode>
        <dgm:forEach name="Name10" axis="ch" ptType="node" st="2">
          <dgm:layoutNode name="comp">
            <dgm:alg type="composite"/>
            <dgm:shape xmlns:r="http://schemas.openxmlformats.org/officeDocument/2006/relationships" r:blip="">
              <dgm:adjLst/>
            </dgm:shape>
            <dgm:presOf/>
            <dgm:choose name="Name11">
              <dgm:if name="Name12" func="var" arg="dir" op="equ" val="norm">
                <dgm:constrLst>
                  <dgm:constr type="l" for="ch" forName="child"/>
                  <dgm:constr type="t" for="ch" forName="child"/>
                  <dgm:constr type="w" for="ch" forName="child" refType="w"/>
                  <dgm:constr type="h" for="ch" forName="child" refType="h"/>
                  <dgm:constr type="l" for="ch" forName="childTx" refType="w" fact="0.16"/>
                  <dgm:constr type="r" for="ch" forName="childTx" refType="w"/>
                  <dgm:constr type="h" for="ch" forName="childTx" refFor="ch" refForName="child" op="equ"/>
                </dgm:constrLst>
              </dgm:if>
              <dgm:else name="Name13">
                <dgm:constrLst>
                  <dgm:constr type="l" for="ch" forName="child"/>
                  <dgm:constr type="t" for="ch" forName="child"/>
                  <dgm:constr type="w" for="ch" forName="child" refType="w"/>
                  <dgm:constr type="h" for="ch" forName="child" refType="h"/>
                  <dgm:constr type="l" for="ch" forName="childTx"/>
                  <dgm:constr type="r" for="ch" forName="childTx" refType="w" fact="0.825"/>
                  <dgm:constr type="h" for="ch" forName="childTx" refFor="ch" refForName="child" op="equ"/>
                </dgm:constrLst>
              </dgm:else>
            </dgm:choose>
            <dgm:ruleLst/>
            <dgm:layoutNode name="child" styleLbl="bgAccFollowNode1">
              <dgm:alg type="sp"/>
              <dgm:shape xmlns:r="http://schemas.openxmlformats.org/officeDocument/2006/relationships" type="rect" r:blip="">
                <dgm:adjLst/>
              </dgm:shape>
              <dgm:presOf axis="desOrSelf" ptType="node"/>
              <dgm:constrLst/>
              <dgm:ruleLst/>
            </dgm:layoutNode>
            <dgm:layoutNode name="childTx" styleLbl="bgAccFollowNode1">
              <dgm:varLst>
                <dgm:bulletEnabled val="1"/>
              </dgm:varLst>
              <dgm:alg type="tx">
                <dgm:param type="parTxLTRAlign" val="l"/>
              </dgm:alg>
              <dgm:shape xmlns:r="http://schemas.openxmlformats.org/officeDocument/2006/relationships" type="rect" r:blip="" hideGeom="1">
                <dgm:adjLst/>
              </dgm:shape>
              <dgm:presOf axis="desOrSelf" ptType="node"/>
              <dgm:choose name="Name14">
                <dgm:if name="Name15" func="var" arg="dir" op="equ" val="norm">
                  <dgm:constrLst>
                    <dgm:constr type="primFontSz" val="65"/>
                    <dgm:constr type="lMarg"/>
                  </dgm:constrLst>
                </dgm:if>
                <dgm:else name="Name16">
                  <dgm:constrLst>
                    <dgm:constr type="primFontSz" val="65"/>
                    <dgm:constr type="rMarg"/>
                  </dgm:constrLst>
                </dgm:else>
              </dgm:choose>
              <dgm:ruleLst>
                <dgm:rule type="primFontSz" val="5" fact="NaN" max="NaN"/>
              </dgm:ruleLst>
            </dgm:layoutNode>
          </dgm:layoutNode>
        </dgm:forEach>
      </dgm:layoutNode>
      <dgm:layoutNode name="negSpace">
        <dgm:alg type="sp"/>
        <dgm:shape xmlns:r="http://schemas.openxmlformats.org/officeDocument/2006/relationships" r:blip="">
          <dgm:adjLst/>
        </dgm:shape>
        <dgm:presOf/>
        <dgm:constrLst/>
        <dgm:ruleLst/>
      </dgm:layoutNode>
      <dgm:layoutNode name="circle" styleLbl="node1">
        <dgm:alg type="tx"/>
        <dgm:shape xmlns:r="http://schemas.openxmlformats.org/officeDocument/2006/relationships" type="ellipse" r:blip="">
          <dgm:adjLst/>
        </dgm:shape>
        <dgm:presOf axis="self"/>
        <dgm:constrLst>
          <dgm:constr type="lMarg"/>
          <dgm:constr type="rMarg"/>
          <dgm:constr type="tMarg"/>
          <dgm:constr type="bMarg"/>
          <dgm:constr type="h" refType="w"/>
        </dgm:constrLst>
        <dgm:ruleLst>
          <dgm:rule type="primFontSz" val="5" fact="NaN" max="NaN"/>
        </dgm:ruleLst>
      </dgm:layoutNode>
      <dgm:forEach name="Name17" axis="followSib" ptType="sibTrans" cnt="1">
        <dgm:layoutNode name="trans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9">
  <dgm:title val=""/>
  <dgm:desc val=""/>
  <dgm:catLst>
    <dgm:cat type="list" pri="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3" srcId="0" destId="1" srcOrd="0" destOrd="0"/>
        <dgm:cxn modelId="4"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1" destId="2" srcOrd="0" destOrd="0"/>
      </dgm:cxnLst>
      <dgm:bg/>
      <dgm:whole/>
    </dgm:dataModel>
  </dgm:styleData>
  <dgm:clrData>
    <dgm:dataModel>
      <dgm:ptLst>
        <dgm:pt modelId="0" type="doc"/>
        <dgm:pt modelId="1"/>
        <dgm:pt modelId="11"/>
        <dgm:pt modelId="12"/>
        <dgm:pt modelId="13"/>
        <dgm:pt modelId="14"/>
        <dgm:pt modelId="2"/>
        <dgm:pt modelId="21"/>
        <dgm:pt modelId="22"/>
        <dgm:pt modelId="23"/>
        <dgm:pt modelId="24"/>
        <dgm:pt modelId="3"/>
        <dgm:pt modelId="31"/>
        <dgm:pt modelId="32"/>
        <dgm:pt modelId="33"/>
        <dgm:pt modelId="34"/>
      </dgm:ptLst>
      <dgm:cxnLst>
        <dgm:cxn modelId="4" srcId="0" destId="1" srcOrd="0" destOrd="0"/>
        <dgm:cxn modelId="5" srcId="0" destId="2" srcOrd="1" destOrd="0"/>
        <dgm:cxn modelId="6" srcId="0" destId="3" srcOrd="1" destOrd="0"/>
        <dgm:cxn modelId="15" srcId="1" destId="11" srcOrd="0" destOrd="0"/>
        <dgm:cxn modelId="16" srcId="1" destId="12" srcOrd="0" destOrd="0"/>
        <dgm:cxn modelId="17" srcId="1" destId="13" srcOrd="0" destOrd="0"/>
        <dgm:cxn modelId="18" srcId="1" destId="14" srcOrd="0" destOrd="0"/>
        <dgm:cxn modelId="25" srcId="2" destId="21" srcOrd="0" destOrd="0"/>
        <dgm:cxn modelId="26" srcId="2" destId="22" srcOrd="0" destOrd="0"/>
        <dgm:cxn modelId="27" srcId="2" destId="23" srcOrd="0" destOrd="0"/>
        <dgm:cxn modelId="28" srcId="2" destId="24" srcOrd="0" destOrd="0"/>
        <dgm:cxn modelId="35" srcId="3" destId="31" srcOrd="0" destOrd="0"/>
        <dgm:cxn modelId="36" srcId="3" destId="32" srcOrd="0" destOrd="0"/>
        <dgm:cxn modelId="37" srcId="3" destId="33" srcOrd="0" destOrd="0"/>
        <dgm:cxn modelId="38" srcId="3" destId="34" srcOrd="0" destOrd="0"/>
      </dgm:cxnLst>
      <dgm:bg/>
      <dgm:whole/>
    </dgm:dataModel>
  </dgm:clrData>
  <dgm:layoutNode name="list">
    <dgm:varLst>
      <dgm:dir/>
      <dgm:animLvl val="lvl"/>
    </dgm:varLst>
    <dgm:choose name="Name0">
      <dgm:if name="Name1" func="var" arg="dir" op="equ" val="norm">
        <dgm:alg type="lin">
          <dgm:param type="linDir" val="fromL"/>
          <dgm:param type="fallback" val="2D"/>
          <dgm:param type="nodeVertAlign" val="t"/>
        </dgm:alg>
      </dgm:if>
      <dgm:else name="Name2">
        <dgm:alg type="lin">
          <dgm:param type="linDir" val="fromR"/>
          <dgm:param type="fallback" val="2D"/>
          <dgm:param type="nodeVertAlign" val="t"/>
        </dgm:alg>
      </dgm:else>
    </dgm:choose>
    <dgm:shape xmlns:r="http://schemas.openxmlformats.org/officeDocument/2006/relationships" r:blip="">
      <dgm:adjLst/>
    </dgm:shape>
    <dgm:presOf/>
    <dgm:constrLst>
      <dgm:constr type="w" for="ch" forName="circle" refType="w" fact="0.5"/>
      <dgm:constr type="w" for="ch" forName="vertFlow" refType="w" fact="0.75"/>
      <dgm:constr type="h" for="des" forName="firstComp" refType="w" refFor="ch" refForName="vertFlow" fact="0.667"/>
      <dgm:constr type="h" for="des" forName="comp" refType="h" refFor="des" refForName="firstComp" op="equ"/>
      <dgm:constr type="h" for="des" forName="topSpace" refType="w" refFor="ch" refForName="circle" op="equ" fact="0.4"/>
      <dgm:constr type="w" for="ch" forName="posSpace" refType="w" fact="0.4"/>
      <dgm:constr type="w" for="ch" forName="negSpace" refType="w" fact="-1.15"/>
      <dgm:constr type="w" for="ch" forName="transSpace" refType="w" fact="0.75"/>
      <dgm:constr type="primFontSz" for="ch" forName="circle" op="equ" val="65"/>
      <dgm:constr type="primFontSz" for="des" forName="firstChildTx" val="65"/>
      <dgm:constr type="primFontSz" for="des" forName="childTx" refType="primFontSz" refFor="des" refForName="firstChildTx" op="equ"/>
    </dgm:constrLst>
    <dgm:ruleLst/>
    <dgm:forEach name="Name3" axis="ch" ptType="node">
      <dgm:layoutNode name="posSpace">
        <dgm:alg type="sp"/>
        <dgm:shape xmlns:r="http://schemas.openxmlformats.org/officeDocument/2006/relationships" r:blip="">
          <dgm:adjLst/>
        </dgm:shape>
        <dgm:presOf/>
        <dgm:constrLst/>
        <dgm:ruleLst/>
      </dgm:layoutNode>
      <dgm:layoutNode name="vertFlow">
        <dgm:alg type="lin">
          <dgm:param type="linDir" val="fromT"/>
        </dgm:alg>
        <dgm:shape xmlns:r="http://schemas.openxmlformats.org/officeDocument/2006/relationships" r:blip="">
          <dgm:adjLst/>
        </dgm:shape>
        <dgm:presOf/>
        <dgm:constrLst>
          <dgm:constr type="w" for="ch" forName="firstComp" refType="w"/>
          <dgm:constr type="w" for="ch" forName="comp" refType="w"/>
        </dgm:constrLst>
        <dgm:ruleLst/>
        <dgm:layoutNode name="topSpace">
          <dgm:alg type="sp"/>
          <dgm:shape xmlns:r="http://schemas.openxmlformats.org/officeDocument/2006/relationships" r:blip="">
            <dgm:adjLst/>
          </dgm:shape>
          <dgm:presOf/>
          <dgm:constrLst/>
          <dgm:ruleLst/>
        </dgm:layoutNode>
        <dgm:layoutNode name="firstComp">
          <dgm:alg type="composite"/>
          <dgm:shape xmlns:r="http://schemas.openxmlformats.org/officeDocument/2006/relationships" r:blip="">
            <dgm:adjLst/>
          </dgm:shape>
          <dgm:presOf/>
          <dgm:choose name="Name4">
            <dgm:if name="Name5" func="var" arg="dir" op="equ" val="norm">
              <dgm:constrLst>
                <dgm:constr type="l" for="ch" forName="firstChild"/>
                <dgm:constr type="t" for="ch" forName="firstChild"/>
                <dgm:constr type="w" for="ch" forName="firstChild" refType="w"/>
                <dgm:constr type="h" for="ch" forName="firstChild" refType="h"/>
                <dgm:constr type="l" for="ch" forName="firstChildTx" refType="w" fact="0.16"/>
                <dgm:constr type="r" for="ch" forName="firstChildTx" refType="w"/>
                <dgm:constr type="h" for="ch" forName="firstChildTx" refFor="ch" refForName="firstChild" op="equ"/>
              </dgm:constrLst>
            </dgm:if>
            <dgm:else name="Name6">
              <dgm:constrLst>
                <dgm:constr type="l" for="ch" forName="firstChild"/>
                <dgm:constr type="t" for="ch" forName="firstChild"/>
                <dgm:constr type="w" for="ch" forName="firstChild" refType="w"/>
                <dgm:constr type="h" for="ch" forName="firstChild" refType="h"/>
                <dgm:constr type="l" for="ch" forName="firstChildTx"/>
                <dgm:constr type="r" for="ch" forName="firstChildTx" refType="w" fact="0.825"/>
                <dgm:constr type="h" for="ch" forName="firstChildTx" refFor="ch" refForName="firstChild" op="equ"/>
              </dgm:constrLst>
            </dgm:else>
          </dgm:choose>
          <dgm:ruleLst/>
          <dgm:layoutNode name="firstChild" styleLbl="bgAccFollowNode1">
            <dgm:alg type="sp"/>
            <dgm:shape xmlns:r="http://schemas.openxmlformats.org/officeDocument/2006/relationships" type="rect" r:blip="">
              <dgm:adjLst/>
            </dgm:shape>
            <dgm:presOf axis="ch desOrSelf" ptType="node node" cnt="1 0"/>
            <dgm:constrLst/>
            <dgm:ruleLst/>
          </dgm:layoutNode>
          <dgm:layoutNode name="firstChildTx" styleLbl="bgAccFollowNode1">
            <dgm:varLst>
              <dgm:bulletEnabled val="1"/>
            </dgm:varLst>
            <dgm:alg type="tx">
              <dgm:param type="parTxLTRAlign" val="l"/>
            </dgm:alg>
            <dgm:shape xmlns:r="http://schemas.openxmlformats.org/officeDocument/2006/relationships" type="rect" r:blip="" hideGeom="1">
              <dgm:adjLst/>
            </dgm:shape>
            <dgm:presOf axis="ch desOrSelf" ptType="node node" cnt="1 0"/>
            <dgm:choose name="Name7">
              <dgm:if name="Name8" func="var" arg="dir" op="equ" val="norm">
                <dgm:constrLst>
                  <dgm:constr type="primFontSz" val="65"/>
                  <dgm:constr type="lMarg"/>
                </dgm:constrLst>
              </dgm:if>
              <dgm:else name="Name9">
                <dgm:constrLst>
                  <dgm:constr type="primFontSz" val="65"/>
                  <dgm:constr type="rMarg"/>
                </dgm:constrLst>
              </dgm:else>
            </dgm:choose>
            <dgm:ruleLst>
              <dgm:rule type="primFontSz" val="5" fact="NaN" max="NaN"/>
            </dgm:ruleLst>
          </dgm:layoutNode>
        </dgm:layoutNode>
        <dgm:forEach name="Name10" axis="ch" ptType="node" st="2">
          <dgm:layoutNode name="comp">
            <dgm:alg type="composite"/>
            <dgm:shape xmlns:r="http://schemas.openxmlformats.org/officeDocument/2006/relationships" r:blip="">
              <dgm:adjLst/>
            </dgm:shape>
            <dgm:presOf/>
            <dgm:choose name="Name11">
              <dgm:if name="Name12" func="var" arg="dir" op="equ" val="norm">
                <dgm:constrLst>
                  <dgm:constr type="l" for="ch" forName="child"/>
                  <dgm:constr type="t" for="ch" forName="child"/>
                  <dgm:constr type="w" for="ch" forName="child" refType="w"/>
                  <dgm:constr type="h" for="ch" forName="child" refType="h"/>
                  <dgm:constr type="l" for="ch" forName="childTx" refType="w" fact="0.16"/>
                  <dgm:constr type="r" for="ch" forName="childTx" refType="w"/>
                  <dgm:constr type="h" for="ch" forName="childTx" refFor="ch" refForName="child" op="equ"/>
                </dgm:constrLst>
              </dgm:if>
              <dgm:else name="Name13">
                <dgm:constrLst>
                  <dgm:constr type="l" for="ch" forName="child"/>
                  <dgm:constr type="t" for="ch" forName="child"/>
                  <dgm:constr type="w" for="ch" forName="child" refType="w"/>
                  <dgm:constr type="h" for="ch" forName="child" refType="h"/>
                  <dgm:constr type="l" for="ch" forName="childTx"/>
                  <dgm:constr type="r" for="ch" forName="childTx" refType="w" fact="0.825"/>
                  <dgm:constr type="h" for="ch" forName="childTx" refFor="ch" refForName="child" op="equ"/>
                </dgm:constrLst>
              </dgm:else>
            </dgm:choose>
            <dgm:ruleLst/>
            <dgm:layoutNode name="child" styleLbl="bgAccFollowNode1">
              <dgm:alg type="sp"/>
              <dgm:shape xmlns:r="http://schemas.openxmlformats.org/officeDocument/2006/relationships" type="rect" r:blip="">
                <dgm:adjLst/>
              </dgm:shape>
              <dgm:presOf axis="desOrSelf" ptType="node"/>
              <dgm:constrLst/>
              <dgm:ruleLst/>
            </dgm:layoutNode>
            <dgm:layoutNode name="childTx" styleLbl="bgAccFollowNode1">
              <dgm:varLst>
                <dgm:bulletEnabled val="1"/>
              </dgm:varLst>
              <dgm:alg type="tx">
                <dgm:param type="parTxLTRAlign" val="l"/>
              </dgm:alg>
              <dgm:shape xmlns:r="http://schemas.openxmlformats.org/officeDocument/2006/relationships" type="rect" r:blip="" hideGeom="1">
                <dgm:adjLst/>
              </dgm:shape>
              <dgm:presOf axis="desOrSelf" ptType="node"/>
              <dgm:choose name="Name14">
                <dgm:if name="Name15" func="var" arg="dir" op="equ" val="norm">
                  <dgm:constrLst>
                    <dgm:constr type="primFontSz" val="65"/>
                    <dgm:constr type="lMarg"/>
                  </dgm:constrLst>
                </dgm:if>
                <dgm:else name="Name16">
                  <dgm:constrLst>
                    <dgm:constr type="primFontSz" val="65"/>
                    <dgm:constr type="rMarg"/>
                  </dgm:constrLst>
                </dgm:else>
              </dgm:choose>
              <dgm:ruleLst>
                <dgm:rule type="primFontSz" val="5" fact="NaN" max="NaN"/>
              </dgm:ruleLst>
            </dgm:layoutNode>
          </dgm:layoutNode>
        </dgm:forEach>
      </dgm:layoutNode>
      <dgm:layoutNode name="negSpace">
        <dgm:alg type="sp"/>
        <dgm:shape xmlns:r="http://schemas.openxmlformats.org/officeDocument/2006/relationships" r:blip="">
          <dgm:adjLst/>
        </dgm:shape>
        <dgm:presOf/>
        <dgm:constrLst/>
        <dgm:ruleLst/>
      </dgm:layoutNode>
      <dgm:layoutNode name="circle" styleLbl="node1">
        <dgm:alg type="tx"/>
        <dgm:shape xmlns:r="http://schemas.openxmlformats.org/officeDocument/2006/relationships" type="ellipse" r:blip="">
          <dgm:adjLst/>
        </dgm:shape>
        <dgm:presOf axis="self"/>
        <dgm:constrLst>
          <dgm:constr type="lMarg"/>
          <dgm:constr type="rMarg"/>
          <dgm:constr type="tMarg"/>
          <dgm:constr type="bMarg"/>
          <dgm:constr type="h" refType="w"/>
        </dgm:constrLst>
        <dgm:ruleLst>
          <dgm:rule type="primFontSz" val="5" fact="NaN" max="NaN"/>
        </dgm:ruleLst>
      </dgm:layoutNode>
      <dgm:forEach name="Name17" axis="followSib" ptType="sibTrans" cnt="1">
        <dgm:layoutNode name="trans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9">
  <dgm:title val=""/>
  <dgm:desc val=""/>
  <dgm:catLst>
    <dgm:cat type="list" pri="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3" srcId="0" destId="1" srcOrd="0" destOrd="0"/>
        <dgm:cxn modelId="4"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1" destId="2" srcOrd="0" destOrd="0"/>
      </dgm:cxnLst>
      <dgm:bg/>
      <dgm:whole/>
    </dgm:dataModel>
  </dgm:styleData>
  <dgm:clrData>
    <dgm:dataModel>
      <dgm:ptLst>
        <dgm:pt modelId="0" type="doc"/>
        <dgm:pt modelId="1"/>
        <dgm:pt modelId="11"/>
        <dgm:pt modelId="12"/>
        <dgm:pt modelId="13"/>
        <dgm:pt modelId="14"/>
        <dgm:pt modelId="2"/>
        <dgm:pt modelId="21"/>
        <dgm:pt modelId="22"/>
        <dgm:pt modelId="23"/>
        <dgm:pt modelId="24"/>
        <dgm:pt modelId="3"/>
        <dgm:pt modelId="31"/>
        <dgm:pt modelId="32"/>
        <dgm:pt modelId="33"/>
        <dgm:pt modelId="34"/>
      </dgm:ptLst>
      <dgm:cxnLst>
        <dgm:cxn modelId="4" srcId="0" destId="1" srcOrd="0" destOrd="0"/>
        <dgm:cxn modelId="5" srcId="0" destId="2" srcOrd="1" destOrd="0"/>
        <dgm:cxn modelId="6" srcId="0" destId="3" srcOrd="1" destOrd="0"/>
        <dgm:cxn modelId="15" srcId="1" destId="11" srcOrd="0" destOrd="0"/>
        <dgm:cxn modelId="16" srcId="1" destId="12" srcOrd="0" destOrd="0"/>
        <dgm:cxn modelId="17" srcId="1" destId="13" srcOrd="0" destOrd="0"/>
        <dgm:cxn modelId="18" srcId="1" destId="14" srcOrd="0" destOrd="0"/>
        <dgm:cxn modelId="25" srcId="2" destId="21" srcOrd="0" destOrd="0"/>
        <dgm:cxn modelId="26" srcId="2" destId="22" srcOrd="0" destOrd="0"/>
        <dgm:cxn modelId="27" srcId="2" destId="23" srcOrd="0" destOrd="0"/>
        <dgm:cxn modelId="28" srcId="2" destId="24" srcOrd="0" destOrd="0"/>
        <dgm:cxn modelId="35" srcId="3" destId="31" srcOrd="0" destOrd="0"/>
        <dgm:cxn modelId="36" srcId="3" destId="32" srcOrd="0" destOrd="0"/>
        <dgm:cxn modelId="37" srcId="3" destId="33" srcOrd="0" destOrd="0"/>
        <dgm:cxn modelId="38" srcId="3" destId="34" srcOrd="0" destOrd="0"/>
      </dgm:cxnLst>
      <dgm:bg/>
      <dgm:whole/>
    </dgm:dataModel>
  </dgm:clrData>
  <dgm:layoutNode name="list">
    <dgm:varLst>
      <dgm:dir/>
      <dgm:animLvl val="lvl"/>
    </dgm:varLst>
    <dgm:choose name="Name0">
      <dgm:if name="Name1" func="var" arg="dir" op="equ" val="norm">
        <dgm:alg type="lin">
          <dgm:param type="linDir" val="fromL"/>
          <dgm:param type="fallback" val="2D"/>
          <dgm:param type="nodeVertAlign" val="t"/>
        </dgm:alg>
      </dgm:if>
      <dgm:else name="Name2">
        <dgm:alg type="lin">
          <dgm:param type="linDir" val="fromR"/>
          <dgm:param type="fallback" val="2D"/>
          <dgm:param type="nodeVertAlign" val="t"/>
        </dgm:alg>
      </dgm:else>
    </dgm:choose>
    <dgm:shape xmlns:r="http://schemas.openxmlformats.org/officeDocument/2006/relationships" r:blip="">
      <dgm:adjLst/>
    </dgm:shape>
    <dgm:presOf/>
    <dgm:constrLst>
      <dgm:constr type="w" for="ch" forName="circle" refType="w" fact="0.5"/>
      <dgm:constr type="w" for="ch" forName="vertFlow" refType="w" fact="0.75"/>
      <dgm:constr type="h" for="des" forName="firstComp" refType="w" refFor="ch" refForName="vertFlow" fact="0.667"/>
      <dgm:constr type="h" for="des" forName="comp" refType="h" refFor="des" refForName="firstComp" op="equ"/>
      <dgm:constr type="h" for="des" forName="topSpace" refType="w" refFor="ch" refForName="circle" op="equ" fact="0.4"/>
      <dgm:constr type="w" for="ch" forName="posSpace" refType="w" fact="0.4"/>
      <dgm:constr type="w" for="ch" forName="negSpace" refType="w" fact="-1.15"/>
      <dgm:constr type="w" for="ch" forName="transSpace" refType="w" fact="0.75"/>
      <dgm:constr type="primFontSz" for="ch" forName="circle" op="equ" val="65"/>
      <dgm:constr type="primFontSz" for="des" forName="firstChildTx" val="65"/>
      <dgm:constr type="primFontSz" for="des" forName="childTx" refType="primFontSz" refFor="des" refForName="firstChildTx" op="equ"/>
    </dgm:constrLst>
    <dgm:ruleLst/>
    <dgm:forEach name="Name3" axis="ch" ptType="node">
      <dgm:layoutNode name="posSpace">
        <dgm:alg type="sp"/>
        <dgm:shape xmlns:r="http://schemas.openxmlformats.org/officeDocument/2006/relationships" r:blip="">
          <dgm:adjLst/>
        </dgm:shape>
        <dgm:presOf/>
        <dgm:constrLst/>
        <dgm:ruleLst/>
      </dgm:layoutNode>
      <dgm:layoutNode name="vertFlow">
        <dgm:alg type="lin">
          <dgm:param type="linDir" val="fromT"/>
        </dgm:alg>
        <dgm:shape xmlns:r="http://schemas.openxmlformats.org/officeDocument/2006/relationships" r:blip="">
          <dgm:adjLst/>
        </dgm:shape>
        <dgm:presOf/>
        <dgm:constrLst>
          <dgm:constr type="w" for="ch" forName="firstComp" refType="w"/>
          <dgm:constr type="w" for="ch" forName="comp" refType="w"/>
        </dgm:constrLst>
        <dgm:ruleLst/>
        <dgm:layoutNode name="topSpace">
          <dgm:alg type="sp"/>
          <dgm:shape xmlns:r="http://schemas.openxmlformats.org/officeDocument/2006/relationships" r:blip="">
            <dgm:adjLst/>
          </dgm:shape>
          <dgm:presOf/>
          <dgm:constrLst/>
          <dgm:ruleLst/>
        </dgm:layoutNode>
        <dgm:layoutNode name="firstComp">
          <dgm:alg type="composite"/>
          <dgm:shape xmlns:r="http://schemas.openxmlformats.org/officeDocument/2006/relationships" r:blip="">
            <dgm:adjLst/>
          </dgm:shape>
          <dgm:presOf/>
          <dgm:choose name="Name4">
            <dgm:if name="Name5" func="var" arg="dir" op="equ" val="norm">
              <dgm:constrLst>
                <dgm:constr type="l" for="ch" forName="firstChild"/>
                <dgm:constr type="t" for="ch" forName="firstChild"/>
                <dgm:constr type="w" for="ch" forName="firstChild" refType="w"/>
                <dgm:constr type="h" for="ch" forName="firstChild" refType="h"/>
                <dgm:constr type="l" for="ch" forName="firstChildTx" refType="w" fact="0.16"/>
                <dgm:constr type="r" for="ch" forName="firstChildTx" refType="w"/>
                <dgm:constr type="h" for="ch" forName="firstChildTx" refFor="ch" refForName="firstChild" op="equ"/>
              </dgm:constrLst>
            </dgm:if>
            <dgm:else name="Name6">
              <dgm:constrLst>
                <dgm:constr type="l" for="ch" forName="firstChild"/>
                <dgm:constr type="t" for="ch" forName="firstChild"/>
                <dgm:constr type="w" for="ch" forName="firstChild" refType="w"/>
                <dgm:constr type="h" for="ch" forName="firstChild" refType="h"/>
                <dgm:constr type="l" for="ch" forName="firstChildTx"/>
                <dgm:constr type="r" for="ch" forName="firstChildTx" refType="w" fact="0.825"/>
                <dgm:constr type="h" for="ch" forName="firstChildTx" refFor="ch" refForName="firstChild" op="equ"/>
              </dgm:constrLst>
            </dgm:else>
          </dgm:choose>
          <dgm:ruleLst/>
          <dgm:layoutNode name="firstChild" styleLbl="bgAccFollowNode1">
            <dgm:alg type="sp"/>
            <dgm:shape xmlns:r="http://schemas.openxmlformats.org/officeDocument/2006/relationships" type="rect" r:blip="">
              <dgm:adjLst/>
            </dgm:shape>
            <dgm:presOf axis="ch desOrSelf" ptType="node node" cnt="1 0"/>
            <dgm:constrLst/>
            <dgm:ruleLst/>
          </dgm:layoutNode>
          <dgm:layoutNode name="firstChildTx" styleLbl="bgAccFollowNode1">
            <dgm:varLst>
              <dgm:bulletEnabled val="1"/>
            </dgm:varLst>
            <dgm:alg type="tx">
              <dgm:param type="parTxLTRAlign" val="l"/>
            </dgm:alg>
            <dgm:shape xmlns:r="http://schemas.openxmlformats.org/officeDocument/2006/relationships" type="rect" r:blip="" hideGeom="1">
              <dgm:adjLst/>
            </dgm:shape>
            <dgm:presOf axis="ch desOrSelf" ptType="node node" cnt="1 0"/>
            <dgm:choose name="Name7">
              <dgm:if name="Name8" func="var" arg="dir" op="equ" val="norm">
                <dgm:constrLst>
                  <dgm:constr type="primFontSz" val="65"/>
                  <dgm:constr type="lMarg"/>
                </dgm:constrLst>
              </dgm:if>
              <dgm:else name="Name9">
                <dgm:constrLst>
                  <dgm:constr type="primFontSz" val="65"/>
                  <dgm:constr type="rMarg"/>
                </dgm:constrLst>
              </dgm:else>
            </dgm:choose>
            <dgm:ruleLst>
              <dgm:rule type="primFontSz" val="5" fact="NaN" max="NaN"/>
            </dgm:ruleLst>
          </dgm:layoutNode>
        </dgm:layoutNode>
        <dgm:forEach name="Name10" axis="ch" ptType="node" st="2">
          <dgm:layoutNode name="comp">
            <dgm:alg type="composite"/>
            <dgm:shape xmlns:r="http://schemas.openxmlformats.org/officeDocument/2006/relationships" r:blip="">
              <dgm:adjLst/>
            </dgm:shape>
            <dgm:presOf/>
            <dgm:choose name="Name11">
              <dgm:if name="Name12" func="var" arg="dir" op="equ" val="norm">
                <dgm:constrLst>
                  <dgm:constr type="l" for="ch" forName="child"/>
                  <dgm:constr type="t" for="ch" forName="child"/>
                  <dgm:constr type="w" for="ch" forName="child" refType="w"/>
                  <dgm:constr type="h" for="ch" forName="child" refType="h"/>
                  <dgm:constr type="l" for="ch" forName="childTx" refType="w" fact="0.16"/>
                  <dgm:constr type="r" for="ch" forName="childTx" refType="w"/>
                  <dgm:constr type="h" for="ch" forName="childTx" refFor="ch" refForName="child" op="equ"/>
                </dgm:constrLst>
              </dgm:if>
              <dgm:else name="Name13">
                <dgm:constrLst>
                  <dgm:constr type="l" for="ch" forName="child"/>
                  <dgm:constr type="t" for="ch" forName="child"/>
                  <dgm:constr type="w" for="ch" forName="child" refType="w"/>
                  <dgm:constr type="h" for="ch" forName="child" refType="h"/>
                  <dgm:constr type="l" for="ch" forName="childTx"/>
                  <dgm:constr type="r" for="ch" forName="childTx" refType="w" fact="0.825"/>
                  <dgm:constr type="h" for="ch" forName="childTx" refFor="ch" refForName="child" op="equ"/>
                </dgm:constrLst>
              </dgm:else>
            </dgm:choose>
            <dgm:ruleLst/>
            <dgm:layoutNode name="child" styleLbl="bgAccFollowNode1">
              <dgm:alg type="sp"/>
              <dgm:shape xmlns:r="http://schemas.openxmlformats.org/officeDocument/2006/relationships" type="rect" r:blip="">
                <dgm:adjLst/>
              </dgm:shape>
              <dgm:presOf axis="desOrSelf" ptType="node"/>
              <dgm:constrLst/>
              <dgm:ruleLst/>
            </dgm:layoutNode>
            <dgm:layoutNode name="childTx" styleLbl="bgAccFollowNode1">
              <dgm:varLst>
                <dgm:bulletEnabled val="1"/>
              </dgm:varLst>
              <dgm:alg type="tx">
                <dgm:param type="parTxLTRAlign" val="l"/>
              </dgm:alg>
              <dgm:shape xmlns:r="http://schemas.openxmlformats.org/officeDocument/2006/relationships" type="rect" r:blip="" hideGeom="1">
                <dgm:adjLst/>
              </dgm:shape>
              <dgm:presOf axis="desOrSelf" ptType="node"/>
              <dgm:choose name="Name14">
                <dgm:if name="Name15" func="var" arg="dir" op="equ" val="norm">
                  <dgm:constrLst>
                    <dgm:constr type="primFontSz" val="65"/>
                    <dgm:constr type="lMarg"/>
                  </dgm:constrLst>
                </dgm:if>
                <dgm:else name="Name16">
                  <dgm:constrLst>
                    <dgm:constr type="primFontSz" val="65"/>
                    <dgm:constr type="rMarg"/>
                  </dgm:constrLst>
                </dgm:else>
              </dgm:choose>
              <dgm:ruleLst>
                <dgm:rule type="primFontSz" val="5" fact="NaN" max="NaN"/>
              </dgm:ruleLst>
            </dgm:layoutNode>
          </dgm:layoutNode>
        </dgm:forEach>
      </dgm:layoutNode>
      <dgm:layoutNode name="negSpace">
        <dgm:alg type="sp"/>
        <dgm:shape xmlns:r="http://schemas.openxmlformats.org/officeDocument/2006/relationships" r:blip="">
          <dgm:adjLst/>
        </dgm:shape>
        <dgm:presOf/>
        <dgm:constrLst/>
        <dgm:ruleLst/>
      </dgm:layoutNode>
      <dgm:layoutNode name="circle" styleLbl="node1">
        <dgm:alg type="tx"/>
        <dgm:shape xmlns:r="http://schemas.openxmlformats.org/officeDocument/2006/relationships" type="ellipse" r:blip="">
          <dgm:adjLst/>
        </dgm:shape>
        <dgm:presOf axis="self"/>
        <dgm:constrLst>
          <dgm:constr type="lMarg"/>
          <dgm:constr type="rMarg"/>
          <dgm:constr type="tMarg"/>
          <dgm:constr type="bMarg"/>
          <dgm:constr type="h" refType="w"/>
        </dgm:constrLst>
        <dgm:ruleLst>
          <dgm:rule type="primFontSz" val="5" fact="NaN" max="NaN"/>
        </dgm:ruleLst>
      </dgm:layoutNode>
      <dgm:forEach name="Name17" axis="followSib" ptType="sibTrans" cnt="1">
        <dgm:layoutNode name="trans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9">
  <dgm:title val=""/>
  <dgm:desc val=""/>
  <dgm:catLst>
    <dgm:cat type="list" pri="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3" srcId="0" destId="1" srcOrd="0" destOrd="0"/>
        <dgm:cxn modelId="4"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1" destId="2" srcOrd="0" destOrd="0"/>
      </dgm:cxnLst>
      <dgm:bg/>
      <dgm:whole/>
    </dgm:dataModel>
  </dgm:styleData>
  <dgm:clrData>
    <dgm:dataModel>
      <dgm:ptLst>
        <dgm:pt modelId="0" type="doc"/>
        <dgm:pt modelId="1"/>
        <dgm:pt modelId="11"/>
        <dgm:pt modelId="12"/>
        <dgm:pt modelId="13"/>
        <dgm:pt modelId="14"/>
        <dgm:pt modelId="2"/>
        <dgm:pt modelId="21"/>
        <dgm:pt modelId="22"/>
        <dgm:pt modelId="23"/>
        <dgm:pt modelId="24"/>
        <dgm:pt modelId="3"/>
        <dgm:pt modelId="31"/>
        <dgm:pt modelId="32"/>
        <dgm:pt modelId="33"/>
        <dgm:pt modelId="34"/>
      </dgm:ptLst>
      <dgm:cxnLst>
        <dgm:cxn modelId="4" srcId="0" destId="1" srcOrd="0" destOrd="0"/>
        <dgm:cxn modelId="5" srcId="0" destId="2" srcOrd="1" destOrd="0"/>
        <dgm:cxn modelId="6" srcId="0" destId="3" srcOrd="1" destOrd="0"/>
        <dgm:cxn modelId="15" srcId="1" destId="11" srcOrd="0" destOrd="0"/>
        <dgm:cxn modelId="16" srcId="1" destId="12" srcOrd="0" destOrd="0"/>
        <dgm:cxn modelId="17" srcId="1" destId="13" srcOrd="0" destOrd="0"/>
        <dgm:cxn modelId="18" srcId="1" destId="14" srcOrd="0" destOrd="0"/>
        <dgm:cxn modelId="25" srcId="2" destId="21" srcOrd="0" destOrd="0"/>
        <dgm:cxn modelId="26" srcId="2" destId="22" srcOrd="0" destOrd="0"/>
        <dgm:cxn modelId="27" srcId="2" destId="23" srcOrd="0" destOrd="0"/>
        <dgm:cxn modelId="28" srcId="2" destId="24" srcOrd="0" destOrd="0"/>
        <dgm:cxn modelId="35" srcId="3" destId="31" srcOrd="0" destOrd="0"/>
        <dgm:cxn modelId="36" srcId="3" destId="32" srcOrd="0" destOrd="0"/>
        <dgm:cxn modelId="37" srcId="3" destId="33" srcOrd="0" destOrd="0"/>
        <dgm:cxn modelId="38" srcId="3" destId="34" srcOrd="0" destOrd="0"/>
      </dgm:cxnLst>
      <dgm:bg/>
      <dgm:whole/>
    </dgm:dataModel>
  </dgm:clrData>
  <dgm:layoutNode name="list">
    <dgm:varLst>
      <dgm:dir/>
      <dgm:animLvl val="lvl"/>
    </dgm:varLst>
    <dgm:choose name="Name0">
      <dgm:if name="Name1" func="var" arg="dir" op="equ" val="norm">
        <dgm:alg type="lin">
          <dgm:param type="linDir" val="fromL"/>
          <dgm:param type="fallback" val="2D"/>
          <dgm:param type="nodeVertAlign" val="t"/>
        </dgm:alg>
      </dgm:if>
      <dgm:else name="Name2">
        <dgm:alg type="lin">
          <dgm:param type="linDir" val="fromR"/>
          <dgm:param type="fallback" val="2D"/>
          <dgm:param type="nodeVertAlign" val="t"/>
        </dgm:alg>
      </dgm:else>
    </dgm:choose>
    <dgm:shape xmlns:r="http://schemas.openxmlformats.org/officeDocument/2006/relationships" r:blip="">
      <dgm:adjLst/>
    </dgm:shape>
    <dgm:presOf/>
    <dgm:constrLst>
      <dgm:constr type="w" for="ch" forName="circle" refType="w" fact="0.5"/>
      <dgm:constr type="w" for="ch" forName="vertFlow" refType="w" fact="0.75"/>
      <dgm:constr type="h" for="des" forName="firstComp" refType="w" refFor="ch" refForName="vertFlow" fact="0.667"/>
      <dgm:constr type="h" for="des" forName="comp" refType="h" refFor="des" refForName="firstComp" op="equ"/>
      <dgm:constr type="h" for="des" forName="topSpace" refType="w" refFor="ch" refForName="circle" op="equ" fact="0.4"/>
      <dgm:constr type="w" for="ch" forName="posSpace" refType="w" fact="0.4"/>
      <dgm:constr type="w" for="ch" forName="negSpace" refType="w" fact="-1.15"/>
      <dgm:constr type="w" for="ch" forName="transSpace" refType="w" fact="0.75"/>
      <dgm:constr type="primFontSz" for="ch" forName="circle" op="equ" val="65"/>
      <dgm:constr type="primFontSz" for="des" forName="firstChildTx" val="65"/>
      <dgm:constr type="primFontSz" for="des" forName="childTx" refType="primFontSz" refFor="des" refForName="firstChildTx" op="equ"/>
    </dgm:constrLst>
    <dgm:ruleLst/>
    <dgm:forEach name="Name3" axis="ch" ptType="node">
      <dgm:layoutNode name="posSpace">
        <dgm:alg type="sp"/>
        <dgm:shape xmlns:r="http://schemas.openxmlformats.org/officeDocument/2006/relationships" r:blip="">
          <dgm:adjLst/>
        </dgm:shape>
        <dgm:presOf/>
        <dgm:constrLst/>
        <dgm:ruleLst/>
      </dgm:layoutNode>
      <dgm:layoutNode name="vertFlow">
        <dgm:alg type="lin">
          <dgm:param type="linDir" val="fromT"/>
        </dgm:alg>
        <dgm:shape xmlns:r="http://schemas.openxmlformats.org/officeDocument/2006/relationships" r:blip="">
          <dgm:adjLst/>
        </dgm:shape>
        <dgm:presOf/>
        <dgm:constrLst>
          <dgm:constr type="w" for="ch" forName="firstComp" refType="w"/>
          <dgm:constr type="w" for="ch" forName="comp" refType="w"/>
        </dgm:constrLst>
        <dgm:ruleLst/>
        <dgm:layoutNode name="topSpace">
          <dgm:alg type="sp"/>
          <dgm:shape xmlns:r="http://schemas.openxmlformats.org/officeDocument/2006/relationships" r:blip="">
            <dgm:adjLst/>
          </dgm:shape>
          <dgm:presOf/>
          <dgm:constrLst/>
          <dgm:ruleLst/>
        </dgm:layoutNode>
        <dgm:layoutNode name="firstComp">
          <dgm:alg type="composite"/>
          <dgm:shape xmlns:r="http://schemas.openxmlformats.org/officeDocument/2006/relationships" r:blip="">
            <dgm:adjLst/>
          </dgm:shape>
          <dgm:presOf/>
          <dgm:choose name="Name4">
            <dgm:if name="Name5" func="var" arg="dir" op="equ" val="norm">
              <dgm:constrLst>
                <dgm:constr type="l" for="ch" forName="firstChild"/>
                <dgm:constr type="t" for="ch" forName="firstChild"/>
                <dgm:constr type="w" for="ch" forName="firstChild" refType="w"/>
                <dgm:constr type="h" for="ch" forName="firstChild" refType="h"/>
                <dgm:constr type="l" for="ch" forName="firstChildTx" refType="w" fact="0.16"/>
                <dgm:constr type="r" for="ch" forName="firstChildTx" refType="w"/>
                <dgm:constr type="h" for="ch" forName="firstChildTx" refFor="ch" refForName="firstChild" op="equ"/>
              </dgm:constrLst>
            </dgm:if>
            <dgm:else name="Name6">
              <dgm:constrLst>
                <dgm:constr type="l" for="ch" forName="firstChild"/>
                <dgm:constr type="t" for="ch" forName="firstChild"/>
                <dgm:constr type="w" for="ch" forName="firstChild" refType="w"/>
                <dgm:constr type="h" for="ch" forName="firstChild" refType="h"/>
                <dgm:constr type="l" for="ch" forName="firstChildTx"/>
                <dgm:constr type="r" for="ch" forName="firstChildTx" refType="w" fact="0.825"/>
                <dgm:constr type="h" for="ch" forName="firstChildTx" refFor="ch" refForName="firstChild" op="equ"/>
              </dgm:constrLst>
            </dgm:else>
          </dgm:choose>
          <dgm:ruleLst/>
          <dgm:layoutNode name="firstChild" styleLbl="bgAccFollowNode1">
            <dgm:alg type="sp"/>
            <dgm:shape xmlns:r="http://schemas.openxmlformats.org/officeDocument/2006/relationships" type="rect" r:blip="">
              <dgm:adjLst/>
            </dgm:shape>
            <dgm:presOf axis="ch desOrSelf" ptType="node node" cnt="1 0"/>
            <dgm:constrLst/>
            <dgm:ruleLst/>
          </dgm:layoutNode>
          <dgm:layoutNode name="firstChildTx" styleLbl="bgAccFollowNode1">
            <dgm:varLst>
              <dgm:bulletEnabled val="1"/>
            </dgm:varLst>
            <dgm:alg type="tx">
              <dgm:param type="parTxLTRAlign" val="l"/>
            </dgm:alg>
            <dgm:shape xmlns:r="http://schemas.openxmlformats.org/officeDocument/2006/relationships" type="rect" r:blip="" hideGeom="1">
              <dgm:adjLst/>
            </dgm:shape>
            <dgm:presOf axis="ch desOrSelf" ptType="node node" cnt="1 0"/>
            <dgm:choose name="Name7">
              <dgm:if name="Name8" func="var" arg="dir" op="equ" val="norm">
                <dgm:constrLst>
                  <dgm:constr type="primFontSz" val="65"/>
                  <dgm:constr type="lMarg"/>
                </dgm:constrLst>
              </dgm:if>
              <dgm:else name="Name9">
                <dgm:constrLst>
                  <dgm:constr type="primFontSz" val="65"/>
                  <dgm:constr type="rMarg"/>
                </dgm:constrLst>
              </dgm:else>
            </dgm:choose>
            <dgm:ruleLst>
              <dgm:rule type="primFontSz" val="5" fact="NaN" max="NaN"/>
            </dgm:ruleLst>
          </dgm:layoutNode>
        </dgm:layoutNode>
        <dgm:forEach name="Name10" axis="ch" ptType="node" st="2">
          <dgm:layoutNode name="comp">
            <dgm:alg type="composite"/>
            <dgm:shape xmlns:r="http://schemas.openxmlformats.org/officeDocument/2006/relationships" r:blip="">
              <dgm:adjLst/>
            </dgm:shape>
            <dgm:presOf/>
            <dgm:choose name="Name11">
              <dgm:if name="Name12" func="var" arg="dir" op="equ" val="norm">
                <dgm:constrLst>
                  <dgm:constr type="l" for="ch" forName="child"/>
                  <dgm:constr type="t" for="ch" forName="child"/>
                  <dgm:constr type="w" for="ch" forName="child" refType="w"/>
                  <dgm:constr type="h" for="ch" forName="child" refType="h"/>
                  <dgm:constr type="l" for="ch" forName="childTx" refType="w" fact="0.16"/>
                  <dgm:constr type="r" for="ch" forName="childTx" refType="w"/>
                  <dgm:constr type="h" for="ch" forName="childTx" refFor="ch" refForName="child" op="equ"/>
                </dgm:constrLst>
              </dgm:if>
              <dgm:else name="Name13">
                <dgm:constrLst>
                  <dgm:constr type="l" for="ch" forName="child"/>
                  <dgm:constr type="t" for="ch" forName="child"/>
                  <dgm:constr type="w" for="ch" forName="child" refType="w"/>
                  <dgm:constr type="h" for="ch" forName="child" refType="h"/>
                  <dgm:constr type="l" for="ch" forName="childTx"/>
                  <dgm:constr type="r" for="ch" forName="childTx" refType="w" fact="0.825"/>
                  <dgm:constr type="h" for="ch" forName="childTx" refFor="ch" refForName="child" op="equ"/>
                </dgm:constrLst>
              </dgm:else>
            </dgm:choose>
            <dgm:ruleLst/>
            <dgm:layoutNode name="child" styleLbl="bgAccFollowNode1">
              <dgm:alg type="sp"/>
              <dgm:shape xmlns:r="http://schemas.openxmlformats.org/officeDocument/2006/relationships" type="rect" r:blip="">
                <dgm:adjLst/>
              </dgm:shape>
              <dgm:presOf axis="desOrSelf" ptType="node"/>
              <dgm:constrLst/>
              <dgm:ruleLst/>
            </dgm:layoutNode>
            <dgm:layoutNode name="childTx" styleLbl="bgAccFollowNode1">
              <dgm:varLst>
                <dgm:bulletEnabled val="1"/>
              </dgm:varLst>
              <dgm:alg type="tx">
                <dgm:param type="parTxLTRAlign" val="l"/>
              </dgm:alg>
              <dgm:shape xmlns:r="http://schemas.openxmlformats.org/officeDocument/2006/relationships" type="rect" r:blip="" hideGeom="1">
                <dgm:adjLst/>
              </dgm:shape>
              <dgm:presOf axis="desOrSelf" ptType="node"/>
              <dgm:choose name="Name14">
                <dgm:if name="Name15" func="var" arg="dir" op="equ" val="norm">
                  <dgm:constrLst>
                    <dgm:constr type="primFontSz" val="65"/>
                    <dgm:constr type="lMarg"/>
                  </dgm:constrLst>
                </dgm:if>
                <dgm:else name="Name16">
                  <dgm:constrLst>
                    <dgm:constr type="primFontSz" val="65"/>
                    <dgm:constr type="rMarg"/>
                  </dgm:constrLst>
                </dgm:else>
              </dgm:choose>
              <dgm:ruleLst>
                <dgm:rule type="primFontSz" val="5" fact="NaN" max="NaN"/>
              </dgm:ruleLst>
            </dgm:layoutNode>
          </dgm:layoutNode>
        </dgm:forEach>
      </dgm:layoutNode>
      <dgm:layoutNode name="negSpace">
        <dgm:alg type="sp"/>
        <dgm:shape xmlns:r="http://schemas.openxmlformats.org/officeDocument/2006/relationships" r:blip="">
          <dgm:adjLst/>
        </dgm:shape>
        <dgm:presOf/>
        <dgm:constrLst/>
        <dgm:ruleLst/>
      </dgm:layoutNode>
      <dgm:layoutNode name="circle" styleLbl="node1">
        <dgm:alg type="tx"/>
        <dgm:shape xmlns:r="http://schemas.openxmlformats.org/officeDocument/2006/relationships" type="ellipse" r:blip="">
          <dgm:adjLst/>
        </dgm:shape>
        <dgm:presOf axis="self"/>
        <dgm:constrLst>
          <dgm:constr type="lMarg"/>
          <dgm:constr type="rMarg"/>
          <dgm:constr type="tMarg"/>
          <dgm:constr type="bMarg"/>
          <dgm:constr type="h" refType="w"/>
        </dgm:constrLst>
        <dgm:ruleLst>
          <dgm:rule type="primFontSz" val="5" fact="NaN" max="NaN"/>
        </dgm:ruleLst>
      </dgm:layoutNode>
      <dgm:forEach name="Name17" axis="followSib" ptType="sibTrans" cnt="1">
        <dgm:layoutNode name="trans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BDD2702E-B8F1-470D-8B77-31E8EB92DCC4}" type="datetimeFigureOut">
              <a:rPr lang="en-IN" smtClean="0"/>
              <a:t>23-04-2022</a:t>
            </a:fld>
            <a:endParaRPr lang="en-IN"/>
          </a:p>
        </p:txBody>
      </p:sp>
      <p:sp>
        <p:nvSpPr>
          <p:cNvPr id="4" name="Slide Image Placeholder 3"/>
          <p:cNvSpPr>
            <a:spLocks noGrp="1" noRot="1" noChangeAspect="1"/>
          </p:cNvSpPr>
          <p:nvPr>
            <p:ph type="sldImg" idx="2"/>
          </p:nvPr>
        </p:nvSpPr>
        <p:spPr>
          <a:xfrm>
            <a:off x="869950" y="1257300"/>
            <a:ext cx="6032500" cy="33940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919CC1FB-07D8-4663-99DA-65A060D9AC0C}" type="slidenum">
              <a:rPr lang="en-IN" smtClean="0"/>
              <a:t>‹#›</a:t>
            </a:fld>
            <a:endParaRPr lang="en-IN"/>
          </a:p>
        </p:txBody>
      </p:sp>
    </p:spTree>
    <p:extLst>
      <p:ext uri="{BB962C8B-B14F-4D97-AF65-F5344CB8AC3E}">
        <p14:creationId xmlns:p14="http://schemas.microsoft.com/office/powerpoint/2010/main" val="2266505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19CC1FB-07D8-4663-99DA-65A060D9AC0C}" type="slidenum">
              <a:rPr lang="en-IN" smtClean="0"/>
              <a:t>6</a:t>
            </a:fld>
            <a:endParaRPr lang="en-IN"/>
          </a:p>
        </p:txBody>
      </p:sp>
    </p:spTree>
    <p:extLst>
      <p:ext uri="{BB962C8B-B14F-4D97-AF65-F5344CB8AC3E}">
        <p14:creationId xmlns:p14="http://schemas.microsoft.com/office/powerpoint/2010/main" val="1923130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Palatino Linotype"/>
            </a:endParaRPr>
          </a:p>
        </p:txBody>
      </p:sp>
      <p:sp>
        <p:nvSpPr>
          <p:cNvPr id="31"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000" b="0" strike="noStrike" spc="-1">
              <a:solidFill>
                <a:srgbClr val="000000"/>
              </a:solidFill>
              <a:latin typeface="Palatino Linotype"/>
            </a:endParaRPr>
          </a:p>
        </p:txBody>
      </p:sp>
      <p:sp>
        <p:nvSpPr>
          <p:cNvPr id="32"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000" b="0" strike="noStrike" spc="-1">
              <a:solidFill>
                <a:srgbClr val="000000"/>
              </a:solidFill>
              <a:latin typeface="Palatino Linotype"/>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Palatino Linotype"/>
            </a:endParaRPr>
          </a:p>
        </p:txBody>
      </p:sp>
      <p:sp>
        <p:nvSpPr>
          <p:cNvPr id="3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000" b="0" strike="noStrike" spc="-1">
              <a:solidFill>
                <a:srgbClr val="000000"/>
              </a:solidFill>
              <a:latin typeface="Palatino Linotype"/>
            </a:endParaRPr>
          </a:p>
        </p:txBody>
      </p:sp>
      <p:sp>
        <p:nvSpPr>
          <p:cNvPr id="3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000" b="0" strike="noStrike" spc="-1">
              <a:solidFill>
                <a:srgbClr val="000000"/>
              </a:solidFill>
              <a:latin typeface="Palatino Linotype"/>
            </a:endParaRPr>
          </a:p>
        </p:txBody>
      </p:sp>
      <p:sp>
        <p:nvSpPr>
          <p:cNvPr id="36"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000" b="0" strike="noStrike" spc="-1">
              <a:solidFill>
                <a:srgbClr val="000000"/>
              </a:solidFill>
              <a:latin typeface="Palatino Linotype"/>
            </a:endParaRPr>
          </a:p>
        </p:txBody>
      </p:sp>
      <p:sp>
        <p:nvSpPr>
          <p:cNvPr id="37"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000" b="0" strike="noStrike" spc="-1">
              <a:solidFill>
                <a:srgbClr val="000000"/>
              </a:solidFill>
              <a:latin typeface="Palatino Linotype"/>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Palatino Linotype"/>
            </a:endParaRPr>
          </a:p>
        </p:txBody>
      </p:sp>
      <p:sp>
        <p:nvSpPr>
          <p:cNvPr id="39"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000" b="0" strike="noStrike" spc="-1">
              <a:solidFill>
                <a:srgbClr val="000000"/>
              </a:solidFill>
              <a:latin typeface="Palatino Linotype"/>
            </a:endParaRPr>
          </a:p>
        </p:txBody>
      </p:sp>
      <p:sp>
        <p:nvSpPr>
          <p:cNvPr id="40"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000" b="0" strike="noStrike" spc="-1">
              <a:solidFill>
                <a:srgbClr val="000000"/>
              </a:solidFill>
              <a:latin typeface="Palatino Linotype"/>
            </a:endParaRPr>
          </a:p>
        </p:txBody>
      </p:sp>
      <p:sp>
        <p:nvSpPr>
          <p:cNvPr id="41"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000" b="0" strike="noStrike" spc="-1">
              <a:solidFill>
                <a:srgbClr val="000000"/>
              </a:solidFill>
              <a:latin typeface="Palatino Linotype"/>
            </a:endParaRPr>
          </a:p>
        </p:txBody>
      </p:sp>
      <p:sp>
        <p:nvSpPr>
          <p:cNvPr id="42"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000" b="0" strike="noStrike" spc="-1">
              <a:solidFill>
                <a:srgbClr val="000000"/>
              </a:solidFill>
              <a:latin typeface="Palatino Linotype"/>
            </a:endParaRPr>
          </a:p>
        </p:txBody>
      </p:sp>
      <p:sp>
        <p:nvSpPr>
          <p:cNvPr id="43"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000" b="0" strike="noStrike" spc="-1">
              <a:solidFill>
                <a:srgbClr val="000000"/>
              </a:solidFill>
              <a:latin typeface="Palatino Linotype"/>
            </a:endParaRPr>
          </a:p>
        </p:txBody>
      </p:sp>
      <p:sp>
        <p:nvSpPr>
          <p:cNvPr id="44"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000" b="0" strike="noStrike" spc="-1">
              <a:solidFill>
                <a:srgbClr val="000000"/>
              </a:solidFill>
              <a:latin typeface="Palatino Linotype"/>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Palatino Linotype"/>
            </a:endParaRPr>
          </a:p>
        </p:txBody>
      </p:sp>
      <p:sp>
        <p:nvSpPr>
          <p:cNvPr id="54"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Palatino Linotype"/>
            </a:endParaRPr>
          </a:p>
        </p:txBody>
      </p:sp>
      <p:sp>
        <p:nvSpPr>
          <p:cNvPr id="56"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000" b="0" strike="noStrike" spc="-1">
              <a:solidFill>
                <a:srgbClr val="000000"/>
              </a:solidFill>
              <a:latin typeface="Palatino Linotype"/>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Palatino Linotype"/>
            </a:endParaRPr>
          </a:p>
        </p:txBody>
      </p:sp>
      <p:sp>
        <p:nvSpPr>
          <p:cNvPr id="58"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000" b="0" strike="noStrike" spc="-1">
              <a:solidFill>
                <a:srgbClr val="000000"/>
              </a:solidFill>
              <a:latin typeface="Palatino Linotype"/>
            </a:endParaRPr>
          </a:p>
        </p:txBody>
      </p:sp>
      <p:sp>
        <p:nvSpPr>
          <p:cNvPr id="59"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000" b="0" strike="noStrike" spc="-1">
              <a:solidFill>
                <a:srgbClr val="000000"/>
              </a:solidFill>
              <a:latin typeface="Palatino Linotype"/>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0"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Palatino Linotype"/>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1"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Palatino Linotype"/>
            </a:endParaRPr>
          </a:p>
        </p:txBody>
      </p:sp>
      <p:sp>
        <p:nvSpPr>
          <p:cNvPr id="6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000" b="0" strike="noStrike" spc="-1">
              <a:solidFill>
                <a:srgbClr val="000000"/>
              </a:solidFill>
              <a:latin typeface="Palatino Linotype"/>
            </a:endParaRPr>
          </a:p>
        </p:txBody>
      </p:sp>
      <p:sp>
        <p:nvSpPr>
          <p:cNvPr id="64"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000" b="0" strike="noStrike" spc="-1">
              <a:solidFill>
                <a:srgbClr val="000000"/>
              </a:solidFill>
              <a:latin typeface="Palatino Linotype"/>
            </a:endParaRPr>
          </a:p>
        </p:txBody>
      </p:sp>
      <p:sp>
        <p:nvSpPr>
          <p:cNvPr id="65"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000" b="0" strike="noStrike" spc="-1">
              <a:solidFill>
                <a:srgbClr val="000000"/>
              </a:solidFill>
              <a:latin typeface="Palatino Linotype"/>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Palatino Linotype"/>
            </a:endParaRPr>
          </a:p>
        </p:txBody>
      </p:sp>
      <p:sp>
        <p:nvSpPr>
          <p:cNvPr id="10"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Palatino Linotype"/>
            </a:endParaRPr>
          </a:p>
        </p:txBody>
      </p:sp>
      <p:sp>
        <p:nvSpPr>
          <p:cNvPr id="67"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000" b="0" strike="noStrike" spc="-1">
              <a:solidFill>
                <a:srgbClr val="000000"/>
              </a:solidFill>
              <a:latin typeface="Palatino Linotype"/>
            </a:endParaRPr>
          </a:p>
        </p:txBody>
      </p:sp>
      <p:sp>
        <p:nvSpPr>
          <p:cNvPr id="6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000" b="0" strike="noStrike" spc="-1">
              <a:solidFill>
                <a:srgbClr val="000000"/>
              </a:solidFill>
              <a:latin typeface="Palatino Linotype"/>
            </a:endParaRPr>
          </a:p>
        </p:txBody>
      </p:sp>
      <p:sp>
        <p:nvSpPr>
          <p:cNvPr id="69"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000" b="0" strike="noStrike" spc="-1">
              <a:solidFill>
                <a:srgbClr val="000000"/>
              </a:solidFill>
              <a:latin typeface="Palatino Linotype"/>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Palatino Linotype"/>
            </a:endParaRPr>
          </a:p>
        </p:txBody>
      </p:sp>
      <p:sp>
        <p:nvSpPr>
          <p:cNvPr id="7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000" b="0" strike="noStrike" spc="-1">
              <a:solidFill>
                <a:srgbClr val="000000"/>
              </a:solidFill>
              <a:latin typeface="Palatino Linotype"/>
            </a:endParaRPr>
          </a:p>
        </p:txBody>
      </p:sp>
      <p:sp>
        <p:nvSpPr>
          <p:cNvPr id="7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000" b="0" strike="noStrike" spc="-1">
              <a:solidFill>
                <a:srgbClr val="000000"/>
              </a:solidFill>
              <a:latin typeface="Palatino Linotype"/>
            </a:endParaRPr>
          </a:p>
        </p:txBody>
      </p:sp>
      <p:sp>
        <p:nvSpPr>
          <p:cNvPr id="73"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000" b="0" strike="noStrike" spc="-1">
              <a:solidFill>
                <a:srgbClr val="000000"/>
              </a:solidFill>
              <a:latin typeface="Palatino Linotype"/>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Palatino Linotype"/>
            </a:endParaRPr>
          </a:p>
        </p:txBody>
      </p:sp>
      <p:sp>
        <p:nvSpPr>
          <p:cNvPr id="75"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000" b="0" strike="noStrike" spc="-1">
              <a:solidFill>
                <a:srgbClr val="000000"/>
              </a:solidFill>
              <a:latin typeface="Palatino Linotype"/>
            </a:endParaRPr>
          </a:p>
        </p:txBody>
      </p:sp>
      <p:sp>
        <p:nvSpPr>
          <p:cNvPr id="76"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000" b="0" strike="noStrike" spc="-1">
              <a:solidFill>
                <a:srgbClr val="000000"/>
              </a:solidFill>
              <a:latin typeface="Palatino Linotype"/>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Palatino Linotype"/>
            </a:endParaRPr>
          </a:p>
        </p:txBody>
      </p:sp>
      <p:sp>
        <p:nvSpPr>
          <p:cNvPr id="7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000" b="0" strike="noStrike" spc="-1">
              <a:solidFill>
                <a:srgbClr val="000000"/>
              </a:solidFill>
              <a:latin typeface="Palatino Linotype"/>
            </a:endParaRPr>
          </a:p>
        </p:txBody>
      </p:sp>
      <p:sp>
        <p:nvSpPr>
          <p:cNvPr id="7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000" b="0" strike="noStrike" spc="-1">
              <a:solidFill>
                <a:srgbClr val="000000"/>
              </a:solidFill>
              <a:latin typeface="Palatino Linotype"/>
            </a:endParaRPr>
          </a:p>
        </p:txBody>
      </p:sp>
      <p:sp>
        <p:nvSpPr>
          <p:cNvPr id="80"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000" b="0" strike="noStrike" spc="-1">
              <a:solidFill>
                <a:srgbClr val="000000"/>
              </a:solidFill>
              <a:latin typeface="Palatino Linotype"/>
            </a:endParaRPr>
          </a:p>
        </p:txBody>
      </p:sp>
      <p:sp>
        <p:nvSpPr>
          <p:cNvPr id="81"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000" b="0" strike="noStrike" spc="-1">
              <a:solidFill>
                <a:srgbClr val="000000"/>
              </a:solidFill>
              <a:latin typeface="Palatino Linotype"/>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Palatino Linotype"/>
            </a:endParaRPr>
          </a:p>
        </p:txBody>
      </p:sp>
      <p:sp>
        <p:nvSpPr>
          <p:cNvPr id="83"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000" b="0" strike="noStrike" spc="-1">
              <a:solidFill>
                <a:srgbClr val="000000"/>
              </a:solidFill>
              <a:latin typeface="Palatino Linotype"/>
            </a:endParaRPr>
          </a:p>
        </p:txBody>
      </p:sp>
      <p:sp>
        <p:nvSpPr>
          <p:cNvPr id="84"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000" b="0" strike="noStrike" spc="-1">
              <a:solidFill>
                <a:srgbClr val="000000"/>
              </a:solidFill>
              <a:latin typeface="Palatino Linotype"/>
            </a:endParaRPr>
          </a:p>
        </p:txBody>
      </p:sp>
      <p:sp>
        <p:nvSpPr>
          <p:cNvPr id="85"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000" b="0" strike="noStrike" spc="-1">
              <a:solidFill>
                <a:srgbClr val="000000"/>
              </a:solidFill>
              <a:latin typeface="Palatino Linotype"/>
            </a:endParaRPr>
          </a:p>
        </p:txBody>
      </p:sp>
      <p:sp>
        <p:nvSpPr>
          <p:cNvPr id="86"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000" b="0" strike="noStrike" spc="-1">
              <a:solidFill>
                <a:srgbClr val="000000"/>
              </a:solidFill>
              <a:latin typeface="Palatino Linotype"/>
            </a:endParaRPr>
          </a:p>
        </p:txBody>
      </p:sp>
      <p:sp>
        <p:nvSpPr>
          <p:cNvPr id="87"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000" b="0" strike="noStrike" spc="-1">
              <a:solidFill>
                <a:srgbClr val="000000"/>
              </a:solidFill>
              <a:latin typeface="Palatino Linotype"/>
            </a:endParaRPr>
          </a:p>
        </p:txBody>
      </p:sp>
      <p:sp>
        <p:nvSpPr>
          <p:cNvPr id="88"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000" b="0" strike="noStrike" spc="-1">
              <a:solidFill>
                <a:srgbClr val="000000"/>
              </a:solidFill>
              <a:latin typeface="Palatino Linotype"/>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Palatino Linotype"/>
            </a:endParaRPr>
          </a:p>
        </p:txBody>
      </p:sp>
      <p:sp>
        <p:nvSpPr>
          <p:cNvPr id="12"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000" b="0" strike="noStrike" spc="-1">
              <a:solidFill>
                <a:srgbClr val="000000"/>
              </a:solidFill>
              <a:latin typeface="Palatino Linotype"/>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Palatino Linotype"/>
            </a:endParaRPr>
          </a:p>
        </p:txBody>
      </p:sp>
      <p:sp>
        <p:nvSpPr>
          <p:cNvPr id="14"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000" b="0" strike="noStrike" spc="-1">
              <a:solidFill>
                <a:srgbClr val="000000"/>
              </a:solidFill>
              <a:latin typeface="Palatino Linotype"/>
            </a:endParaRPr>
          </a:p>
        </p:txBody>
      </p:sp>
      <p:sp>
        <p:nvSpPr>
          <p:cNvPr id="15"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000" b="0" strike="noStrike" spc="-1">
              <a:solidFill>
                <a:srgbClr val="000000"/>
              </a:solidFill>
              <a:latin typeface="Palatino Linotype"/>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Palatino Linotype"/>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Palatino Linotype"/>
            </a:endParaRPr>
          </a:p>
        </p:txBody>
      </p:sp>
      <p:sp>
        <p:nvSpPr>
          <p:cNvPr id="1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000" b="0" strike="noStrike" spc="-1">
              <a:solidFill>
                <a:srgbClr val="000000"/>
              </a:solidFill>
              <a:latin typeface="Palatino Linotype"/>
            </a:endParaRPr>
          </a:p>
        </p:txBody>
      </p:sp>
      <p:sp>
        <p:nvSpPr>
          <p:cNvPr id="20"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000" b="0" strike="noStrike" spc="-1">
              <a:solidFill>
                <a:srgbClr val="000000"/>
              </a:solidFill>
              <a:latin typeface="Palatino Linotype"/>
            </a:endParaRPr>
          </a:p>
        </p:txBody>
      </p:sp>
      <p:sp>
        <p:nvSpPr>
          <p:cNvPr id="21"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000" b="0" strike="noStrike" spc="-1">
              <a:solidFill>
                <a:srgbClr val="000000"/>
              </a:solidFill>
              <a:latin typeface="Palatino Linotype"/>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Palatino Linotype"/>
            </a:endParaRPr>
          </a:p>
        </p:txBody>
      </p:sp>
      <p:sp>
        <p:nvSpPr>
          <p:cNvPr id="23"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000" b="0" strike="noStrike" spc="-1">
              <a:solidFill>
                <a:srgbClr val="000000"/>
              </a:solidFill>
              <a:latin typeface="Palatino Linotype"/>
            </a:endParaRPr>
          </a:p>
        </p:txBody>
      </p:sp>
      <p:sp>
        <p:nvSpPr>
          <p:cNvPr id="2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000" b="0" strike="noStrike" spc="-1">
              <a:solidFill>
                <a:srgbClr val="000000"/>
              </a:solidFill>
              <a:latin typeface="Palatino Linotype"/>
            </a:endParaRPr>
          </a:p>
        </p:txBody>
      </p:sp>
      <p:sp>
        <p:nvSpPr>
          <p:cNvPr id="25"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000" b="0" strike="noStrike" spc="-1">
              <a:solidFill>
                <a:srgbClr val="000000"/>
              </a:solidFill>
              <a:latin typeface="Palatino Linotype"/>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Palatino Linotype"/>
            </a:endParaRPr>
          </a:p>
        </p:txBody>
      </p:sp>
      <p:sp>
        <p:nvSpPr>
          <p:cNvPr id="2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000" b="0" strike="noStrike" spc="-1">
              <a:solidFill>
                <a:srgbClr val="000000"/>
              </a:solidFill>
              <a:latin typeface="Palatino Linotype"/>
            </a:endParaRPr>
          </a:p>
        </p:txBody>
      </p:sp>
      <p:sp>
        <p:nvSpPr>
          <p:cNvPr id="2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000" b="0" strike="noStrike" spc="-1">
              <a:solidFill>
                <a:srgbClr val="000000"/>
              </a:solidFill>
              <a:latin typeface="Palatino Linotype"/>
            </a:endParaRPr>
          </a:p>
        </p:txBody>
      </p:sp>
      <p:sp>
        <p:nvSpPr>
          <p:cNvPr id="29"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000" b="0" strike="noStrike" spc="-1">
              <a:solidFill>
                <a:srgbClr val="000000"/>
              </a:solidFill>
              <a:latin typeface="Palatino Linotype"/>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AF9F8"/>
            </a:gs>
            <a:gs pos="100000">
              <a:srgbClr val="D7D5D1"/>
            </a:gs>
          </a:gsLst>
          <a:path path="circle">
            <a:fillToRect l="50000" t="50000" r="50000" b="50000"/>
          </a:path>
        </a:gradFill>
        <a:effectLst/>
      </p:bgPr>
    </p:bg>
    <p:spTree>
      <p:nvGrpSpPr>
        <p:cNvPr id="1" name=""/>
        <p:cNvGrpSpPr/>
        <p:nvPr/>
      </p:nvGrpSpPr>
      <p:grpSpPr>
        <a:xfrm>
          <a:off x="0" y="0"/>
          <a:ext cx="0" cy="0"/>
          <a:chOff x="0" y="0"/>
          <a:chExt cx="0" cy="0"/>
        </a:xfrm>
      </p:grpSpPr>
      <p:sp>
        <p:nvSpPr>
          <p:cNvPr id="9" name="Rectangle 8"/>
          <p:cNvSpPr/>
          <p:nvPr/>
        </p:nvSpPr>
        <p:spPr>
          <a:xfrm>
            <a:off x="0" y="2015640"/>
            <a:ext cx="12191760" cy="4118400"/>
          </a:xfrm>
          <a:prstGeom prst="rect">
            <a:avLst/>
          </a:prstGeom>
          <a:gradFill rotWithShape="0">
            <a:gsLst>
              <a:gs pos="0">
                <a:srgbClr val="EDEBE7">
                  <a:alpha val="0"/>
                </a:srgbClr>
              </a:gs>
              <a:gs pos="100000">
                <a:srgbClr val="EDEBE7"/>
              </a:gs>
            </a:gsLst>
            <a:lin ang="5400000"/>
          </a:gradFill>
          <a:ln>
            <a:noFill/>
          </a:ln>
        </p:spPr>
        <p:style>
          <a:lnRef idx="2">
            <a:schemeClr val="accent1">
              <a:shade val="50000"/>
            </a:schemeClr>
          </a:lnRef>
          <a:fillRef idx="1">
            <a:schemeClr val="accent1"/>
          </a:fillRef>
          <a:effectRef idx="0">
            <a:schemeClr val="accent1"/>
          </a:effectRef>
          <a:fontRef idx="minor"/>
        </p:style>
      </p:sp>
      <p:pic>
        <p:nvPicPr>
          <p:cNvPr id="10" name="Picture 6"/>
          <p:cNvPicPr/>
          <p:nvPr/>
        </p:nvPicPr>
        <p:blipFill>
          <a:blip r:embed="rId14"/>
          <a:srcRect t="2757" b="-2757"/>
          <a:stretch/>
        </p:blipFill>
        <p:spPr>
          <a:xfrm>
            <a:off x="0" y="6135480"/>
            <a:ext cx="12191760" cy="742680"/>
          </a:xfrm>
          <a:prstGeom prst="rect">
            <a:avLst/>
          </a:prstGeom>
          <a:ln w="0">
            <a:noFill/>
          </a:ln>
        </p:spPr>
      </p:pic>
      <p:sp>
        <p:nvSpPr>
          <p:cNvPr id="2" name="Straight Connector 11"/>
          <p:cNvSpPr/>
          <p:nvPr/>
        </p:nvSpPr>
        <p:spPr>
          <a:xfrm>
            <a:off x="0" y="6141600"/>
            <a:ext cx="12191760" cy="360"/>
          </a:xfrm>
          <a:prstGeom prst="line">
            <a:avLst/>
          </a:prstGeom>
          <a:ln w="12700">
            <a:solidFill>
              <a:srgbClr val="000001">
                <a:alpha val="20000"/>
              </a:srgbClr>
            </a:solidFill>
            <a:round/>
          </a:ln>
        </p:spPr>
        <p:style>
          <a:lnRef idx="1">
            <a:schemeClr val="accent1"/>
          </a:lnRef>
          <a:fillRef idx="0">
            <a:schemeClr val="accent1"/>
          </a:fillRef>
          <a:effectRef idx="0">
            <a:schemeClr val="accent1"/>
          </a:effectRef>
          <a:fontRef idx="minor"/>
        </p:style>
      </p:sp>
      <p:sp>
        <p:nvSpPr>
          <p:cNvPr id="3" name="PlaceHolder 1"/>
          <p:cNvSpPr>
            <a:spLocks noGrp="1"/>
          </p:cNvSpPr>
          <p:nvPr>
            <p:ph type="title"/>
          </p:nvPr>
        </p:nvSpPr>
        <p:spPr>
          <a:xfrm>
            <a:off x="1534680" y="804600"/>
            <a:ext cx="9519840" cy="1049040"/>
          </a:xfrm>
          <a:prstGeom prst="rect">
            <a:avLst/>
          </a:prstGeom>
        </p:spPr>
        <p:txBody>
          <a:bodyPr anchor="b">
            <a:noAutofit/>
          </a:bodyPr>
          <a:lstStyle/>
          <a:p>
            <a:pPr>
              <a:lnSpc>
                <a:spcPct val="90000"/>
              </a:lnSpc>
            </a:pPr>
            <a:r>
              <a:rPr lang="en-US" sz="3200" b="0" strike="noStrike" spc="-1">
                <a:solidFill>
                  <a:srgbClr val="000000"/>
                </a:solidFill>
                <a:latin typeface="Palatino Linotype"/>
              </a:rPr>
              <a:t>Click to edit Master title style</a:t>
            </a:r>
          </a:p>
        </p:txBody>
      </p:sp>
      <p:sp>
        <p:nvSpPr>
          <p:cNvPr id="4" name="PlaceHolder 2"/>
          <p:cNvSpPr>
            <a:spLocks noGrp="1"/>
          </p:cNvSpPr>
          <p:nvPr>
            <p:ph type="body"/>
          </p:nvPr>
        </p:nvSpPr>
        <p:spPr>
          <a:xfrm>
            <a:off x="1534680" y="2015640"/>
            <a:ext cx="9519840" cy="3450240"/>
          </a:xfrm>
          <a:prstGeom prst="rect">
            <a:avLst/>
          </a:prstGeom>
        </p:spPr>
        <p:txBody>
          <a:bodyPr>
            <a:noAutofit/>
          </a:bodyPr>
          <a:lstStyle/>
          <a:p>
            <a:pPr marL="228600" indent="-228240">
              <a:lnSpc>
                <a:spcPct val="120000"/>
              </a:lnSpc>
              <a:spcBef>
                <a:spcPts val="1001"/>
              </a:spcBef>
              <a:buClr>
                <a:srgbClr val="5FA534"/>
              </a:buClr>
              <a:buFont typeface="Arial"/>
              <a:buChar char="•"/>
            </a:pPr>
            <a:r>
              <a:rPr lang="en-US" sz="2000" b="0" strike="noStrike" spc="-1">
                <a:solidFill>
                  <a:srgbClr val="000000"/>
                </a:solidFill>
                <a:latin typeface="Palatino Linotype"/>
              </a:rPr>
              <a:t>Click to edit Master text styles</a:t>
            </a:r>
          </a:p>
          <a:p>
            <a:pPr marL="685800" lvl="1" indent="-228240">
              <a:lnSpc>
                <a:spcPct val="120000"/>
              </a:lnSpc>
              <a:spcBef>
                <a:spcPts val="499"/>
              </a:spcBef>
              <a:buClr>
                <a:srgbClr val="5FA534"/>
              </a:buClr>
              <a:buFont typeface="Arial"/>
              <a:buChar char="•"/>
            </a:pPr>
            <a:r>
              <a:rPr lang="en-US" sz="1800" b="0" strike="noStrike" spc="-1">
                <a:solidFill>
                  <a:srgbClr val="000000"/>
                </a:solidFill>
                <a:latin typeface="Palatino Linotype"/>
              </a:rPr>
              <a:t>Second level</a:t>
            </a:r>
          </a:p>
          <a:p>
            <a:pPr marL="1143000" lvl="2" indent="-228240">
              <a:lnSpc>
                <a:spcPct val="120000"/>
              </a:lnSpc>
              <a:spcBef>
                <a:spcPts val="499"/>
              </a:spcBef>
              <a:buClr>
                <a:srgbClr val="5FA534"/>
              </a:buClr>
              <a:buFont typeface="Arial"/>
              <a:buChar char="•"/>
            </a:pPr>
            <a:r>
              <a:rPr lang="en-US" sz="1600" b="0" strike="noStrike" spc="-1">
                <a:solidFill>
                  <a:srgbClr val="000000"/>
                </a:solidFill>
                <a:latin typeface="Palatino Linotype"/>
              </a:rPr>
              <a:t>Third level</a:t>
            </a:r>
          </a:p>
          <a:p>
            <a:pPr marL="1600200" lvl="3" indent="-228240">
              <a:lnSpc>
                <a:spcPct val="120000"/>
              </a:lnSpc>
              <a:spcBef>
                <a:spcPts val="499"/>
              </a:spcBef>
              <a:buClr>
                <a:srgbClr val="5FA534"/>
              </a:buClr>
              <a:buFont typeface="Arial"/>
              <a:buChar char="•"/>
            </a:pPr>
            <a:r>
              <a:rPr lang="en-US" sz="1400" b="0" strike="noStrike" spc="-1">
                <a:solidFill>
                  <a:srgbClr val="000000"/>
                </a:solidFill>
                <a:latin typeface="Palatino Linotype"/>
              </a:rPr>
              <a:t>Fourth level</a:t>
            </a:r>
          </a:p>
          <a:p>
            <a:pPr marL="2057400" lvl="4" indent="-228240">
              <a:lnSpc>
                <a:spcPct val="120000"/>
              </a:lnSpc>
              <a:spcBef>
                <a:spcPts val="499"/>
              </a:spcBef>
              <a:buClr>
                <a:srgbClr val="5FA534"/>
              </a:buClr>
              <a:buFont typeface="Arial"/>
              <a:buChar char="•"/>
            </a:pPr>
            <a:r>
              <a:rPr lang="en-US" sz="1200" b="0" strike="noStrike" spc="-1">
                <a:solidFill>
                  <a:srgbClr val="000000"/>
                </a:solidFill>
                <a:latin typeface="Palatino Linotype"/>
              </a:rPr>
              <a:t>Fifth level</a:t>
            </a:r>
          </a:p>
        </p:txBody>
      </p:sp>
      <p:sp>
        <p:nvSpPr>
          <p:cNvPr id="5" name="PlaceHolder 3"/>
          <p:cNvSpPr>
            <a:spLocks noGrp="1"/>
          </p:cNvSpPr>
          <p:nvPr>
            <p:ph type="dt"/>
          </p:nvPr>
        </p:nvSpPr>
        <p:spPr>
          <a:xfrm>
            <a:off x="7554240" y="330480"/>
            <a:ext cx="3500280" cy="308880"/>
          </a:xfrm>
          <a:prstGeom prst="rect">
            <a:avLst/>
          </a:prstGeom>
        </p:spPr>
        <p:txBody>
          <a:bodyPr anchor="ctr">
            <a:noAutofit/>
          </a:bodyPr>
          <a:lstStyle/>
          <a:p>
            <a:pPr algn="r">
              <a:lnSpc>
                <a:spcPct val="100000"/>
              </a:lnSpc>
            </a:pPr>
            <a:fld id="{9A22D78D-7B7C-4F59-BAF2-1AA212AF56AE}" type="datetime">
              <a:rPr lang="en-US" sz="1000" b="0" strike="noStrike" spc="-1">
                <a:solidFill>
                  <a:srgbClr val="8B8B8B"/>
                </a:solidFill>
                <a:latin typeface="Palatino Linotype"/>
              </a:rPr>
              <a:t>4/23/2022</a:t>
            </a:fld>
            <a:endParaRPr lang="en-US" sz="1000" b="0" strike="noStrike" spc="-1">
              <a:latin typeface="Times New Roman"/>
            </a:endParaRPr>
          </a:p>
        </p:txBody>
      </p:sp>
      <p:sp>
        <p:nvSpPr>
          <p:cNvPr id="6" name="PlaceHolder 4"/>
          <p:cNvSpPr>
            <a:spLocks noGrp="1"/>
          </p:cNvSpPr>
          <p:nvPr>
            <p:ph type="ftr"/>
          </p:nvPr>
        </p:nvSpPr>
        <p:spPr>
          <a:xfrm>
            <a:off x="1534680" y="329400"/>
            <a:ext cx="5855400" cy="308880"/>
          </a:xfrm>
          <a:prstGeom prst="rect">
            <a:avLst/>
          </a:prstGeom>
        </p:spPr>
        <p:txBody>
          <a:bodyPr anchor="ctr">
            <a:noAutofit/>
          </a:bodyPr>
          <a:lstStyle/>
          <a:p>
            <a:endParaRPr lang="en-US" sz="2400" b="0" strike="noStrike" spc="-1">
              <a:latin typeface="Times New Roman"/>
            </a:endParaRPr>
          </a:p>
        </p:txBody>
      </p:sp>
      <p:sp>
        <p:nvSpPr>
          <p:cNvPr id="7" name="PlaceHolder 5"/>
          <p:cNvSpPr>
            <a:spLocks noGrp="1"/>
          </p:cNvSpPr>
          <p:nvPr>
            <p:ph type="sldNum"/>
          </p:nvPr>
        </p:nvSpPr>
        <p:spPr>
          <a:xfrm>
            <a:off x="480240" y="798840"/>
            <a:ext cx="810720" cy="503280"/>
          </a:xfrm>
          <a:prstGeom prst="rect">
            <a:avLst/>
          </a:prstGeom>
        </p:spPr>
        <p:txBody>
          <a:bodyPr>
            <a:noAutofit/>
          </a:bodyPr>
          <a:lstStyle/>
          <a:p>
            <a:pPr algn="r">
              <a:lnSpc>
                <a:spcPct val="100000"/>
              </a:lnSpc>
            </a:pPr>
            <a:fld id="{FA90DA01-78B9-4E34-A953-F681C8953474}" type="slidenum">
              <a:rPr lang="en-US" sz="2800" b="0" strike="noStrike" spc="-1">
                <a:solidFill>
                  <a:srgbClr val="5FA534"/>
                </a:solidFill>
                <a:latin typeface="Palatino Linotype"/>
              </a:rPr>
              <a:t>‹#›</a:t>
            </a:fld>
            <a:endParaRPr lang="en-US" sz="2800" b="0" strike="noStrike" spc="-1">
              <a:latin typeface="Times New Roman"/>
            </a:endParaRPr>
          </a:p>
        </p:txBody>
      </p:sp>
      <p:sp>
        <p:nvSpPr>
          <p:cNvPr id="8" name="Straight Connector 7"/>
          <p:cNvSpPr/>
          <p:nvPr/>
        </p:nvSpPr>
        <p:spPr>
          <a:xfrm>
            <a:off x="1371600" y="798840"/>
            <a:ext cx="360" cy="1067040"/>
          </a:xfrm>
          <a:prstGeom prst="line">
            <a:avLst/>
          </a:prstGeom>
          <a:ln w="38100">
            <a:solidFill>
              <a:srgbClr val="5FA534"/>
            </a:solidFill>
            <a:round/>
          </a:ln>
        </p:spPr>
        <p:style>
          <a:lnRef idx="3">
            <a:schemeClr val="accent1"/>
          </a:lnRef>
          <a:fillRef idx="0">
            <a:schemeClr val="accent1"/>
          </a:fillRef>
          <a:effectRef idx="2">
            <a:schemeClr val="accent1"/>
          </a:effectRef>
          <a:fontRef idx="minor"/>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AF9F8"/>
            </a:gs>
            <a:gs pos="100000">
              <a:srgbClr val="D7D5D1"/>
            </a:gs>
          </a:gsLst>
          <a:path path="circle">
            <a:fillToRect l="50000" t="50000" r="50000" b="50000"/>
          </a:path>
        </a:gradFill>
        <a:effectLst/>
      </p:bgPr>
    </p:bg>
    <p:spTree>
      <p:nvGrpSpPr>
        <p:cNvPr id="1" name=""/>
        <p:cNvGrpSpPr/>
        <p:nvPr/>
      </p:nvGrpSpPr>
      <p:grpSpPr>
        <a:xfrm>
          <a:off x="0" y="0"/>
          <a:ext cx="0" cy="0"/>
          <a:chOff x="0" y="0"/>
          <a:chExt cx="0" cy="0"/>
        </a:xfrm>
      </p:grpSpPr>
      <p:sp>
        <p:nvSpPr>
          <p:cNvPr id="45" name="Rectangle 8"/>
          <p:cNvSpPr/>
          <p:nvPr/>
        </p:nvSpPr>
        <p:spPr>
          <a:xfrm>
            <a:off x="0" y="2015640"/>
            <a:ext cx="12191760" cy="4118400"/>
          </a:xfrm>
          <a:prstGeom prst="rect">
            <a:avLst/>
          </a:prstGeom>
          <a:gradFill rotWithShape="0">
            <a:gsLst>
              <a:gs pos="0">
                <a:srgbClr val="EDEBE7">
                  <a:alpha val="0"/>
                </a:srgbClr>
              </a:gs>
              <a:gs pos="100000">
                <a:srgbClr val="EDEBE7"/>
              </a:gs>
            </a:gsLst>
            <a:lin ang="5400000"/>
          </a:gradFill>
          <a:ln>
            <a:noFill/>
          </a:ln>
        </p:spPr>
        <p:style>
          <a:lnRef idx="2">
            <a:schemeClr val="accent1">
              <a:shade val="50000"/>
            </a:schemeClr>
          </a:lnRef>
          <a:fillRef idx="1">
            <a:schemeClr val="accent1"/>
          </a:fillRef>
          <a:effectRef idx="0">
            <a:schemeClr val="accent1"/>
          </a:effectRef>
          <a:fontRef idx="minor"/>
        </p:style>
      </p:sp>
      <p:pic>
        <p:nvPicPr>
          <p:cNvPr id="46" name="Picture 6"/>
          <p:cNvPicPr/>
          <p:nvPr/>
        </p:nvPicPr>
        <p:blipFill>
          <a:blip r:embed="rId14"/>
          <a:srcRect t="2757" b="-2757"/>
          <a:stretch/>
        </p:blipFill>
        <p:spPr>
          <a:xfrm>
            <a:off x="0" y="6135480"/>
            <a:ext cx="12191760" cy="742680"/>
          </a:xfrm>
          <a:prstGeom prst="rect">
            <a:avLst/>
          </a:prstGeom>
          <a:ln w="0">
            <a:noFill/>
          </a:ln>
        </p:spPr>
      </p:pic>
      <p:sp>
        <p:nvSpPr>
          <p:cNvPr id="47" name="Straight Connector 11"/>
          <p:cNvSpPr/>
          <p:nvPr/>
        </p:nvSpPr>
        <p:spPr>
          <a:xfrm>
            <a:off x="0" y="6141600"/>
            <a:ext cx="12191760" cy="360"/>
          </a:xfrm>
          <a:prstGeom prst="line">
            <a:avLst/>
          </a:prstGeom>
          <a:ln w="12700">
            <a:solidFill>
              <a:srgbClr val="000001">
                <a:alpha val="20000"/>
              </a:srgbClr>
            </a:solidFill>
            <a:round/>
          </a:ln>
        </p:spPr>
        <p:style>
          <a:lnRef idx="1">
            <a:schemeClr val="accent1"/>
          </a:lnRef>
          <a:fillRef idx="0">
            <a:schemeClr val="accent1"/>
          </a:fillRef>
          <a:effectRef idx="0">
            <a:schemeClr val="accent1"/>
          </a:effectRef>
          <a:fontRef idx="minor"/>
        </p:style>
      </p:sp>
      <p:sp>
        <p:nvSpPr>
          <p:cNvPr id="48" name="PlaceHolder 1"/>
          <p:cNvSpPr>
            <a:spLocks noGrp="1"/>
          </p:cNvSpPr>
          <p:nvPr>
            <p:ph type="dt"/>
          </p:nvPr>
        </p:nvSpPr>
        <p:spPr>
          <a:xfrm>
            <a:off x="7554240" y="330480"/>
            <a:ext cx="3500280" cy="308880"/>
          </a:xfrm>
          <a:prstGeom prst="rect">
            <a:avLst/>
          </a:prstGeom>
        </p:spPr>
        <p:txBody>
          <a:bodyPr anchor="ctr">
            <a:noAutofit/>
          </a:bodyPr>
          <a:lstStyle/>
          <a:p>
            <a:pPr algn="r">
              <a:lnSpc>
                <a:spcPct val="100000"/>
              </a:lnSpc>
            </a:pPr>
            <a:fld id="{833CD789-27C4-4C9E-8C06-8F2F0756077D}" type="datetime">
              <a:rPr lang="en-US" sz="1000" b="0" strike="noStrike" spc="-1">
                <a:solidFill>
                  <a:srgbClr val="8B8B8B"/>
                </a:solidFill>
                <a:latin typeface="Palatino Linotype"/>
              </a:rPr>
              <a:t>4/23/2022</a:t>
            </a:fld>
            <a:endParaRPr lang="en-US" sz="1000" b="0" strike="noStrike" spc="-1">
              <a:latin typeface="Times New Roman"/>
            </a:endParaRPr>
          </a:p>
        </p:txBody>
      </p:sp>
      <p:sp>
        <p:nvSpPr>
          <p:cNvPr id="49" name="PlaceHolder 2"/>
          <p:cNvSpPr>
            <a:spLocks noGrp="1"/>
          </p:cNvSpPr>
          <p:nvPr>
            <p:ph type="ftr"/>
          </p:nvPr>
        </p:nvSpPr>
        <p:spPr>
          <a:xfrm>
            <a:off x="1534680" y="329400"/>
            <a:ext cx="5855400" cy="308880"/>
          </a:xfrm>
          <a:prstGeom prst="rect">
            <a:avLst/>
          </a:prstGeom>
        </p:spPr>
        <p:txBody>
          <a:bodyPr anchor="ctr">
            <a:noAutofit/>
          </a:bodyPr>
          <a:lstStyle/>
          <a:p>
            <a:endParaRPr lang="en-US" sz="2400" b="0" strike="noStrike" spc="-1">
              <a:latin typeface="Times New Roman"/>
            </a:endParaRPr>
          </a:p>
        </p:txBody>
      </p:sp>
      <p:sp>
        <p:nvSpPr>
          <p:cNvPr id="50" name="PlaceHolder 3"/>
          <p:cNvSpPr>
            <a:spLocks noGrp="1"/>
          </p:cNvSpPr>
          <p:nvPr>
            <p:ph type="sldNum"/>
          </p:nvPr>
        </p:nvSpPr>
        <p:spPr>
          <a:xfrm>
            <a:off x="480240" y="798840"/>
            <a:ext cx="810720" cy="503280"/>
          </a:xfrm>
          <a:prstGeom prst="rect">
            <a:avLst/>
          </a:prstGeom>
        </p:spPr>
        <p:txBody>
          <a:bodyPr>
            <a:noAutofit/>
          </a:bodyPr>
          <a:lstStyle/>
          <a:p>
            <a:pPr algn="r">
              <a:lnSpc>
                <a:spcPct val="100000"/>
              </a:lnSpc>
            </a:pPr>
            <a:fld id="{DF344783-6793-488B-8439-84D0435EC6E9}" type="slidenum">
              <a:rPr lang="en-US" sz="2800" b="0" strike="noStrike" spc="-1">
                <a:solidFill>
                  <a:srgbClr val="5FA534"/>
                </a:solidFill>
                <a:latin typeface="Palatino Linotype"/>
              </a:rPr>
              <a:t>‹#›</a:t>
            </a:fld>
            <a:endParaRPr lang="en-US" sz="2800" b="0" strike="noStrike" spc="-1">
              <a:latin typeface="Times New Roman"/>
            </a:endParaRPr>
          </a:p>
        </p:txBody>
      </p:sp>
      <p:sp>
        <p:nvSpPr>
          <p:cNvPr id="51" name="PlaceHolder 4"/>
          <p:cNvSpPr>
            <a:spLocks noGrp="1"/>
          </p:cNvSpPr>
          <p:nvPr>
            <p:ph type="title"/>
          </p:nvPr>
        </p:nvSpPr>
        <p:spPr>
          <a:xfrm>
            <a:off x="609480" y="273600"/>
            <a:ext cx="10972440" cy="1144800"/>
          </a:xfrm>
          <a:prstGeom prst="rect">
            <a:avLst/>
          </a:prstGeom>
        </p:spPr>
        <p:txBody>
          <a:bodyPr lIns="0" tIns="0" rIns="0" bIns="0" anchor="ctr">
            <a:noAutofit/>
          </a:bodyPr>
          <a:lstStyle/>
          <a:p>
            <a:r>
              <a:rPr lang="en-US" sz="1800" b="0" strike="noStrike" spc="-1">
                <a:solidFill>
                  <a:srgbClr val="000000"/>
                </a:solidFill>
                <a:latin typeface="Palatino Linotype"/>
              </a:rPr>
              <a:t>Click to edit the title text format</a:t>
            </a:r>
          </a:p>
        </p:txBody>
      </p:sp>
      <p:sp>
        <p:nvSpPr>
          <p:cNvPr id="52" name="PlaceHolder 5"/>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000" b="0" strike="noStrike" spc="-1">
                <a:solidFill>
                  <a:srgbClr val="000000"/>
                </a:solidFill>
                <a:latin typeface="Palatino Linotype"/>
              </a:rPr>
              <a:t>Click to edit the outline text format</a:t>
            </a:r>
          </a:p>
          <a:p>
            <a:pPr marL="864000" lvl="1" indent="-324000">
              <a:spcBef>
                <a:spcPts val="1134"/>
              </a:spcBef>
              <a:buClr>
                <a:srgbClr val="000000"/>
              </a:buClr>
              <a:buSzPct val="75000"/>
              <a:buFont typeface="Symbol" charset="2"/>
              <a:buChar char=""/>
            </a:pPr>
            <a:r>
              <a:rPr lang="en-US" sz="1600" b="0" strike="noStrike" spc="-1">
                <a:solidFill>
                  <a:srgbClr val="000000"/>
                </a:solidFill>
                <a:latin typeface="Palatino Linotype"/>
              </a:rPr>
              <a:t>Second Outline Level</a:t>
            </a:r>
          </a:p>
          <a:p>
            <a:pPr marL="1296000" lvl="2" indent="-288000">
              <a:spcBef>
                <a:spcPts val="850"/>
              </a:spcBef>
              <a:buClr>
                <a:srgbClr val="000000"/>
              </a:buClr>
              <a:buSzPct val="45000"/>
              <a:buFont typeface="Wingdings" charset="2"/>
              <a:buChar char=""/>
            </a:pPr>
            <a:r>
              <a:rPr lang="en-US" sz="1400" b="0" strike="noStrike" spc="-1">
                <a:solidFill>
                  <a:srgbClr val="000000"/>
                </a:solidFill>
                <a:latin typeface="Palatino Linotype"/>
              </a:rPr>
              <a:t>Third Outline Level</a:t>
            </a:r>
          </a:p>
          <a:p>
            <a:pPr marL="1728000" lvl="3" indent="-216000">
              <a:spcBef>
                <a:spcPts val="567"/>
              </a:spcBef>
              <a:buClr>
                <a:srgbClr val="000000"/>
              </a:buClr>
              <a:buSzPct val="75000"/>
              <a:buFont typeface="Symbol" charset="2"/>
              <a:buChar char=""/>
            </a:pPr>
            <a:r>
              <a:rPr lang="en-US" sz="1200" b="0" strike="noStrike" spc="-1">
                <a:solidFill>
                  <a:srgbClr val="000000"/>
                </a:solidFill>
                <a:latin typeface="Palatino Linotype"/>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Palatino Linotype"/>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Palatino Linotype"/>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Palatino Linotype"/>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hyperlink" Target="https://finance.yahoo.com/lookup" TargetMode="External"/><Relationship Id="rId2" Type="http://schemas.openxmlformats.org/officeDocument/2006/relationships/hyperlink" Target="https://finance.yahoo.com/" TargetMode="Externa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Layout" Target="../diagrams/layout3.xml"/><Relationship Id="rId3" Type="http://schemas.openxmlformats.org/officeDocument/2006/relationships/diagramLayout" Target="../diagrams/layout1.xml"/><Relationship Id="rId7" Type="http://schemas.openxmlformats.org/officeDocument/2006/relationships/diagramData" Target="../diagrams/data2.xml"/><Relationship Id="rId12" Type="http://schemas.openxmlformats.org/officeDocument/2006/relationships/diagramData" Target="../diagrams/data3.xml"/><Relationship Id="rId2" Type="http://schemas.openxmlformats.org/officeDocument/2006/relationships/diagramData" Target="../diagrams/data1.xml"/><Relationship Id="rId16" Type="http://schemas.microsoft.com/office/2007/relationships/diagramDrawing" Target="../diagrams/drawing3.xml"/><Relationship Id="rId1" Type="http://schemas.openxmlformats.org/officeDocument/2006/relationships/slideLayout" Target="../slideLayouts/slideLayout13.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5" Type="http://schemas.openxmlformats.org/officeDocument/2006/relationships/diagramColors" Target="../diagrams/colors3.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 Id="rId1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8" Type="http://schemas.openxmlformats.org/officeDocument/2006/relationships/diagramLayout" Target="../diagrams/layout5.xml"/><Relationship Id="rId3" Type="http://schemas.openxmlformats.org/officeDocument/2006/relationships/diagramLayout" Target="../diagrams/layout4.xml"/><Relationship Id="rId7" Type="http://schemas.openxmlformats.org/officeDocument/2006/relationships/diagramData" Target="../diagrams/data5.xml"/><Relationship Id="rId2" Type="http://schemas.openxmlformats.org/officeDocument/2006/relationships/diagramData" Target="../diagrams/data4.xml"/><Relationship Id="rId1" Type="http://schemas.openxmlformats.org/officeDocument/2006/relationships/slideLayout" Target="../slideLayouts/slideLayout13.xml"/><Relationship Id="rId6" Type="http://schemas.microsoft.com/office/2007/relationships/diagramDrawing" Target="../diagrams/drawing4.xml"/><Relationship Id="rId11" Type="http://schemas.microsoft.com/office/2007/relationships/diagramDrawing" Target="../diagrams/drawing5.xml"/><Relationship Id="rId5" Type="http://schemas.openxmlformats.org/officeDocument/2006/relationships/diagramColors" Target="../diagrams/colors4.xml"/><Relationship Id="rId10" Type="http://schemas.openxmlformats.org/officeDocument/2006/relationships/diagramColors" Target="../diagrams/colors5.xml"/><Relationship Id="rId4" Type="http://schemas.openxmlformats.org/officeDocument/2006/relationships/diagramQuickStyle" Target="../diagrams/quickStyle4.xml"/><Relationship Id="rId9"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Title 1"/>
          <p:cNvSpPr txBox="1"/>
          <p:nvPr/>
        </p:nvSpPr>
        <p:spPr>
          <a:xfrm>
            <a:off x="1534680" y="605880"/>
            <a:ext cx="9519840" cy="1049040"/>
          </a:xfrm>
          <a:prstGeom prst="rect">
            <a:avLst/>
          </a:prstGeom>
          <a:noFill/>
          <a:ln w="0">
            <a:noFill/>
          </a:ln>
        </p:spPr>
        <p:txBody>
          <a:bodyPr anchor="b">
            <a:normAutofit/>
          </a:bodyPr>
          <a:lstStyle/>
          <a:p>
            <a:pPr>
              <a:lnSpc>
                <a:spcPct val="90000"/>
              </a:lnSpc>
            </a:pPr>
            <a:r>
              <a:rPr lang="en-US" sz="4000" b="0" strike="noStrike" spc="-1" dirty="0">
                <a:solidFill>
                  <a:srgbClr val="000000"/>
                </a:solidFill>
                <a:latin typeface="Palatino Linotype"/>
              </a:rPr>
              <a:t>Stock Price Prediction Using ML</a:t>
            </a:r>
          </a:p>
        </p:txBody>
      </p:sp>
      <p:sp>
        <p:nvSpPr>
          <p:cNvPr id="90" name="Content Placeholder 2"/>
          <p:cNvSpPr txBox="1"/>
          <p:nvPr/>
        </p:nvSpPr>
        <p:spPr>
          <a:xfrm>
            <a:off x="8054640" y="3429000"/>
            <a:ext cx="3262320" cy="1667880"/>
          </a:xfrm>
          <a:prstGeom prst="rect">
            <a:avLst/>
          </a:prstGeom>
          <a:noFill/>
          <a:ln w="0">
            <a:noFill/>
          </a:ln>
        </p:spPr>
        <p:txBody>
          <a:bodyPr>
            <a:noAutofit/>
          </a:bodyPr>
          <a:lstStyle/>
          <a:p>
            <a:pPr>
              <a:lnSpc>
                <a:spcPct val="120000"/>
              </a:lnSpc>
              <a:spcBef>
                <a:spcPts val="1001"/>
              </a:spcBef>
              <a:tabLst>
                <a:tab pos="0" algn="l"/>
              </a:tabLst>
            </a:pPr>
            <a:r>
              <a:rPr lang="en-US" sz="2400" b="0" strike="noStrike" spc="-1">
                <a:solidFill>
                  <a:srgbClr val="000000"/>
                </a:solidFill>
                <a:latin typeface="Palatino Linotype"/>
              </a:rPr>
              <a:t>Rohit Karalkar 31</a:t>
            </a:r>
          </a:p>
          <a:p>
            <a:pPr>
              <a:lnSpc>
                <a:spcPct val="120000"/>
              </a:lnSpc>
              <a:spcBef>
                <a:spcPts val="1001"/>
              </a:spcBef>
              <a:tabLst>
                <a:tab pos="0" algn="l"/>
              </a:tabLst>
            </a:pPr>
            <a:r>
              <a:rPr lang="en-US" sz="2400" b="0" strike="noStrike" spc="-1">
                <a:solidFill>
                  <a:srgbClr val="000000"/>
                </a:solidFill>
                <a:latin typeface="Palatino Linotype"/>
              </a:rPr>
              <a:t>Pushkar Mavale 45</a:t>
            </a:r>
          </a:p>
          <a:p>
            <a:pPr>
              <a:lnSpc>
                <a:spcPct val="120000"/>
              </a:lnSpc>
              <a:spcBef>
                <a:spcPts val="1001"/>
              </a:spcBef>
              <a:tabLst>
                <a:tab pos="0" algn="l"/>
              </a:tabLst>
            </a:pPr>
            <a:r>
              <a:rPr lang="en-US" sz="2400" b="0" strike="noStrike" spc="-1">
                <a:solidFill>
                  <a:srgbClr val="000000"/>
                </a:solidFill>
                <a:latin typeface="Palatino Linotype"/>
              </a:rPr>
              <a:t>Himanshu Mishra 47</a:t>
            </a:r>
          </a:p>
          <a:p>
            <a:pPr>
              <a:lnSpc>
                <a:spcPct val="120000"/>
              </a:lnSpc>
              <a:spcBef>
                <a:spcPts val="1001"/>
              </a:spcBef>
              <a:tabLst>
                <a:tab pos="0" algn="l"/>
              </a:tabLst>
            </a:pPr>
            <a:endParaRPr lang="en-US" sz="2400" b="0" strike="noStrike" spc="-1">
              <a:solidFill>
                <a:srgbClr val="000000"/>
              </a:solidFill>
              <a:latin typeface="Palatino Linotype"/>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976BE-75F9-4E24-B999-AA08054634DE}"/>
              </a:ext>
            </a:extLst>
          </p:cNvPr>
          <p:cNvSpPr txBox="1">
            <a:spLocks/>
          </p:cNvSpPr>
          <p:nvPr/>
        </p:nvSpPr>
        <p:spPr>
          <a:xfrm>
            <a:off x="1981200" y="892504"/>
            <a:ext cx="8229600" cy="700321"/>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i="1" dirty="0">
                <a:solidFill>
                  <a:srgbClr val="FF0000"/>
                </a:solidFill>
                <a:latin typeface="Calibri" panose="020F0502020204030204" pitchFamily="34" charset="0"/>
                <a:cs typeface="Calibri" panose="020F0502020204030204" pitchFamily="34" charset="0"/>
              </a:rPr>
              <a:t>LSTM ALGORITHM WORKFLOW</a:t>
            </a:r>
          </a:p>
        </p:txBody>
      </p:sp>
      <p:pic>
        <p:nvPicPr>
          <p:cNvPr id="6" name="Picture 4" descr="C:\Users\52pun\Desktop\Mini Project\Images\lstm._arc.png">
            <a:extLst>
              <a:ext uri="{FF2B5EF4-FFF2-40B4-BE49-F238E27FC236}">
                <a16:creationId xmlns:a16="http://schemas.microsoft.com/office/drawing/2014/main" id="{DF6DABFA-C080-4703-B766-EC4C373A080A}"/>
              </a:ext>
            </a:extLst>
          </p:cNvPr>
          <p:cNvPicPr>
            <a:picLocks noChangeAspect="1" noChangeArrowheads="1"/>
          </p:cNvPicPr>
          <p:nvPr/>
        </p:nvPicPr>
        <p:blipFill>
          <a:blip r:embed="rId2"/>
          <a:srcRect/>
          <a:stretch>
            <a:fillRect/>
          </a:stretch>
        </p:blipFill>
        <p:spPr bwMode="auto">
          <a:xfrm>
            <a:off x="2635250" y="1979637"/>
            <a:ext cx="6921500" cy="2654300"/>
          </a:xfrm>
          <a:prstGeom prst="rect">
            <a:avLst/>
          </a:prstGeom>
          <a:noFill/>
        </p:spPr>
      </p:pic>
    </p:spTree>
    <p:extLst>
      <p:ext uri="{BB962C8B-B14F-4D97-AF65-F5344CB8AC3E}">
        <p14:creationId xmlns:p14="http://schemas.microsoft.com/office/powerpoint/2010/main" val="17957718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Title 1"/>
          <p:cNvSpPr txBox="1"/>
          <p:nvPr/>
        </p:nvSpPr>
        <p:spPr>
          <a:xfrm>
            <a:off x="1519932" y="597879"/>
            <a:ext cx="9519840" cy="1049040"/>
          </a:xfrm>
          <a:prstGeom prst="rect">
            <a:avLst/>
          </a:prstGeom>
          <a:noFill/>
          <a:ln w="0">
            <a:noFill/>
          </a:ln>
        </p:spPr>
        <p:txBody>
          <a:bodyPr anchor="b">
            <a:noAutofit/>
          </a:bodyPr>
          <a:lstStyle/>
          <a:p>
            <a:pPr>
              <a:lnSpc>
                <a:spcPct val="90000"/>
              </a:lnSpc>
            </a:pPr>
            <a:r>
              <a:rPr lang="en-US" sz="3200" b="0" strike="noStrike" spc="-1" dirty="0">
                <a:solidFill>
                  <a:srgbClr val="000000"/>
                </a:solidFill>
                <a:latin typeface="Palatino Linotype"/>
              </a:rPr>
              <a:t>Usage of Technologies</a:t>
            </a:r>
          </a:p>
        </p:txBody>
      </p:sp>
      <p:sp>
        <p:nvSpPr>
          <p:cNvPr id="100" name="Content Placeholder 2"/>
          <p:cNvSpPr txBox="1"/>
          <p:nvPr/>
        </p:nvSpPr>
        <p:spPr>
          <a:xfrm>
            <a:off x="981701" y="2212587"/>
            <a:ext cx="9519840" cy="3450240"/>
          </a:xfrm>
          <a:prstGeom prst="rect">
            <a:avLst/>
          </a:prstGeom>
          <a:noFill/>
          <a:ln w="0">
            <a:noFill/>
          </a:ln>
        </p:spPr>
        <p:txBody>
          <a:bodyPr>
            <a:noAutofit/>
          </a:bodyPr>
          <a:lstStyle/>
          <a:p>
            <a:pPr marL="360">
              <a:lnSpc>
                <a:spcPct val="120000"/>
              </a:lnSpc>
              <a:spcBef>
                <a:spcPts val="1001"/>
              </a:spcBef>
              <a:buClr>
                <a:srgbClr val="5FA534"/>
              </a:buClr>
            </a:pPr>
            <a:endParaRPr lang="en-US" sz="2000" b="1" strike="noStrike" spc="-1" dirty="0">
              <a:solidFill>
                <a:srgbClr val="000000"/>
              </a:solidFill>
              <a:latin typeface="Palatino Linotype"/>
            </a:endParaRPr>
          </a:p>
        </p:txBody>
      </p:sp>
      <p:pic>
        <p:nvPicPr>
          <p:cNvPr id="5" name="Picture 4" descr="C:\Users\52pun\Desktop\Mini Project\Images\Library\numpy.png">
            <a:extLst>
              <a:ext uri="{FF2B5EF4-FFF2-40B4-BE49-F238E27FC236}">
                <a16:creationId xmlns:a16="http://schemas.microsoft.com/office/drawing/2014/main" id="{A39277AF-6B8C-45CD-B39E-2B49971F4B09}"/>
              </a:ext>
            </a:extLst>
          </p:cNvPr>
          <p:cNvPicPr>
            <a:picLocks noChangeAspect="1" noChangeArrowheads="1"/>
          </p:cNvPicPr>
          <p:nvPr/>
        </p:nvPicPr>
        <p:blipFill>
          <a:blip r:embed="rId2"/>
          <a:srcRect/>
          <a:stretch>
            <a:fillRect/>
          </a:stretch>
        </p:blipFill>
        <p:spPr bwMode="auto">
          <a:xfrm>
            <a:off x="1216856" y="2328536"/>
            <a:ext cx="2667000" cy="1066800"/>
          </a:xfrm>
          <a:prstGeom prst="rect">
            <a:avLst/>
          </a:prstGeom>
          <a:noFill/>
        </p:spPr>
      </p:pic>
      <p:pic>
        <p:nvPicPr>
          <p:cNvPr id="6" name="Picture 5" descr="C:\Users\52pun\Desktop\Mini Project\Images\Library\pandas.png">
            <a:extLst>
              <a:ext uri="{FF2B5EF4-FFF2-40B4-BE49-F238E27FC236}">
                <a16:creationId xmlns:a16="http://schemas.microsoft.com/office/drawing/2014/main" id="{1CC20CDB-9092-41C0-B1FE-9268B6F3FAAE}"/>
              </a:ext>
            </a:extLst>
          </p:cNvPr>
          <p:cNvPicPr>
            <a:picLocks noChangeAspect="1" noChangeArrowheads="1"/>
          </p:cNvPicPr>
          <p:nvPr/>
        </p:nvPicPr>
        <p:blipFill>
          <a:blip r:embed="rId3" cstate="print"/>
          <a:srcRect/>
          <a:stretch>
            <a:fillRect/>
          </a:stretch>
        </p:blipFill>
        <p:spPr bwMode="auto">
          <a:xfrm>
            <a:off x="4417256" y="2328536"/>
            <a:ext cx="2110153" cy="852854"/>
          </a:xfrm>
          <a:prstGeom prst="rect">
            <a:avLst/>
          </a:prstGeom>
          <a:noFill/>
        </p:spPr>
      </p:pic>
      <p:pic>
        <p:nvPicPr>
          <p:cNvPr id="7" name="Picture 6" descr="C:\Users\52pun\Desktop\Mini Project\Images\Library\scikit-learn.png">
            <a:extLst>
              <a:ext uri="{FF2B5EF4-FFF2-40B4-BE49-F238E27FC236}">
                <a16:creationId xmlns:a16="http://schemas.microsoft.com/office/drawing/2014/main" id="{AEBDE332-0D14-4DF0-A773-C6DC7021360B}"/>
              </a:ext>
            </a:extLst>
          </p:cNvPr>
          <p:cNvPicPr>
            <a:picLocks noChangeAspect="1" noChangeArrowheads="1"/>
          </p:cNvPicPr>
          <p:nvPr/>
        </p:nvPicPr>
        <p:blipFill>
          <a:blip r:embed="rId4" cstate="print"/>
          <a:srcRect/>
          <a:stretch>
            <a:fillRect/>
          </a:stretch>
        </p:blipFill>
        <p:spPr bwMode="auto">
          <a:xfrm>
            <a:off x="7389056" y="2023736"/>
            <a:ext cx="2402058" cy="1293108"/>
          </a:xfrm>
          <a:prstGeom prst="rect">
            <a:avLst/>
          </a:prstGeom>
          <a:noFill/>
        </p:spPr>
      </p:pic>
      <p:pic>
        <p:nvPicPr>
          <p:cNvPr id="8" name="Picture 7" descr="C:\Users\52pun\Desktop\Mini Project\Images\Library\tensorflow.png">
            <a:extLst>
              <a:ext uri="{FF2B5EF4-FFF2-40B4-BE49-F238E27FC236}">
                <a16:creationId xmlns:a16="http://schemas.microsoft.com/office/drawing/2014/main" id="{ADB789B3-21BC-414D-A3CF-D58524AAEDE2}"/>
              </a:ext>
            </a:extLst>
          </p:cNvPr>
          <p:cNvPicPr>
            <a:picLocks noChangeAspect="1" noChangeArrowheads="1"/>
          </p:cNvPicPr>
          <p:nvPr/>
        </p:nvPicPr>
        <p:blipFill>
          <a:blip r:embed="rId5" cstate="print"/>
          <a:srcRect/>
          <a:stretch>
            <a:fillRect/>
          </a:stretch>
        </p:blipFill>
        <p:spPr bwMode="auto">
          <a:xfrm>
            <a:off x="1216856" y="3700136"/>
            <a:ext cx="2567353" cy="1444136"/>
          </a:xfrm>
          <a:prstGeom prst="rect">
            <a:avLst/>
          </a:prstGeom>
          <a:noFill/>
        </p:spPr>
      </p:pic>
      <p:pic>
        <p:nvPicPr>
          <p:cNvPr id="9" name="Picture 8" descr="C:\Users\52pun\Desktop\Mini Project\Images\Library\keras.png">
            <a:extLst>
              <a:ext uri="{FF2B5EF4-FFF2-40B4-BE49-F238E27FC236}">
                <a16:creationId xmlns:a16="http://schemas.microsoft.com/office/drawing/2014/main" id="{4A27A6F2-85A1-4F99-B855-BA7D83BE031E}"/>
              </a:ext>
            </a:extLst>
          </p:cNvPr>
          <p:cNvPicPr>
            <a:picLocks noChangeAspect="1" noChangeArrowheads="1"/>
          </p:cNvPicPr>
          <p:nvPr/>
        </p:nvPicPr>
        <p:blipFill>
          <a:blip r:embed="rId6" cstate="print"/>
          <a:srcRect/>
          <a:stretch>
            <a:fillRect/>
          </a:stretch>
        </p:blipFill>
        <p:spPr bwMode="auto">
          <a:xfrm>
            <a:off x="4417256" y="4309736"/>
            <a:ext cx="2377966" cy="689610"/>
          </a:xfrm>
          <a:prstGeom prst="rect">
            <a:avLst/>
          </a:prstGeom>
          <a:noFill/>
        </p:spPr>
      </p:pic>
      <p:pic>
        <p:nvPicPr>
          <p:cNvPr id="10" name="Picture 9" descr="C:\Users\52pun\Desktop\Mini Project\Images\Library\matplotlib.png">
            <a:extLst>
              <a:ext uri="{FF2B5EF4-FFF2-40B4-BE49-F238E27FC236}">
                <a16:creationId xmlns:a16="http://schemas.microsoft.com/office/drawing/2014/main" id="{457E8BA0-F6C3-4DA9-876B-1B2A93EDB7EE}"/>
              </a:ext>
            </a:extLst>
          </p:cNvPr>
          <p:cNvPicPr>
            <a:picLocks noChangeAspect="1" noChangeArrowheads="1"/>
          </p:cNvPicPr>
          <p:nvPr/>
        </p:nvPicPr>
        <p:blipFill>
          <a:blip r:embed="rId7"/>
          <a:srcRect/>
          <a:stretch>
            <a:fillRect/>
          </a:stretch>
        </p:blipFill>
        <p:spPr bwMode="auto">
          <a:xfrm>
            <a:off x="7160456" y="4233536"/>
            <a:ext cx="2819400" cy="1052474"/>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Title 1"/>
          <p:cNvSpPr txBox="1"/>
          <p:nvPr/>
        </p:nvSpPr>
        <p:spPr>
          <a:xfrm>
            <a:off x="1534680" y="522360"/>
            <a:ext cx="9519840" cy="1049040"/>
          </a:xfrm>
          <a:prstGeom prst="rect">
            <a:avLst/>
          </a:prstGeom>
          <a:noFill/>
          <a:ln w="0">
            <a:noFill/>
          </a:ln>
        </p:spPr>
        <p:txBody>
          <a:bodyPr anchor="b">
            <a:normAutofit/>
          </a:bodyPr>
          <a:lstStyle/>
          <a:p>
            <a:pPr>
              <a:lnSpc>
                <a:spcPct val="90000"/>
              </a:lnSpc>
            </a:pPr>
            <a:r>
              <a:rPr lang="en-US" sz="2800" b="0" strike="noStrike" spc="-1">
                <a:solidFill>
                  <a:srgbClr val="000000"/>
                </a:solidFill>
                <a:latin typeface="Palatino Linotype"/>
              </a:rPr>
              <a:t>DATASETS FOR STOCK MARKET PREDICTION</a:t>
            </a:r>
          </a:p>
        </p:txBody>
      </p:sp>
      <p:sp>
        <p:nvSpPr>
          <p:cNvPr id="103" name="Content Placeholder 2"/>
          <p:cNvSpPr txBox="1"/>
          <p:nvPr/>
        </p:nvSpPr>
        <p:spPr>
          <a:xfrm>
            <a:off x="1244340" y="2289074"/>
            <a:ext cx="10100520" cy="3655800"/>
          </a:xfrm>
          <a:prstGeom prst="rect">
            <a:avLst/>
          </a:prstGeom>
          <a:noFill/>
          <a:ln w="0">
            <a:noFill/>
          </a:ln>
        </p:spPr>
        <p:txBody>
          <a:bodyPr>
            <a:normAutofit/>
          </a:bodyPr>
          <a:lstStyle/>
          <a:p>
            <a:pPr marL="228600" indent="-228240">
              <a:lnSpc>
                <a:spcPct val="120000"/>
              </a:lnSpc>
              <a:spcBef>
                <a:spcPts val="1001"/>
              </a:spcBef>
              <a:buClr>
                <a:srgbClr val="5FA534"/>
              </a:buClr>
              <a:buFont typeface="Arial"/>
              <a:buChar char="•"/>
            </a:pPr>
            <a:r>
              <a:rPr lang="en-US" sz="2000" b="1" spc="-1" dirty="0">
                <a:solidFill>
                  <a:srgbClr val="000000"/>
                </a:solidFill>
                <a:latin typeface="Inter"/>
              </a:rPr>
              <a:t>Kaggle </a:t>
            </a:r>
            <a:r>
              <a:rPr lang="en-US" sz="2000" b="1" strike="noStrike" spc="-1" dirty="0">
                <a:solidFill>
                  <a:srgbClr val="000000"/>
                </a:solidFill>
                <a:latin typeface="Inter"/>
              </a:rPr>
              <a:t>Stock Market Dataset </a:t>
            </a:r>
            <a:endParaRPr lang="en-US" sz="2000" spc="-1" dirty="0">
              <a:solidFill>
                <a:srgbClr val="000000"/>
              </a:solidFill>
              <a:latin typeface="Inter"/>
            </a:endParaRPr>
          </a:p>
          <a:p>
            <a:pPr marL="360">
              <a:lnSpc>
                <a:spcPct val="120000"/>
              </a:lnSpc>
              <a:spcBef>
                <a:spcPts val="1001"/>
              </a:spcBef>
              <a:buClr>
                <a:srgbClr val="5FA534"/>
              </a:buClr>
            </a:pPr>
            <a:r>
              <a:rPr lang="en-US" sz="2000" b="0" strike="noStrike" spc="-1" dirty="0">
                <a:solidFill>
                  <a:srgbClr val="000000"/>
                </a:solidFill>
                <a:latin typeface="Inter"/>
              </a:rPr>
              <a:t>	 This dataset includes the historical daily prices and volume information for </a:t>
            </a:r>
            <a:r>
              <a:rPr lang="en-US" sz="2000" spc="-1" dirty="0">
                <a:solidFill>
                  <a:srgbClr val="000000"/>
                </a:solidFill>
                <a:latin typeface="Inter"/>
              </a:rPr>
              <a:t>Indian bank</a:t>
            </a:r>
            <a:r>
              <a:rPr lang="en-US" sz="2000" b="0" strike="noStrike" spc="-1" dirty="0">
                <a:solidFill>
                  <a:srgbClr val="000000"/>
                </a:solidFill>
                <a:latin typeface="Inter"/>
              </a:rPr>
              <a:t> stocks and ETFs trading , BSE, and NSE MKT. </a:t>
            </a:r>
            <a:r>
              <a:rPr lang="en-US" sz="2000" spc="-1" dirty="0">
                <a:solidFill>
                  <a:srgbClr val="000000"/>
                </a:solidFill>
                <a:latin typeface="Inter"/>
              </a:rPr>
              <a:t>A</a:t>
            </a:r>
            <a:r>
              <a:rPr lang="en-US" sz="2000" b="0" strike="noStrike" spc="-1" dirty="0">
                <a:solidFill>
                  <a:srgbClr val="000000"/>
                </a:solidFill>
                <a:latin typeface="Inter"/>
              </a:rPr>
              <a:t>ll  dat</a:t>
            </a:r>
            <a:r>
              <a:rPr lang="en-US" sz="2000" spc="-1" dirty="0">
                <a:solidFill>
                  <a:srgbClr val="000000"/>
                </a:solidFill>
                <a:latin typeface="Inter"/>
              </a:rPr>
              <a:t>a is </a:t>
            </a:r>
            <a:r>
              <a:rPr lang="en-US" sz="2000" b="0" strike="noStrike" spc="-1" dirty="0">
                <a:solidFill>
                  <a:srgbClr val="000000"/>
                </a:solidFill>
                <a:latin typeface="Inter"/>
              </a:rPr>
              <a:t>in CSV format.</a:t>
            </a:r>
          </a:p>
          <a:p>
            <a:pPr marL="360">
              <a:lnSpc>
                <a:spcPct val="120000"/>
              </a:lnSpc>
              <a:spcBef>
                <a:spcPts val="1001"/>
              </a:spcBef>
              <a:buClr>
                <a:srgbClr val="5FA534"/>
              </a:buClr>
            </a:pPr>
            <a:endParaRPr lang="en-US" sz="2000" spc="-1" dirty="0">
              <a:solidFill>
                <a:srgbClr val="000000"/>
              </a:solidFill>
              <a:latin typeface="Inter"/>
              <a:hlinkClick r:id="rId2"/>
            </a:endParaRPr>
          </a:p>
          <a:p>
            <a:pPr marL="360">
              <a:lnSpc>
                <a:spcPct val="120000"/>
              </a:lnSpc>
              <a:spcBef>
                <a:spcPts val="1001"/>
              </a:spcBef>
              <a:buClr>
                <a:srgbClr val="5FA534"/>
              </a:buClr>
            </a:pPr>
            <a:r>
              <a:rPr lang="en-US" sz="2000" b="1" spc="-1" dirty="0">
                <a:solidFill>
                  <a:srgbClr val="000000"/>
                </a:solidFill>
                <a:latin typeface="Inter"/>
              </a:rPr>
              <a:t>Link</a:t>
            </a:r>
            <a:r>
              <a:rPr lang="en-US" spc="-1" dirty="0">
                <a:solidFill>
                  <a:srgbClr val="000000"/>
                </a:solidFill>
                <a:latin typeface="Inter"/>
              </a:rPr>
              <a:t> </a:t>
            </a:r>
            <a:r>
              <a:rPr lang="en-US" sz="2000" spc="-1" dirty="0">
                <a:solidFill>
                  <a:srgbClr val="000000"/>
                </a:solidFill>
                <a:latin typeface="Inter"/>
              </a:rPr>
              <a:t> </a:t>
            </a:r>
            <a:r>
              <a:rPr lang="en-US" sz="2000" b="0" strike="noStrike" spc="-1" dirty="0">
                <a:solidFill>
                  <a:srgbClr val="000000"/>
                </a:solidFill>
                <a:latin typeface="Palatino Linotype"/>
              </a:rPr>
              <a:t>: </a:t>
            </a:r>
            <a:r>
              <a:rPr lang="en-US" sz="2000" b="0" strike="noStrike" spc="-1" dirty="0">
                <a:solidFill>
                  <a:schemeClr val="accent1">
                    <a:lumMod val="75000"/>
                  </a:schemeClr>
                </a:solidFill>
                <a:latin typeface="Palatino Linotype"/>
                <a:hlinkClick r:id="rId3"/>
              </a:rPr>
              <a:t>https://finance.yahoo.com/lookup</a:t>
            </a:r>
            <a:endParaRPr lang="en-US" sz="2000" b="0" strike="noStrike" spc="-1" dirty="0">
              <a:solidFill>
                <a:schemeClr val="accent1">
                  <a:lumMod val="75000"/>
                </a:schemeClr>
              </a:solidFill>
              <a:latin typeface="Palatino Linotype"/>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extBox 1"/>
          <p:cNvSpPr/>
          <p:nvPr/>
        </p:nvSpPr>
        <p:spPr>
          <a:xfrm>
            <a:off x="4293381" y="2221711"/>
            <a:ext cx="5160335" cy="921876"/>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en-US" sz="5400" b="1" strike="noStrike" spc="-1" dirty="0">
                <a:solidFill>
                  <a:srgbClr val="000000"/>
                </a:solidFill>
                <a:latin typeface="Calibri" panose="020F0502020204030204" pitchFamily="34" charset="0"/>
                <a:cs typeface="Calibri" panose="020F0502020204030204" pitchFamily="34" charset="0"/>
              </a:rPr>
              <a:t>THANK YOU</a:t>
            </a:r>
            <a:endParaRPr lang="en-US" sz="5400" b="1" strike="noStrike" spc="-1" dirty="0">
              <a:latin typeface="Calibri" panose="020F0502020204030204" pitchFamily="34" charset="0"/>
              <a:cs typeface="Calibri" panose="020F050202020403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23546-AEF5-466E-98D8-1DC80E84CA12}"/>
              </a:ext>
            </a:extLst>
          </p:cNvPr>
          <p:cNvSpPr>
            <a:spLocks noGrp="1"/>
          </p:cNvSpPr>
          <p:nvPr>
            <p:ph type="title"/>
          </p:nvPr>
        </p:nvSpPr>
        <p:spPr>
          <a:xfrm>
            <a:off x="1589649" y="802274"/>
            <a:ext cx="11075482" cy="1144800"/>
          </a:xfrm>
        </p:spPr>
        <p:txBody>
          <a:bodyPr/>
          <a:lstStyle/>
          <a:p>
            <a:r>
              <a:rPr lang="en-US" dirty="0">
                <a:latin typeface="Palatino Linotype" panose="02040502050505030304" pitchFamily="18" charset="0"/>
                <a:cs typeface="Times New Roman" panose="02020603050405020304" pitchFamily="18" charset="0"/>
              </a:rPr>
              <a:t>Introduction :</a:t>
            </a:r>
            <a:endParaRPr lang="en-IN" dirty="0">
              <a:latin typeface="Palatino Linotype" panose="0204050205050503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98F82F74-240D-455C-9EC8-2863A7709077}"/>
              </a:ext>
            </a:extLst>
          </p:cNvPr>
          <p:cNvSpPr txBox="1"/>
          <p:nvPr/>
        </p:nvSpPr>
        <p:spPr>
          <a:xfrm>
            <a:off x="745587" y="2270631"/>
            <a:ext cx="10508567" cy="3170099"/>
          </a:xfrm>
          <a:prstGeom prst="rect">
            <a:avLst/>
          </a:prstGeom>
          <a:noFill/>
        </p:spPr>
        <p:txBody>
          <a:bodyPr wrap="square" rtlCol="0">
            <a:spAutoFit/>
          </a:bodyPr>
          <a:lstStyle/>
          <a:p>
            <a:pPr marL="342900" indent="-342900">
              <a:buFont typeface="Arial" panose="020B0604020202020204" pitchFamily="34" charset="0"/>
              <a:buChar char="•"/>
            </a:pPr>
            <a:r>
              <a:rPr lang="en-US" sz="2000" dirty="0">
                <a:solidFill>
                  <a:srgbClr val="111111"/>
                </a:solidFill>
                <a:latin typeface="Palatino Linotype" panose="02040502050505030304" pitchFamily="18" charset="0"/>
                <a:cs typeface="Times New Roman" panose="02020603050405020304" pitchFamily="18" charset="0"/>
              </a:rPr>
              <a:t>Stock Market refers to the market where exchange of stocks take place.</a:t>
            </a:r>
          </a:p>
          <a:p>
            <a:endParaRPr lang="en-US" sz="2000" dirty="0">
              <a:solidFill>
                <a:srgbClr val="333333"/>
              </a:solidFill>
              <a:latin typeface="Palatino Linotype" panose="02040502050505030304" pitchFamily="18" charset="0"/>
              <a:cs typeface="Times New Roman" panose="02020603050405020304" pitchFamily="18" charset="0"/>
            </a:endParaRPr>
          </a:p>
          <a:p>
            <a:pPr marL="342900" indent="-342900">
              <a:buFont typeface="Arial" panose="020B0604020202020204" pitchFamily="34" charset="0"/>
              <a:buChar char="•"/>
            </a:pPr>
            <a:r>
              <a:rPr lang="en-US" sz="2000" b="0" strike="noStrike" spc="-1" dirty="0">
                <a:solidFill>
                  <a:srgbClr val="000000"/>
                </a:solidFill>
                <a:latin typeface="Palatino Linotype"/>
              </a:rPr>
              <a:t>In 2019-20 financial year there were 4.09 crore stock investors, the number increased to 5.5 crore in 2020-21 and 7.3 crore in 2021-22. As the pandemic hit our lives, people realized importance of saving as well as investing their money to get the maximum returns. </a:t>
            </a:r>
            <a:endParaRPr lang="en-US" sz="2000" dirty="0">
              <a:solidFill>
                <a:srgbClr val="333333"/>
              </a:solidFill>
              <a:latin typeface="Palatino Linotype" panose="02040502050505030304" pitchFamily="18" charset="0"/>
              <a:cs typeface="Times New Roman" panose="02020603050405020304" pitchFamily="18" charset="0"/>
            </a:endParaRPr>
          </a:p>
          <a:p>
            <a:endParaRPr lang="en-US" sz="2000" dirty="0">
              <a:solidFill>
                <a:srgbClr val="333333"/>
              </a:solidFill>
              <a:latin typeface="Palatino Linotype" panose="02040502050505030304" pitchFamily="18" charset="0"/>
              <a:cs typeface="Times New Roman" panose="02020603050405020304" pitchFamily="18" charset="0"/>
            </a:endParaRPr>
          </a:p>
          <a:p>
            <a:pPr marL="342900" indent="-342900">
              <a:buFont typeface="Arial" panose="020B0604020202020204" pitchFamily="34" charset="0"/>
              <a:buChar char="•"/>
            </a:pPr>
            <a:r>
              <a:rPr lang="en-US" sz="2000" dirty="0">
                <a:solidFill>
                  <a:srgbClr val="111111"/>
                </a:solidFill>
                <a:latin typeface="Palatino Linotype" panose="02040502050505030304" pitchFamily="18" charset="0"/>
                <a:cs typeface="Times New Roman" panose="02020603050405020304" pitchFamily="18" charset="0"/>
              </a:rPr>
              <a:t>Stock market is one of the major fields that investors are dedicated to, thus stock market price trend prediction is always a hot topic for researchers from both financial and technical domains.</a:t>
            </a:r>
            <a:endParaRPr lang="en-IN" sz="2000" dirty="0">
              <a:solidFill>
                <a:srgbClr val="111111"/>
              </a:solidFill>
              <a:latin typeface="Palatino Linotype" panose="02040502050505030304" pitchFamily="18" charset="0"/>
              <a:cs typeface="Times New Roman" panose="02020603050405020304" pitchFamily="18" charset="0"/>
            </a:endParaRPr>
          </a:p>
        </p:txBody>
      </p:sp>
    </p:spTree>
    <p:extLst>
      <p:ext uri="{BB962C8B-B14F-4D97-AF65-F5344CB8AC3E}">
        <p14:creationId xmlns:p14="http://schemas.microsoft.com/office/powerpoint/2010/main" val="23048816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itle 1"/>
          <p:cNvSpPr txBox="1"/>
          <p:nvPr/>
        </p:nvSpPr>
        <p:spPr>
          <a:xfrm>
            <a:off x="1534680" y="607653"/>
            <a:ext cx="9519840" cy="1049040"/>
          </a:xfrm>
          <a:prstGeom prst="rect">
            <a:avLst/>
          </a:prstGeom>
          <a:noFill/>
          <a:ln w="0">
            <a:noFill/>
          </a:ln>
        </p:spPr>
        <p:txBody>
          <a:bodyPr anchor="b">
            <a:noAutofit/>
          </a:bodyPr>
          <a:lstStyle/>
          <a:p>
            <a:pPr>
              <a:lnSpc>
                <a:spcPct val="90000"/>
              </a:lnSpc>
            </a:pPr>
            <a:r>
              <a:rPr lang="en-US" sz="3200" b="0" strike="noStrike" spc="-1" dirty="0">
                <a:solidFill>
                  <a:srgbClr val="000000"/>
                </a:solidFill>
                <a:latin typeface="Palatino Linotype"/>
              </a:rPr>
              <a:t>Problem Statement</a:t>
            </a:r>
          </a:p>
        </p:txBody>
      </p:sp>
      <p:sp>
        <p:nvSpPr>
          <p:cNvPr id="92" name="Content Placeholder 2"/>
          <p:cNvSpPr txBox="1"/>
          <p:nvPr/>
        </p:nvSpPr>
        <p:spPr>
          <a:xfrm>
            <a:off x="632695" y="1703879"/>
            <a:ext cx="11198233" cy="5020477"/>
          </a:xfrm>
          <a:prstGeom prst="rect">
            <a:avLst/>
          </a:prstGeom>
          <a:noFill/>
          <a:ln w="0">
            <a:noFill/>
          </a:ln>
        </p:spPr>
        <p:txBody>
          <a:bodyPr>
            <a:noAutofit/>
          </a:bodyPr>
          <a:lstStyle/>
          <a:p>
            <a:pPr>
              <a:lnSpc>
                <a:spcPct val="120000"/>
              </a:lnSpc>
              <a:spcBef>
                <a:spcPts val="1001"/>
              </a:spcBef>
            </a:pPr>
            <a:endParaRPr lang="en-US" sz="2000" b="0" strike="noStrike" spc="-1" dirty="0">
              <a:solidFill>
                <a:srgbClr val="000000"/>
              </a:solidFill>
              <a:latin typeface="Palatino Linotype"/>
            </a:endParaRPr>
          </a:p>
          <a:p>
            <a:pPr marL="228600" indent="-228240">
              <a:lnSpc>
                <a:spcPct val="120000"/>
              </a:lnSpc>
              <a:spcBef>
                <a:spcPts val="1001"/>
              </a:spcBef>
              <a:buClr>
                <a:srgbClr val="5FA534"/>
              </a:buClr>
              <a:buFont typeface="Arial"/>
              <a:buChar char="•"/>
            </a:pPr>
            <a:r>
              <a:rPr lang="en-US" sz="2000" spc="-1" dirty="0">
                <a:solidFill>
                  <a:srgbClr val="000000"/>
                </a:solidFill>
                <a:latin typeface="Palatino Linotype"/>
              </a:rPr>
              <a:t>The stock market appears in the news every day. We hear about it every time it reaches a new high or a new low. </a:t>
            </a:r>
          </a:p>
          <a:p>
            <a:pPr marL="228600" indent="-228240">
              <a:lnSpc>
                <a:spcPct val="120000"/>
              </a:lnSpc>
              <a:spcBef>
                <a:spcPts val="1001"/>
              </a:spcBef>
              <a:buClr>
                <a:srgbClr val="5FA534"/>
              </a:buClr>
              <a:buFont typeface="Arial"/>
              <a:buChar char="•"/>
            </a:pPr>
            <a:r>
              <a:rPr lang="en-US" sz="2000" spc="-1" dirty="0">
                <a:solidFill>
                  <a:srgbClr val="000000"/>
                </a:solidFill>
                <a:latin typeface="Palatino Linotype"/>
              </a:rPr>
              <a:t>The problem here is lack of awareness of technology among local retailers in the stock exchanges which could have helped them to gain the maximum return on their investment.</a:t>
            </a:r>
          </a:p>
          <a:p>
            <a:pPr marL="228600" indent="-228240">
              <a:lnSpc>
                <a:spcPct val="120000"/>
              </a:lnSpc>
              <a:spcBef>
                <a:spcPts val="1001"/>
              </a:spcBef>
              <a:buClr>
                <a:srgbClr val="5FA534"/>
              </a:buClr>
              <a:buFont typeface="Arial"/>
              <a:buChar char="•"/>
            </a:pPr>
            <a:r>
              <a:rPr lang="en-US" sz="2000" spc="-1" dirty="0">
                <a:solidFill>
                  <a:srgbClr val="000000"/>
                </a:solidFill>
                <a:latin typeface="Palatino Linotype"/>
              </a:rPr>
              <a:t>The rate of investment and business opportunities in the Stock Market can increase if an efficient algorithm could be devised to predict the short term price of an individual stock.</a:t>
            </a:r>
          </a:p>
          <a:p>
            <a:pPr marL="228600" indent="-228240">
              <a:lnSpc>
                <a:spcPct val="120000"/>
              </a:lnSpc>
              <a:spcBef>
                <a:spcPts val="1001"/>
              </a:spcBef>
              <a:buClr>
                <a:srgbClr val="5FA534"/>
              </a:buClr>
              <a:buFont typeface="Arial"/>
              <a:buChar char="•"/>
            </a:pPr>
            <a:endParaRPr lang="en-US" sz="2000" spc="-1" dirty="0">
              <a:solidFill>
                <a:srgbClr val="000000"/>
              </a:solidFill>
              <a:latin typeface="Palatino Linotype"/>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Title 1"/>
          <p:cNvSpPr txBox="1"/>
          <p:nvPr/>
        </p:nvSpPr>
        <p:spPr>
          <a:xfrm>
            <a:off x="1534680" y="614908"/>
            <a:ext cx="9519840" cy="1049040"/>
          </a:xfrm>
          <a:prstGeom prst="rect">
            <a:avLst/>
          </a:prstGeom>
          <a:noFill/>
          <a:ln w="0">
            <a:noFill/>
          </a:ln>
        </p:spPr>
        <p:txBody>
          <a:bodyPr anchor="b">
            <a:noAutofit/>
          </a:bodyPr>
          <a:lstStyle/>
          <a:p>
            <a:pPr>
              <a:lnSpc>
                <a:spcPct val="90000"/>
              </a:lnSpc>
            </a:pPr>
            <a:r>
              <a:rPr lang="en-US" sz="3200" b="0" strike="noStrike" spc="-1" dirty="0">
                <a:solidFill>
                  <a:srgbClr val="000000"/>
                </a:solidFill>
                <a:latin typeface="Palatino Linotype"/>
              </a:rPr>
              <a:t>Literature Survey</a:t>
            </a:r>
          </a:p>
        </p:txBody>
      </p:sp>
      <p:sp>
        <p:nvSpPr>
          <p:cNvPr id="96" name="Content Placeholder 2"/>
          <p:cNvSpPr txBox="1"/>
          <p:nvPr/>
        </p:nvSpPr>
        <p:spPr>
          <a:xfrm>
            <a:off x="1322363" y="2029708"/>
            <a:ext cx="9931791" cy="3814920"/>
          </a:xfrm>
          <a:prstGeom prst="rect">
            <a:avLst/>
          </a:prstGeom>
          <a:noFill/>
          <a:ln w="0">
            <a:noFill/>
          </a:ln>
        </p:spPr>
        <p:txBody>
          <a:bodyPr>
            <a:noAutofit/>
          </a:bodyPr>
          <a:lstStyle/>
          <a:p>
            <a:pPr>
              <a:lnSpc>
                <a:spcPct val="120000"/>
              </a:lnSpc>
              <a:spcBef>
                <a:spcPts val="1001"/>
              </a:spcBef>
            </a:pPr>
            <a:r>
              <a:rPr lang="en-US" sz="2000" b="1" strike="noStrike" spc="-1" dirty="0">
                <a:solidFill>
                  <a:srgbClr val="000000"/>
                </a:solidFill>
                <a:latin typeface="Palatino Linotype"/>
              </a:rPr>
              <a:t>1) An efficient stock market prediction model using hybrid feature reduction method based on variational autoencoders and recursive feature elimination, Hakan Gunduz</a:t>
            </a:r>
            <a:endParaRPr lang="en-US" sz="2000" b="0" strike="noStrike" spc="-1" dirty="0">
              <a:solidFill>
                <a:srgbClr val="000000"/>
              </a:solidFill>
              <a:latin typeface="Palatino Linotype"/>
            </a:endParaRPr>
          </a:p>
          <a:p>
            <a:pPr>
              <a:lnSpc>
                <a:spcPct val="120000"/>
              </a:lnSpc>
              <a:spcBef>
                <a:spcPts val="1001"/>
              </a:spcBef>
            </a:pPr>
            <a:r>
              <a:rPr lang="en-US" sz="2000" b="1" strike="noStrike" spc="-1" dirty="0">
                <a:solidFill>
                  <a:srgbClr val="000000"/>
                </a:solidFill>
                <a:latin typeface="Palatino Linotype"/>
              </a:rPr>
              <a:t>             </a:t>
            </a:r>
            <a:r>
              <a:rPr lang="en-US" sz="2000" b="0" strike="noStrike" spc="-1" dirty="0">
                <a:solidFill>
                  <a:srgbClr val="000000"/>
                </a:solidFill>
                <a:latin typeface="Palatino Linotype"/>
              </a:rPr>
              <a:t>Hourly price data of eight banking stocks listed in the BIST 30 Index were used in this study. Price data included hourly open, close, and high and low prices.</a:t>
            </a:r>
          </a:p>
          <a:p>
            <a:pPr>
              <a:lnSpc>
                <a:spcPct val="120000"/>
              </a:lnSpc>
              <a:spcBef>
                <a:spcPts val="1001"/>
              </a:spcBef>
            </a:pPr>
            <a:r>
              <a:rPr lang="en-US" sz="2000" b="0" strike="noStrike" spc="-1" dirty="0">
                <a:solidFill>
                  <a:srgbClr val="000000"/>
                </a:solidFill>
                <a:latin typeface="Palatino Linotype"/>
              </a:rPr>
              <a:t>            In this study, different types of ML models, such as Support Vector Machines, LightGBM, and Long-Short Term Memory are employed to classify the directions of the stock movements.</a:t>
            </a:r>
          </a:p>
          <a:p>
            <a:pPr marL="228600" indent="-228240">
              <a:lnSpc>
                <a:spcPct val="120000"/>
              </a:lnSpc>
              <a:spcBef>
                <a:spcPts val="1001"/>
              </a:spcBef>
              <a:buClr>
                <a:srgbClr val="5FA534"/>
              </a:buClr>
              <a:buFont typeface="Arial"/>
              <a:buChar char="•"/>
            </a:pPr>
            <a:endParaRPr lang="en-US" sz="2000" b="0" strike="noStrike" spc="-1" dirty="0">
              <a:solidFill>
                <a:srgbClr val="000000"/>
              </a:solidFill>
              <a:latin typeface="Palatino Linotype"/>
            </a:endParaRPr>
          </a:p>
          <a:p>
            <a:pPr>
              <a:lnSpc>
                <a:spcPct val="120000"/>
              </a:lnSpc>
              <a:spcBef>
                <a:spcPts val="1001"/>
              </a:spcBef>
              <a:tabLst>
                <a:tab pos="0" algn="l"/>
              </a:tabLst>
            </a:pPr>
            <a:endParaRPr lang="en-US" sz="2000" b="0" strike="noStrike" spc="-1" dirty="0">
              <a:solidFill>
                <a:srgbClr val="000000"/>
              </a:solidFill>
              <a:latin typeface="Palatino Linotype"/>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Title 1_0"/>
          <p:cNvSpPr txBox="1"/>
          <p:nvPr/>
        </p:nvSpPr>
        <p:spPr>
          <a:xfrm>
            <a:off x="1492477" y="653429"/>
            <a:ext cx="9519840" cy="1049040"/>
          </a:xfrm>
          <a:prstGeom prst="rect">
            <a:avLst/>
          </a:prstGeom>
          <a:noFill/>
          <a:ln w="0">
            <a:noFill/>
          </a:ln>
        </p:spPr>
        <p:txBody>
          <a:bodyPr anchor="b">
            <a:noAutofit/>
          </a:bodyPr>
          <a:lstStyle/>
          <a:p>
            <a:pPr>
              <a:lnSpc>
                <a:spcPct val="90000"/>
              </a:lnSpc>
            </a:pPr>
            <a:r>
              <a:rPr lang="en-US" sz="3200" b="0" strike="noStrike" spc="-1" dirty="0">
                <a:solidFill>
                  <a:srgbClr val="000000"/>
                </a:solidFill>
                <a:latin typeface="Palatino Linotype"/>
              </a:rPr>
              <a:t>Literature Survey</a:t>
            </a:r>
          </a:p>
        </p:txBody>
      </p:sp>
      <p:sp>
        <p:nvSpPr>
          <p:cNvPr id="98" name="Content Placeholder 2_0"/>
          <p:cNvSpPr txBox="1"/>
          <p:nvPr/>
        </p:nvSpPr>
        <p:spPr>
          <a:xfrm>
            <a:off x="1312809" y="1470515"/>
            <a:ext cx="10213495" cy="4181400"/>
          </a:xfrm>
          <a:prstGeom prst="rect">
            <a:avLst/>
          </a:prstGeom>
          <a:noFill/>
          <a:ln w="0">
            <a:noFill/>
          </a:ln>
        </p:spPr>
        <p:txBody>
          <a:bodyPr>
            <a:noAutofit/>
          </a:bodyPr>
          <a:lstStyle/>
          <a:p>
            <a:pPr>
              <a:lnSpc>
                <a:spcPct val="120000"/>
              </a:lnSpc>
              <a:spcBef>
                <a:spcPts val="1001"/>
              </a:spcBef>
            </a:pPr>
            <a:endParaRPr lang="en-US" sz="2000" b="0" strike="noStrike" spc="-1" dirty="0">
              <a:solidFill>
                <a:srgbClr val="000000"/>
              </a:solidFill>
              <a:latin typeface="Palatino Linotype"/>
            </a:endParaRPr>
          </a:p>
          <a:p>
            <a:pPr>
              <a:lnSpc>
                <a:spcPct val="120000"/>
              </a:lnSpc>
              <a:spcBef>
                <a:spcPts val="1001"/>
              </a:spcBef>
            </a:pPr>
            <a:r>
              <a:rPr lang="en-US" sz="2000" b="1" strike="noStrike" spc="-1" dirty="0">
                <a:solidFill>
                  <a:srgbClr val="000000"/>
                </a:solidFill>
                <a:latin typeface="Palatino Linotype"/>
              </a:rPr>
              <a:t>2) Hourly Stock Market Prediction Using Machine Learning Techniques: A Decade Survey on Methodologies, Recent Developments, and Future Directions – Nusrat Rouf, Majid Bashir Malik , Tasleem Arif , Sparsh Sharma , Saurabh Singh , Satyabrata Aich and Hee - Cheol Kim </a:t>
            </a:r>
            <a:endParaRPr lang="en-US" sz="2000" b="0" strike="noStrike" spc="-1" dirty="0">
              <a:solidFill>
                <a:srgbClr val="000000"/>
              </a:solidFill>
              <a:latin typeface="Palatino Linotype"/>
            </a:endParaRPr>
          </a:p>
          <a:p>
            <a:pPr>
              <a:lnSpc>
                <a:spcPct val="120000"/>
              </a:lnSpc>
              <a:spcBef>
                <a:spcPts val="1001"/>
              </a:spcBef>
            </a:pPr>
            <a:r>
              <a:rPr lang="en-US" sz="2000" b="0" strike="noStrike" spc="-1" dirty="0">
                <a:solidFill>
                  <a:srgbClr val="000000"/>
                </a:solidFill>
                <a:latin typeface="Palatino Linotype"/>
              </a:rPr>
              <a:t>            In this study, different types of ML models, such as Artificial Neural Networks (ANN), Support Vector Machine (SVM),Naïve Bayes (NB),Genetic Algorithms (GA) are employed to classify the directions of the stock movements.</a:t>
            </a:r>
          </a:p>
          <a:p>
            <a:pPr>
              <a:lnSpc>
                <a:spcPct val="120000"/>
              </a:lnSpc>
              <a:spcBef>
                <a:spcPts val="1001"/>
              </a:spcBef>
            </a:pPr>
            <a:r>
              <a:rPr lang="en-US" sz="2000" b="0" strike="noStrike" spc="-1" dirty="0">
                <a:solidFill>
                  <a:srgbClr val="000000"/>
                </a:solidFill>
                <a:latin typeface="Palatino Linotype"/>
              </a:rPr>
              <a:t>           They have explained the performance of various algorithms for predicting the stock prices. They have used SMP model for prediction .</a:t>
            </a:r>
          </a:p>
          <a:p>
            <a:pPr marL="228600" indent="-228240">
              <a:lnSpc>
                <a:spcPct val="120000"/>
              </a:lnSpc>
              <a:spcBef>
                <a:spcPts val="1001"/>
              </a:spcBef>
              <a:buClr>
                <a:srgbClr val="5FA534"/>
              </a:buClr>
              <a:buFont typeface="Arial"/>
              <a:buChar char="•"/>
            </a:pPr>
            <a:endParaRPr lang="en-US" sz="2000" b="0" strike="noStrike" spc="-1" dirty="0">
              <a:solidFill>
                <a:srgbClr val="000000"/>
              </a:solidFill>
              <a:latin typeface="Palatino Linotype"/>
            </a:endParaRPr>
          </a:p>
          <a:p>
            <a:pPr>
              <a:lnSpc>
                <a:spcPct val="120000"/>
              </a:lnSpc>
              <a:spcBef>
                <a:spcPts val="1001"/>
              </a:spcBef>
              <a:tabLst>
                <a:tab pos="0" algn="l"/>
              </a:tabLst>
            </a:pPr>
            <a:endParaRPr lang="en-US" sz="2000" b="0" strike="noStrike" spc="-1" dirty="0">
              <a:solidFill>
                <a:srgbClr val="000000"/>
              </a:solidFill>
              <a:latin typeface="Palatino Linotype"/>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Title 1"/>
          <p:cNvSpPr txBox="1"/>
          <p:nvPr/>
        </p:nvSpPr>
        <p:spPr>
          <a:xfrm>
            <a:off x="1534680" y="668880"/>
            <a:ext cx="9519840" cy="1049040"/>
          </a:xfrm>
          <a:prstGeom prst="rect">
            <a:avLst/>
          </a:prstGeom>
          <a:noFill/>
          <a:ln w="0">
            <a:noFill/>
          </a:ln>
        </p:spPr>
        <p:txBody>
          <a:bodyPr anchor="b">
            <a:noAutofit/>
          </a:bodyPr>
          <a:lstStyle/>
          <a:p>
            <a:pPr>
              <a:lnSpc>
                <a:spcPct val="90000"/>
              </a:lnSpc>
            </a:pPr>
            <a:r>
              <a:rPr lang="en-US" sz="3200" b="0" strike="noStrike" spc="-1" dirty="0">
                <a:solidFill>
                  <a:srgbClr val="000000"/>
                </a:solidFill>
                <a:latin typeface="Palatino Linotype"/>
              </a:rPr>
              <a:t>Proposed Solution</a:t>
            </a:r>
          </a:p>
        </p:txBody>
      </p:sp>
      <p:sp>
        <p:nvSpPr>
          <p:cNvPr id="94" name="Content Placeholder 2"/>
          <p:cNvSpPr txBox="1"/>
          <p:nvPr/>
        </p:nvSpPr>
        <p:spPr>
          <a:xfrm>
            <a:off x="1534680" y="2214360"/>
            <a:ext cx="9519840" cy="3450240"/>
          </a:xfrm>
          <a:prstGeom prst="rect">
            <a:avLst/>
          </a:prstGeom>
          <a:noFill/>
          <a:ln w="0">
            <a:noFill/>
          </a:ln>
        </p:spPr>
        <p:txBody>
          <a:bodyPr>
            <a:noAutofit/>
          </a:bodyPr>
          <a:lstStyle/>
          <a:p>
            <a:pPr marL="228600" indent="-228240">
              <a:lnSpc>
                <a:spcPct val="120000"/>
              </a:lnSpc>
              <a:spcBef>
                <a:spcPts val="1001"/>
              </a:spcBef>
              <a:buClr>
                <a:srgbClr val="5FA534"/>
              </a:buClr>
              <a:buFont typeface="Arial"/>
              <a:buChar char="•"/>
            </a:pPr>
            <a:r>
              <a:rPr lang="en-US" sz="2000" b="0" strike="noStrike" spc="-1" dirty="0">
                <a:solidFill>
                  <a:srgbClr val="000000"/>
                </a:solidFill>
                <a:latin typeface="Palatino Linotype"/>
              </a:rPr>
              <a:t>To get the insights from the stock data and predict the possible future returns on the stock using ML.</a:t>
            </a:r>
          </a:p>
          <a:p>
            <a:pPr marL="228600" indent="-228240">
              <a:lnSpc>
                <a:spcPct val="120000"/>
              </a:lnSpc>
              <a:spcBef>
                <a:spcPts val="1001"/>
              </a:spcBef>
              <a:buClr>
                <a:srgbClr val="5FA534"/>
              </a:buClr>
              <a:buFont typeface="Arial"/>
              <a:buChar char="•"/>
            </a:pPr>
            <a:r>
              <a:rPr lang="en-US" sz="2000" b="0" strike="noStrike" spc="-1" dirty="0">
                <a:solidFill>
                  <a:srgbClr val="000000"/>
                </a:solidFill>
                <a:latin typeface="Palatino Linotype"/>
              </a:rPr>
              <a:t>Will make use of </a:t>
            </a:r>
            <a:r>
              <a:rPr lang="en-US" sz="2000" b="1" strike="noStrike" spc="-1" dirty="0">
                <a:solidFill>
                  <a:srgbClr val="000000"/>
                </a:solidFill>
                <a:latin typeface="Palatino Linotype"/>
              </a:rPr>
              <a:t>LSTM model </a:t>
            </a:r>
            <a:r>
              <a:rPr lang="en-US" sz="2000" b="0" strike="noStrike" spc="-1" dirty="0">
                <a:solidFill>
                  <a:srgbClr val="000000"/>
                </a:solidFill>
                <a:latin typeface="Palatino Linotype"/>
              </a:rPr>
              <a:t>which is used to predict future values based on previously observed values .</a:t>
            </a:r>
          </a:p>
          <a:p>
            <a:pPr marL="228600" indent="-228240">
              <a:lnSpc>
                <a:spcPct val="120000"/>
              </a:lnSpc>
              <a:spcBef>
                <a:spcPts val="1001"/>
              </a:spcBef>
              <a:buClr>
                <a:srgbClr val="5FA534"/>
              </a:buClr>
              <a:buFont typeface="Arial"/>
              <a:buChar char="•"/>
            </a:pPr>
            <a:r>
              <a:rPr lang="en-US" sz="2000" b="0" strike="noStrike" spc="-1" dirty="0">
                <a:solidFill>
                  <a:srgbClr val="000000"/>
                </a:solidFill>
                <a:latin typeface="Palatino Linotype"/>
              </a:rPr>
              <a:t> Our </a:t>
            </a:r>
            <a:r>
              <a:rPr lang="en-US" sz="2000" b="1" strike="noStrike" spc="-1" dirty="0">
                <a:solidFill>
                  <a:srgbClr val="000000"/>
                </a:solidFill>
                <a:latin typeface="Palatino Linotype"/>
              </a:rPr>
              <a:t>main objective</a:t>
            </a:r>
            <a:r>
              <a:rPr lang="en-US" sz="2000" b="0" strike="noStrike" spc="-1" dirty="0">
                <a:solidFill>
                  <a:srgbClr val="000000"/>
                </a:solidFill>
                <a:latin typeface="Palatino Linotype"/>
              </a:rPr>
              <a:t> is to build a prediction model for price trend prediction, which focuses on short-term price trend prediction.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0A919-8E2F-4666-9EFB-985C62CF557C}"/>
              </a:ext>
            </a:extLst>
          </p:cNvPr>
          <p:cNvSpPr txBox="1">
            <a:spLocks/>
          </p:cNvSpPr>
          <p:nvPr/>
        </p:nvSpPr>
        <p:spPr>
          <a:xfrm>
            <a:off x="1981200" y="283553"/>
            <a:ext cx="8229600" cy="928027"/>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i="1" dirty="0">
                <a:latin typeface="Calibri" panose="020F0502020204030204" pitchFamily="34" charset="0"/>
                <a:cs typeface="Calibri" panose="020F0502020204030204" pitchFamily="34" charset="0"/>
              </a:rPr>
              <a:t>Functional block diagram</a:t>
            </a:r>
          </a:p>
        </p:txBody>
      </p:sp>
      <p:pic>
        <p:nvPicPr>
          <p:cNvPr id="4" name="Picture 3">
            <a:extLst>
              <a:ext uri="{FF2B5EF4-FFF2-40B4-BE49-F238E27FC236}">
                <a16:creationId xmlns:a16="http://schemas.microsoft.com/office/drawing/2014/main" id="{99C3AA9C-DB25-49FF-9624-3B460562B91F}"/>
              </a:ext>
            </a:extLst>
          </p:cNvPr>
          <p:cNvPicPr>
            <a:picLocks noChangeAspect="1"/>
          </p:cNvPicPr>
          <p:nvPr/>
        </p:nvPicPr>
        <p:blipFill>
          <a:blip r:embed="rId2"/>
          <a:stretch>
            <a:fillRect/>
          </a:stretch>
        </p:blipFill>
        <p:spPr>
          <a:xfrm>
            <a:off x="2215660" y="1028700"/>
            <a:ext cx="8229599" cy="4800599"/>
          </a:xfrm>
          <a:prstGeom prst="rect">
            <a:avLst/>
          </a:prstGeom>
        </p:spPr>
      </p:pic>
    </p:spTree>
    <p:extLst>
      <p:ext uri="{BB962C8B-B14F-4D97-AF65-F5344CB8AC3E}">
        <p14:creationId xmlns:p14="http://schemas.microsoft.com/office/powerpoint/2010/main" val="7698795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F12C3-3B56-496C-8E08-57569C4D562E}"/>
              </a:ext>
            </a:extLst>
          </p:cNvPr>
          <p:cNvSpPr txBox="1">
            <a:spLocks/>
          </p:cNvSpPr>
          <p:nvPr/>
        </p:nvSpPr>
        <p:spPr>
          <a:xfrm>
            <a:off x="1981200" y="474784"/>
            <a:ext cx="8229600" cy="81944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i="1" dirty="0">
                <a:solidFill>
                  <a:srgbClr val="FF0000"/>
                </a:solidFill>
                <a:latin typeface="Calibri" panose="020F0502020204030204" pitchFamily="34" charset="0"/>
                <a:cs typeface="Calibri" panose="020F0502020204030204" pitchFamily="34" charset="0"/>
              </a:rPr>
              <a:t>Specifications and Algorithms</a:t>
            </a:r>
          </a:p>
        </p:txBody>
      </p:sp>
      <p:graphicFrame>
        <p:nvGraphicFramePr>
          <p:cNvPr id="3" name="Content Placeholder 8">
            <a:extLst>
              <a:ext uri="{FF2B5EF4-FFF2-40B4-BE49-F238E27FC236}">
                <a16:creationId xmlns:a16="http://schemas.microsoft.com/office/drawing/2014/main" id="{C51E2697-5D73-4768-9E74-1F6E1D900EC7}"/>
              </a:ext>
            </a:extLst>
          </p:cNvPr>
          <p:cNvGraphicFramePr>
            <a:graphicFrameLocks/>
          </p:cNvGraphicFramePr>
          <p:nvPr>
            <p:extLst>
              <p:ext uri="{D42A27DB-BD31-4B8C-83A1-F6EECF244321}">
                <p14:modId xmlns:p14="http://schemas.microsoft.com/office/powerpoint/2010/main" val="2429853551"/>
              </p:ext>
            </p:extLst>
          </p:nvPr>
        </p:nvGraphicFramePr>
        <p:xfrm>
          <a:off x="-470714" y="1287742"/>
          <a:ext cx="4853354" cy="4648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4FBF5C9F-3B8B-4B44-9AA1-68831E2872EC}"/>
              </a:ext>
            </a:extLst>
          </p:cNvPr>
          <p:cNvSpPr txBox="1"/>
          <p:nvPr/>
        </p:nvSpPr>
        <p:spPr>
          <a:xfrm>
            <a:off x="6302326" y="1448972"/>
            <a:ext cx="4276579" cy="3882683"/>
          </a:xfrm>
          <a:prstGeom prst="rect">
            <a:avLst/>
          </a:prstGeom>
          <a:noFill/>
        </p:spPr>
        <p:txBody>
          <a:bodyPr wrap="square" rtlCol="0">
            <a:spAutoFit/>
          </a:bodyPr>
          <a:lstStyle/>
          <a:p>
            <a:endParaRPr lang="en-IN" dirty="0"/>
          </a:p>
        </p:txBody>
      </p:sp>
      <p:graphicFrame>
        <p:nvGraphicFramePr>
          <p:cNvPr id="5" name="Content Placeholder 8">
            <a:extLst>
              <a:ext uri="{FF2B5EF4-FFF2-40B4-BE49-F238E27FC236}">
                <a16:creationId xmlns:a16="http://schemas.microsoft.com/office/drawing/2014/main" id="{4CAB9597-423F-4854-9919-EE29429F275A}"/>
              </a:ext>
            </a:extLst>
          </p:cNvPr>
          <p:cNvGraphicFramePr>
            <a:graphicFrameLocks/>
          </p:cNvGraphicFramePr>
          <p:nvPr>
            <p:extLst>
              <p:ext uri="{D42A27DB-BD31-4B8C-83A1-F6EECF244321}">
                <p14:modId xmlns:p14="http://schemas.microsoft.com/office/powerpoint/2010/main" val="2971849652"/>
              </p:ext>
            </p:extLst>
          </p:nvPr>
        </p:nvGraphicFramePr>
        <p:xfrm>
          <a:off x="3140613" y="1393835"/>
          <a:ext cx="5498123" cy="443601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6" name="Content Placeholder 8">
            <a:extLst>
              <a:ext uri="{FF2B5EF4-FFF2-40B4-BE49-F238E27FC236}">
                <a16:creationId xmlns:a16="http://schemas.microsoft.com/office/drawing/2014/main" id="{F9E51D37-F7C5-4FDA-B708-FB8DEA297B9C}"/>
              </a:ext>
            </a:extLst>
          </p:cNvPr>
          <p:cNvGraphicFramePr>
            <a:graphicFrameLocks/>
          </p:cNvGraphicFramePr>
          <p:nvPr>
            <p:extLst>
              <p:ext uri="{D42A27DB-BD31-4B8C-83A1-F6EECF244321}">
                <p14:modId xmlns:p14="http://schemas.microsoft.com/office/powerpoint/2010/main" val="888963198"/>
              </p:ext>
            </p:extLst>
          </p:nvPr>
        </p:nvGraphicFramePr>
        <p:xfrm>
          <a:off x="7276643" y="1390204"/>
          <a:ext cx="5221948" cy="4436014"/>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Tree>
    <p:extLst>
      <p:ext uri="{BB962C8B-B14F-4D97-AF65-F5344CB8AC3E}">
        <p14:creationId xmlns:p14="http://schemas.microsoft.com/office/powerpoint/2010/main" val="28201419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3164-447F-420E-9B8D-905A166979B0}"/>
              </a:ext>
            </a:extLst>
          </p:cNvPr>
          <p:cNvSpPr txBox="1">
            <a:spLocks/>
          </p:cNvSpPr>
          <p:nvPr/>
        </p:nvSpPr>
        <p:spPr>
          <a:xfrm>
            <a:off x="1981200" y="401042"/>
            <a:ext cx="8229600" cy="81944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i="1" dirty="0">
                <a:solidFill>
                  <a:srgbClr val="FF0000"/>
                </a:solidFill>
                <a:latin typeface="Calibri" panose="020F0502020204030204" pitchFamily="34" charset="0"/>
                <a:cs typeface="Calibri" panose="020F0502020204030204" pitchFamily="34" charset="0"/>
              </a:rPr>
              <a:t>Specifications and Algorithms</a:t>
            </a:r>
          </a:p>
        </p:txBody>
      </p:sp>
      <p:graphicFrame>
        <p:nvGraphicFramePr>
          <p:cNvPr id="3" name="Content Placeholder 8">
            <a:extLst>
              <a:ext uri="{FF2B5EF4-FFF2-40B4-BE49-F238E27FC236}">
                <a16:creationId xmlns:a16="http://schemas.microsoft.com/office/drawing/2014/main" id="{4A034D01-FCB6-4BF1-895D-2006A9A4356F}"/>
              </a:ext>
            </a:extLst>
          </p:cNvPr>
          <p:cNvGraphicFramePr>
            <a:graphicFrameLocks/>
          </p:cNvGraphicFramePr>
          <p:nvPr>
            <p:extLst>
              <p:ext uri="{D42A27DB-BD31-4B8C-83A1-F6EECF244321}">
                <p14:modId xmlns:p14="http://schemas.microsoft.com/office/powerpoint/2010/main" val="2036322775"/>
              </p:ext>
            </p:extLst>
          </p:nvPr>
        </p:nvGraphicFramePr>
        <p:xfrm>
          <a:off x="-409268" y="1181100"/>
          <a:ext cx="4780935" cy="4495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Content Placeholder 8">
            <a:extLst>
              <a:ext uri="{FF2B5EF4-FFF2-40B4-BE49-F238E27FC236}">
                <a16:creationId xmlns:a16="http://schemas.microsoft.com/office/drawing/2014/main" id="{56828594-4C82-4940-88F7-B1B9ECB3B67F}"/>
              </a:ext>
            </a:extLst>
          </p:cNvPr>
          <p:cNvGraphicFramePr>
            <a:graphicFrameLocks/>
          </p:cNvGraphicFramePr>
          <p:nvPr>
            <p:extLst>
              <p:ext uri="{D42A27DB-BD31-4B8C-83A1-F6EECF244321}">
                <p14:modId xmlns:p14="http://schemas.microsoft.com/office/powerpoint/2010/main" val="2771476287"/>
              </p:ext>
            </p:extLst>
          </p:nvPr>
        </p:nvGraphicFramePr>
        <p:xfrm>
          <a:off x="3124070" y="1181100"/>
          <a:ext cx="5649862" cy="44958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pSp>
        <p:nvGrpSpPr>
          <p:cNvPr id="6" name="Group 14">
            <a:extLst>
              <a:ext uri="{FF2B5EF4-FFF2-40B4-BE49-F238E27FC236}">
                <a16:creationId xmlns:a16="http://schemas.microsoft.com/office/drawing/2014/main" id="{C68DE715-812C-447F-93D0-9700ADD61F09}"/>
              </a:ext>
            </a:extLst>
          </p:cNvPr>
          <p:cNvGrpSpPr/>
          <p:nvPr/>
        </p:nvGrpSpPr>
        <p:grpSpPr>
          <a:xfrm>
            <a:off x="8477533" y="1925245"/>
            <a:ext cx="3466534" cy="3751655"/>
            <a:chOff x="5620715" y="1984579"/>
            <a:chExt cx="2606874" cy="2968415"/>
          </a:xfrm>
          <a:scene3d>
            <a:camera prst="orthographicFront"/>
            <a:lightRig rig="flat" dir="t"/>
          </a:scene3d>
        </p:grpSpPr>
        <p:sp>
          <p:nvSpPr>
            <p:cNvPr id="7" name="Rectangle 6">
              <a:extLst>
                <a:ext uri="{FF2B5EF4-FFF2-40B4-BE49-F238E27FC236}">
                  <a16:creationId xmlns:a16="http://schemas.microsoft.com/office/drawing/2014/main" id="{D8A1F847-CF33-4C4E-B536-7DFDD7529F73}"/>
                </a:ext>
              </a:extLst>
            </p:cNvPr>
            <p:cNvSpPr/>
            <p:nvPr/>
          </p:nvSpPr>
          <p:spPr>
            <a:xfrm>
              <a:off x="5620715" y="1984579"/>
              <a:ext cx="2606874" cy="2968415"/>
            </a:xfrm>
            <a:prstGeom prst="rect">
              <a:avLst/>
            </a:prstGeom>
            <a:sp3d z="-190500" extrusionH="12700" prstMaterial="plastic">
              <a:bevelT w="50800" h="50800"/>
            </a:sp3d>
          </p:spPr>
          <p:style>
            <a:lnRef idx="1">
              <a:schemeClr val="dk2">
                <a:alpha val="90000"/>
                <a:tint val="40000"/>
                <a:hueOff val="0"/>
                <a:satOff val="0"/>
                <a:lumOff val="0"/>
                <a:alphaOff val="0"/>
              </a:schemeClr>
            </a:lnRef>
            <a:fillRef idx="1">
              <a:schemeClr val="dk2">
                <a:alpha val="90000"/>
                <a:tint val="40000"/>
                <a:hueOff val="0"/>
                <a:satOff val="0"/>
                <a:lumOff val="0"/>
                <a:alphaOff val="0"/>
              </a:schemeClr>
            </a:fillRef>
            <a:effectRef idx="2">
              <a:schemeClr val="dk2">
                <a:alpha val="90000"/>
                <a:tint val="40000"/>
                <a:hueOff val="0"/>
                <a:satOff val="0"/>
                <a:lumOff val="0"/>
                <a:alphaOff val="0"/>
              </a:schemeClr>
            </a:effectRef>
            <a:fontRef idx="minor">
              <a:schemeClr val="dk1">
                <a:hueOff val="0"/>
                <a:satOff val="0"/>
                <a:lumOff val="0"/>
                <a:alphaOff val="0"/>
              </a:schemeClr>
            </a:fontRef>
          </p:style>
        </p:sp>
        <p:sp>
          <p:nvSpPr>
            <p:cNvPr id="8" name="Rectangle 7">
              <a:extLst>
                <a:ext uri="{FF2B5EF4-FFF2-40B4-BE49-F238E27FC236}">
                  <a16:creationId xmlns:a16="http://schemas.microsoft.com/office/drawing/2014/main" id="{402B0FF8-F85B-4A7A-8356-194ABA8D5A94}"/>
                </a:ext>
              </a:extLst>
            </p:cNvPr>
            <p:cNvSpPr/>
            <p:nvPr/>
          </p:nvSpPr>
          <p:spPr>
            <a:xfrm>
              <a:off x="6037815" y="1984579"/>
              <a:ext cx="2189774" cy="2968415"/>
            </a:xfrm>
            <a:prstGeom prst="rect">
              <a:avLst/>
            </a:prstGeom>
            <a:sp3d z="-190500"/>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0" tIns="85344" rIns="85344" bIns="85344" numCol="1" spcCol="1270" anchor="ctr" anchorCtr="0">
              <a:noAutofit/>
            </a:bodyPr>
            <a:lstStyle/>
            <a:p>
              <a:pPr lvl="0" algn="l" defTabSz="533400">
                <a:lnSpc>
                  <a:spcPct val="90000"/>
                </a:lnSpc>
                <a:spcBef>
                  <a:spcPct val="0"/>
                </a:spcBef>
                <a:spcAft>
                  <a:spcPct val="35000"/>
                </a:spcAft>
              </a:pPr>
              <a:r>
                <a:rPr lang="en-IN" sz="1200" b="1" kern="1200" dirty="0">
                  <a:latin typeface="Calibri Light" pitchFamily="34" charset="0"/>
                  <a:cs typeface="Calibri Light" pitchFamily="34" charset="0"/>
                </a:rPr>
                <a:t>Input days</a:t>
              </a:r>
              <a:r>
                <a:rPr lang="en-IN" sz="1000" kern="1200" dirty="0">
                  <a:latin typeface="Calibri Light" pitchFamily="34" charset="0"/>
                  <a:cs typeface="Calibri Light" pitchFamily="34" charset="0"/>
                </a:rPr>
                <a:t>	  </a:t>
              </a:r>
              <a:r>
                <a:rPr lang="en-IN" sz="1200" b="1" dirty="0">
                  <a:latin typeface="Calibri Light" pitchFamily="34" charset="0"/>
                  <a:cs typeface="Calibri Light" pitchFamily="34" charset="0"/>
                </a:rPr>
                <a:t>Output for day</a:t>
              </a:r>
              <a:endParaRPr lang="en-IN" sz="1000" b="1" kern="1200" dirty="0">
                <a:latin typeface="Calibri Light" pitchFamily="34" charset="0"/>
                <a:cs typeface="Calibri Light" pitchFamily="34" charset="0"/>
              </a:endParaRPr>
            </a:p>
            <a:p>
              <a:pPr lvl="0" algn="l" defTabSz="533400">
                <a:lnSpc>
                  <a:spcPct val="90000"/>
                </a:lnSpc>
                <a:spcBef>
                  <a:spcPct val="0"/>
                </a:spcBef>
                <a:spcAft>
                  <a:spcPct val="35000"/>
                </a:spcAft>
              </a:pPr>
              <a:endParaRPr lang="en-IN" sz="1000" kern="1200" dirty="0">
                <a:latin typeface="Calibri Light" pitchFamily="34" charset="0"/>
                <a:cs typeface="Calibri Light" pitchFamily="34" charset="0"/>
              </a:endParaRPr>
            </a:p>
            <a:p>
              <a:pPr lvl="0" algn="l" defTabSz="533400">
                <a:lnSpc>
                  <a:spcPct val="90000"/>
                </a:lnSpc>
                <a:spcBef>
                  <a:spcPct val="0"/>
                </a:spcBef>
                <a:spcAft>
                  <a:spcPct val="35000"/>
                </a:spcAft>
              </a:pPr>
              <a:r>
                <a:rPr lang="en-US" sz="1000" b="1" dirty="0">
                  <a:latin typeface="Calibri Light" pitchFamily="34" charset="0"/>
                  <a:cs typeface="Calibri Light" pitchFamily="34" charset="0"/>
                </a:rPr>
                <a:t>1, 2, 3 … 30</a:t>
              </a:r>
              <a:r>
                <a:rPr lang="en-US" sz="1000" b="1" kern="1200" dirty="0">
                  <a:latin typeface="Calibri Light" pitchFamily="34" charset="0"/>
                  <a:cs typeface="Calibri Light" pitchFamily="34" charset="0"/>
                </a:rPr>
                <a:t>                   31</a:t>
              </a:r>
            </a:p>
            <a:p>
              <a:pPr lvl="0" defTabSz="533400">
                <a:lnSpc>
                  <a:spcPct val="90000"/>
                </a:lnSpc>
                <a:spcBef>
                  <a:spcPct val="0"/>
                </a:spcBef>
                <a:spcAft>
                  <a:spcPct val="35000"/>
                </a:spcAft>
              </a:pPr>
              <a:r>
                <a:rPr lang="en-US" sz="1000" b="1" dirty="0">
                  <a:latin typeface="Calibri Light" pitchFamily="34" charset="0"/>
                  <a:cs typeface="Calibri Light" pitchFamily="34" charset="0"/>
                </a:rPr>
                <a:t>2, 3, 4 … 31 </a:t>
              </a:r>
              <a:r>
                <a:rPr lang="en-US" sz="1000" b="1" kern="1200" dirty="0">
                  <a:latin typeface="Calibri Light" pitchFamily="34" charset="0"/>
                  <a:cs typeface="Calibri Light" pitchFamily="34" charset="0"/>
                </a:rPr>
                <a:t>	  </a:t>
              </a:r>
              <a:r>
                <a:rPr lang="en-US" sz="1000" b="1" dirty="0">
                  <a:latin typeface="Calibri Light" pitchFamily="34" charset="0"/>
                  <a:cs typeface="Calibri Light" pitchFamily="34" charset="0"/>
                </a:rPr>
                <a:t>32</a:t>
              </a:r>
              <a:endParaRPr lang="en-US" sz="1000" b="1" kern="1200" dirty="0">
                <a:latin typeface="Calibri Light" pitchFamily="34" charset="0"/>
                <a:cs typeface="Calibri Light" pitchFamily="34" charset="0"/>
              </a:endParaRPr>
            </a:p>
            <a:p>
              <a:pPr lvl="0" defTabSz="533400">
                <a:lnSpc>
                  <a:spcPct val="90000"/>
                </a:lnSpc>
                <a:spcBef>
                  <a:spcPct val="0"/>
                </a:spcBef>
                <a:spcAft>
                  <a:spcPct val="35000"/>
                </a:spcAft>
              </a:pPr>
              <a:r>
                <a:rPr lang="en-US" sz="1000" b="1" dirty="0">
                  <a:latin typeface="Calibri Light" pitchFamily="34" charset="0"/>
                  <a:cs typeface="Calibri Light" pitchFamily="34" charset="0"/>
                </a:rPr>
                <a:t>3, 4, 5 … 32</a:t>
              </a:r>
              <a:r>
                <a:rPr lang="en-US" sz="1000" b="1" kern="1200" dirty="0">
                  <a:latin typeface="Calibri Light" pitchFamily="34" charset="0"/>
                  <a:cs typeface="Calibri Light" pitchFamily="34" charset="0"/>
                </a:rPr>
                <a:t>	  </a:t>
              </a:r>
              <a:r>
                <a:rPr lang="en-US" sz="1000" b="1" dirty="0">
                  <a:latin typeface="Calibri Light" pitchFamily="34" charset="0"/>
                  <a:cs typeface="Calibri Light" pitchFamily="34" charset="0"/>
                </a:rPr>
                <a:t>33</a:t>
              </a:r>
              <a:endParaRPr lang="en-US" sz="1000" b="1" kern="1200" dirty="0">
                <a:latin typeface="Calibri Light" pitchFamily="34" charset="0"/>
                <a:cs typeface="Calibri Light" pitchFamily="34" charset="0"/>
              </a:endParaRPr>
            </a:p>
            <a:p>
              <a:pPr lvl="0" algn="l" defTabSz="533400">
                <a:lnSpc>
                  <a:spcPct val="90000"/>
                </a:lnSpc>
                <a:spcBef>
                  <a:spcPct val="0"/>
                </a:spcBef>
                <a:spcAft>
                  <a:spcPct val="35000"/>
                </a:spcAft>
              </a:pPr>
              <a:r>
                <a:rPr lang="en-US" sz="1000" b="1" kern="1200" dirty="0">
                  <a:latin typeface="Calibri Light" pitchFamily="34" charset="0"/>
                  <a:cs typeface="Calibri Light" pitchFamily="34" charset="0"/>
                </a:rPr>
                <a:t>...  		   …</a:t>
              </a:r>
            </a:p>
            <a:p>
              <a:pPr defTabSz="533400">
                <a:lnSpc>
                  <a:spcPct val="90000"/>
                </a:lnSpc>
                <a:spcBef>
                  <a:spcPct val="0"/>
                </a:spcBef>
                <a:spcAft>
                  <a:spcPct val="35000"/>
                </a:spcAft>
              </a:pPr>
              <a:r>
                <a:rPr lang="en-US" sz="1000" b="1" dirty="0">
                  <a:latin typeface="Calibri Light" pitchFamily="34" charset="0"/>
                  <a:cs typeface="Calibri Light" pitchFamily="34" charset="0"/>
                </a:rPr>
                <a:t>...  		   …</a:t>
              </a:r>
            </a:p>
            <a:p>
              <a:pPr defTabSz="533400">
                <a:lnSpc>
                  <a:spcPct val="90000"/>
                </a:lnSpc>
                <a:spcBef>
                  <a:spcPct val="0"/>
                </a:spcBef>
                <a:spcAft>
                  <a:spcPct val="35000"/>
                </a:spcAft>
              </a:pPr>
              <a:r>
                <a:rPr lang="en-US" sz="1000" b="1" dirty="0">
                  <a:latin typeface="Calibri Light" pitchFamily="34" charset="0"/>
                  <a:cs typeface="Calibri Light" pitchFamily="34" charset="0"/>
                </a:rPr>
                <a:t>...  		   …</a:t>
              </a:r>
            </a:p>
            <a:p>
              <a:pPr lvl="0" algn="l" defTabSz="533400">
                <a:lnSpc>
                  <a:spcPct val="90000"/>
                </a:lnSpc>
                <a:spcBef>
                  <a:spcPct val="0"/>
                </a:spcBef>
                <a:spcAft>
                  <a:spcPct val="35000"/>
                </a:spcAft>
              </a:pPr>
              <a:endParaRPr lang="en-US" sz="1000" kern="1200" dirty="0">
                <a:latin typeface="Calibri Light" pitchFamily="34" charset="0"/>
                <a:cs typeface="Calibri Light" pitchFamily="34" charset="0"/>
              </a:endParaRPr>
            </a:p>
          </p:txBody>
        </p:sp>
      </p:grpSp>
    </p:spTree>
    <p:extLst>
      <p:ext uri="{BB962C8B-B14F-4D97-AF65-F5344CB8AC3E}">
        <p14:creationId xmlns:p14="http://schemas.microsoft.com/office/powerpoint/2010/main" val="4971766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54545"/>
      </a:dk2>
      <a:lt2>
        <a:srgbClr val="EDEBE7"/>
      </a:lt2>
      <a:accent1>
        <a:srgbClr val="5FA534"/>
      </a:accent1>
      <a:accent2>
        <a:srgbClr val="DCAB34"/>
      </a:accent2>
      <a:accent3>
        <a:srgbClr val="D26D23"/>
      </a:accent3>
      <a:accent4>
        <a:srgbClr val="972323"/>
      </a:accent4>
      <a:accent5>
        <a:srgbClr val="236797"/>
      </a:accent5>
      <a:accent6>
        <a:srgbClr val="2FB6C6"/>
      </a:accent6>
      <a:hlink>
        <a:srgbClr val="8FC639"/>
      </a:hlink>
      <a:folHlink>
        <a:srgbClr val="E7C2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54545"/>
      </a:dk2>
      <a:lt2>
        <a:srgbClr val="EDEBE7"/>
      </a:lt2>
      <a:accent1>
        <a:srgbClr val="5FA534"/>
      </a:accent1>
      <a:accent2>
        <a:srgbClr val="DCAB34"/>
      </a:accent2>
      <a:accent3>
        <a:srgbClr val="D26D23"/>
      </a:accent3>
      <a:accent4>
        <a:srgbClr val="972323"/>
      </a:accent4>
      <a:accent5>
        <a:srgbClr val="236797"/>
      </a:accent5>
      <a:accent6>
        <a:srgbClr val="2FB6C6"/>
      </a:accent6>
      <a:hlink>
        <a:srgbClr val="8FC639"/>
      </a:hlink>
      <a:folHlink>
        <a:srgbClr val="E7C2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TM10001114[[fn=Gallery]]</Template>
  <TotalTime>650</TotalTime>
  <Words>724</Words>
  <Application>Microsoft Office PowerPoint</Application>
  <PresentationFormat>Widescreen</PresentationFormat>
  <Paragraphs>99</Paragraphs>
  <Slides>13</Slides>
  <Notes>1</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13</vt:i4>
      </vt:variant>
    </vt:vector>
  </HeadingPairs>
  <TitlesOfParts>
    <vt:vector size="23" baseType="lpstr">
      <vt:lpstr>Arial</vt:lpstr>
      <vt:lpstr>Calibri</vt:lpstr>
      <vt:lpstr>Calibri Light</vt:lpstr>
      <vt:lpstr>Inter</vt:lpstr>
      <vt:lpstr>Palatino Linotype</vt:lpstr>
      <vt:lpstr>Symbol</vt:lpstr>
      <vt:lpstr>Times New Roman</vt:lpstr>
      <vt:lpstr>Wingdings</vt:lpstr>
      <vt:lpstr>Office Theme</vt:lpstr>
      <vt:lpstr>Office Theme</vt:lpstr>
      <vt:lpstr>PowerPoint Presentation</vt:lpstr>
      <vt:lpstr>Introduction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Prediction Using ML</dc:title>
  <dc:subject/>
  <dc:creator>Himanshu Mishra</dc:creator>
  <dc:description/>
  <cp:lastModifiedBy>HP</cp:lastModifiedBy>
  <cp:revision>17</cp:revision>
  <dcterms:created xsi:type="dcterms:W3CDTF">2022-02-12T08:53:53Z</dcterms:created>
  <dcterms:modified xsi:type="dcterms:W3CDTF">2022-04-23T10:41:20Z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7</vt:i4>
  </property>
</Properties>
</file>