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instructor/~125758299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professional-certificates/ibm-data-science?&amp;instructors" TargetMode="External"/><Relationship Id="rId4" Type="http://schemas.openxmlformats.org/officeDocument/2006/relationships/hyperlink" Target="https://www.coursera.org/instructor/~12918657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Navas Sherif 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https://github.com/navassherif98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/08/2021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51314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br>
              <a:rPr lang="en-IN" sz="2000" dirty="0"/>
            </a:br>
            <a:r>
              <a:rPr lang="en-IN" sz="2000" b="1" i="0" u="sng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IBM Skills Network Team</a:t>
            </a:r>
          </a:p>
          <a:p>
            <a:pPr algn="l"/>
            <a:r>
              <a:rPr lang="en-IN" sz="2000" b="0" i="0" dirty="0" err="1">
                <a:effectLst/>
                <a:hlinkClick r:id="rId3"/>
              </a:rPr>
              <a:t>Dr.</a:t>
            </a:r>
            <a:r>
              <a:rPr lang="en-IN" sz="2000" b="0" i="0" dirty="0">
                <a:effectLst/>
                <a:hlinkClick r:id="rId3"/>
              </a:rPr>
              <a:t> Pooja</a:t>
            </a:r>
            <a:endParaRPr lang="en-IN" sz="2000" b="1" i="0" u="sng" dirty="0">
              <a:solidFill>
                <a:srgbClr val="0F1114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IN" sz="2000" b="0" i="0" dirty="0">
                <a:effectLst/>
                <a:hlinkClick r:id="rId4"/>
              </a:rPr>
              <a:t>Abhishek </a:t>
            </a:r>
            <a:r>
              <a:rPr lang="en-IN" sz="2000" b="0" i="0" dirty="0" err="1">
                <a:effectLst/>
                <a:hlinkClick r:id="rId4"/>
              </a:rPr>
              <a:t>Gagneja</a:t>
            </a:r>
            <a:endParaRPr lang="en-IN" sz="20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5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2997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Source Sans Pro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Pushkar  Ingale</cp:lastModifiedBy>
  <cp:revision>2</cp:revision>
  <dcterms:created xsi:type="dcterms:W3CDTF">2021-08-26T16:53:12Z</dcterms:created>
  <dcterms:modified xsi:type="dcterms:W3CDTF">2024-10-15T10:13:10Z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