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ushkar-ingal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hkar-ingale/IBM-DATA-SCIENC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hkar-ingale/IBM-DATA-SCIENC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hkar-ingale/IBM-DATA-SCIENC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hkar-ingale/IBM-DATA-SCIENC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hkar-ingale/IBM-DATA-SCIENC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hkar-ingale/IBM-DATA-SCIENC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instructor/~129186572" TargetMode="External"/><Relationship Id="rId2" Type="http://schemas.openxmlformats.org/officeDocument/2006/relationships/hyperlink" Target="https://www.coursera.org/instructor/~1257582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github.com/Pushkar-ingale/IBM-DATA-SCIENCE/blob/main/Data%20Collection%20Api%20.ipynb" TargetMode="Externa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github.com/Pushkar-ingale/IBM-DATA-SCIENCE/blob/main/Data%20Collection%20with%20Web%20Scraping.ipyn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Pushkar Ingale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https://github.com/Pushkar-ingale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3" name="Picture 12" descr="A blue and red logo&#10;&#10;Description automatically generated">
            <a:extLst>
              <a:ext uri="{FF2B5EF4-FFF2-40B4-BE49-F238E27FC236}">
                <a16:creationId xmlns:a16="http://schemas.microsoft.com/office/drawing/2014/main" id="{7B1BAB5D-A0A4-CE07-1D42-6833E710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33103"/>
            <a:ext cx="2638331" cy="1803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https://github.com/Pushkar-ingale/IBM-DATA-SCIENCE/blob/main/Data%20wrangling%20.ipynb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https://github.com/Pushkar-ingale/IBM-DATA-SCIENCE/blob/main/EDA%20with%20Visualization.ipynb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https://github.com/Pushkar-ingale/IBM-DATA-SCIENCE/blob/main/EDA%20with%20SQL.ipynb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https://github.com/Pushkar-ingale/IBM-DATA-SCIENCE/blob/main/Interactive%20Visual%20Analytics%20with%20Folium.ipynb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https://github.com/Pushkar-ingale/IBM-DATA-SCIENCE/blob/main/spacex_dash_app.py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https://github.com/Pushkar-ingale/IBM-DATA-SCIENCE/blob/main/Machine%20Learning%20Prediction.ipynb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876803"/>
            <a:ext cx="8401050" cy="324383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https://github.com/Pushkar-ingale/IBM-DATA-SCIENCE/tree/main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br>
              <a:rPr lang="en-IN" sz="2000" dirty="0"/>
            </a:br>
            <a:r>
              <a:rPr lang="en-IN" sz="2000" b="1" i="0" u="sng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IBM Skills Network Team</a:t>
            </a:r>
          </a:p>
          <a:p>
            <a:pPr algn="l"/>
            <a:r>
              <a:rPr lang="en-IN" sz="2000" b="0" i="0" dirty="0" err="1">
                <a:effectLst/>
                <a:hlinkClick r:id="rId2"/>
              </a:rPr>
              <a:t>Dr.</a:t>
            </a:r>
            <a:r>
              <a:rPr lang="en-IN" sz="2000" b="0" i="0" dirty="0">
                <a:effectLst/>
                <a:hlinkClick r:id="rId2"/>
              </a:rPr>
              <a:t> Pooja</a:t>
            </a:r>
            <a:endParaRPr lang="en-IN" sz="2000" b="1" i="0" u="sng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sz="2000" b="0" i="0" dirty="0">
                <a:effectLst/>
                <a:hlinkClick r:id="rId3"/>
              </a:rPr>
              <a:t>Abhishek </a:t>
            </a:r>
            <a:r>
              <a:rPr lang="en-IN" sz="2000" b="0" i="0" dirty="0" err="1">
                <a:effectLst/>
                <a:hlinkClick r:id="rId3"/>
              </a:rPr>
              <a:t>Gagneja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https://github.com/Pushkar-ingale/IBM-DATA-SCIENCE/blob/main/Data%20Collection%20Api%20.ipynb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https://github.com/Pushkar-ingale/IBM-DATA-SCIENCE/blob/main/Data%20Collection%20with%20Web%20Scraping.ipynb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2794</Words>
  <Application>Microsoft Office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Source Sans Pro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Pushkar  Ingale</cp:lastModifiedBy>
  <cp:revision>3</cp:revision>
  <dcterms:created xsi:type="dcterms:W3CDTF">2021-08-26T16:53:12Z</dcterms:created>
  <dcterms:modified xsi:type="dcterms:W3CDTF">2024-10-15T10:25:50Z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