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7.png" ContentType="image/png"/>
  <Override PartName="/ppt/media/image5.png" ContentType="image/png"/>
  <Override PartName="/ppt/media/image1.png" ContentType="image/png"/>
  <Override PartName="/ppt/media/image2.png" ContentType="image/png"/>
  <Override PartName="/ppt/media/image3.png" ContentType="image/png"/>
  <Override PartName="/ppt/media/image6.jpeg" ContentType="image/jpe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34" name="PlaceHolder 2"/>
          <p:cNvSpPr>
            <a:spLocks noGrp="1"/>
          </p:cNvSpPr>
          <p:nvPr>
            <p:ph type="body"/>
          </p:nvPr>
        </p:nvSpPr>
        <p:spPr>
          <a:xfrm>
            <a:off x="914400" y="144792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5" name="PlaceHolder 3"/>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37"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8"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9"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40" name="PlaceHolder 5"/>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42"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43" name="PlaceHolder 3"/>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pic>
        <p:nvPicPr>
          <p:cNvPr id="44" name="" descr=""/>
          <p:cNvPicPr/>
          <p:nvPr/>
        </p:nvPicPr>
        <p:blipFill>
          <a:blip r:embed="rId2"/>
          <a:stretch/>
        </p:blipFill>
        <p:spPr>
          <a:xfrm>
            <a:off x="1935360" y="1447560"/>
            <a:ext cx="5729760" cy="4571640"/>
          </a:xfrm>
          <a:prstGeom prst="rect">
            <a:avLst/>
          </a:prstGeom>
          <a:ln>
            <a:noFill/>
          </a:ln>
        </p:spPr>
      </p:pic>
      <p:pic>
        <p:nvPicPr>
          <p:cNvPr id="45" name="" descr=""/>
          <p:cNvPicPr/>
          <p:nvPr/>
        </p:nvPicPr>
        <p:blipFill>
          <a:blip r:embed="rId3"/>
          <a:stretch/>
        </p:blipFill>
        <p:spPr>
          <a:xfrm>
            <a:off x="1935360" y="1447560"/>
            <a:ext cx="5729760" cy="45716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54"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56"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58"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59" name="PlaceHolder 3"/>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63"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64" name="PlaceHolder 3"/>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65" name="PlaceHolder 4"/>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13" name="PlaceHolder 2"/>
          <p:cNvSpPr>
            <a:spLocks noGrp="1"/>
          </p:cNvSpPr>
          <p:nvPr>
            <p:ph type="subTitle"/>
          </p:nvPr>
        </p:nvSpPr>
        <p:spPr>
          <a:xfrm>
            <a:off x="914400" y="1447920"/>
            <a:ext cx="7772040" cy="4571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67"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68"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69"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71"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72"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73" name="PlaceHolder 4"/>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75" name="PlaceHolder 2"/>
          <p:cNvSpPr>
            <a:spLocks noGrp="1"/>
          </p:cNvSpPr>
          <p:nvPr>
            <p:ph type="body"/>
          </p:nvPr>
        </p:nvSpPr>
        <p:spPr>
          <a:xfrm>
            <a:off x="914400" y="144792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76" name="PlaceHolder 3"/>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78"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79"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80"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81" name="PlaceHolder 5"/>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83"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84" name="PlaceHolder 3"/>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pic>
        <p:nvPicPr>
          <p:cNvPr id="85" name="" descr=""/>
          <p:cNvPicPr/>
          <p:nvPr/>
        </p:nvPicPr>
        <p:blipFill>
          <a:blip r:embed="rId2"/>
          <a:stretch/>
        </p:blipFill>
        <p:spPr>
          <a:xfrm>
            <a:off x="1935360" y="1447560"/>
            <a:ext cx="5729760" cy="4571640"/>
          </a:xfrm>
          <a:prstGeom prst="rect">
            <a:avLst/>
          </a:prstGeom>
          <a:ln>
            <a:noFill/>
          </a:ln>
        </p:spPr>
      </p:pic>
      <p:pic>
        <p:nvPicPr>
          <p:cNvPr id="86" name="" descr=""/>
          <p:cNvPicPr/>
          <p:nvPr/>
        </p:nvPicPr>
        <p:blipFill>
          <a:blip r:embed="rId3"/>
          <a:stretch/>
        </p:blipFill>
        <p:spPr>
          <a:xfrm>
            <a:off x="1935360" y="1447560"/>
            <a:ext cx="5729760" cy="45716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15" name="PlaceHolder 2"/>
          <p:cNvSpPr>
            <a:spLocks noGrp="1"/>
          </p:cNvSpPr>
          <p:nvPr>
            <p:ph type="body"/>
          </p:nvPr>
        </p:nvSpPr>
        <p:spPr>
          <a:xfrm>
            <a:off x="914400" y="1447920"/>
            <a:ext cx="777204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17"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18" name="PlaceHolder 3"/>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914400" y="274680"/>
            <a:ext cx="7772040" cy="529776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22"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23" name="PlaceHolder 3"/>
          <p:cNvSpPr>
            <a:spLocks noGrp="1"/>
          </p:cNvSpPr>
          <p:nvPr>
            <p:ph type="body"/>
          </p:nvPr>
        </p:nvSpPr>
        <p:spPr>
          <a:xfrm>
            <a:off x="91440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24" name="PlaceHolder 4"/>
          <p:cNvSpPr>
            <a:spLocks noGrp="1"/>
          </p:cNvSpPr>
          <p:nvPr>
            <p:ph type="body"/>
          </p:nvPr>
        </p:nvSpPr>
        <p:spPr>
          <a:xfrm>
            <a:off x="489708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26" name="PlaceHolder 2"/>
          <p:cNvSpPr>
            <a:spLocks noGrp="1"/>
          </p:cNvSpPr>
          <p:nvPr>
            <p:ph type="body"/>
          </p:nvPr>
        </p:nvSpPr>
        <p:spPr>
          <a:xfrm>
            <a:off x="914400" y="1447920"/>
            <a:ext cx="3792600" cy="457164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27"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28" name="PlaceHolder 4"/>
          <p:cNvSpPr>
            <a:spLocks noGrp="1"/>
          </p:cNvSpPr>
          <p:nvPr>
            <p:ph type="body"/>
          </p:nvPr>
        </p:nvSpPr>
        <p:spPr>
          <a:xfrm>
            <a:off x="4897080" y="383616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274680"/>
            <a:ext cx="7772040" cy="1142640"/>
          </a:xfrm>
          <a:prstGeom prst="rect">
            <a:avLst/>
          </a:prstGeom>
        </p:spPr>
        <p:txBody>
          <a:bodyPr lIns="0" rIns="0" tIns="0" bIns="0" anchor="ctr"/>
          <a:p>
            <a:endParaRPr b="0" lang="en-US" sz="1800" spc="-1" strike="noStrike">
              <a:solidFill>
                <a:srgbClr val="000000"/>
              </a:solidFill>
              <a:uFill>
                <a:solidFill>
                  <a:srgbClr val="ffffff"/>
                </a:solidFill>
              </a:uFill>
              <a:latin typeface="Perpetua"/>
            </a:endParaRPr>
          </a:p>
        </p:txBody>
      </p:sp>
      <p:sp>
        <p:nvSpPr>
          <p:cNvPr id="30" name="PlaceHolder 2"/>
          <p:cNvSpPr>
            <a:spLocks noGrp="1"/>
          </p:cNvSpPr>
          <p:nvPr>
            <p:ph type="body"/>
          </p:nvPr>
        </p:nvSpPr>
        <p:spPr>
          <a:xfrm>
            <a:off x="91440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1" name="PlaceHolder 3"/>
          <p:cNvSpPr>
            <a:spLocks noGrp="1"/>
          </p:cNvSpPr>
          <p:nvPr>
            <p:ph type="body"/>
          </p:nvPr>
        </p:nvSpPr>
        <p:spPr>
          <a:xfrm>
            <a:off x="4897080" y="1447920"/>
            <a:ext cx="379260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
        <p:nvSpPr>
          <p:cNvPr id="32" name="PlaceHolder 4"/>
          <p:cNvSpPr>
            <a:spLocks noGrp="1"/>
          </p:cNvSpPr>
          <p:nvPr>
            <p:ph type="body"/>
          </p:nvPr>
        </p:nvSpPr>
        <p:spPr>
          <a:xfrm>
            <a:off x="914400" y="3836160"/>
            <a:ext cx="7772040" cy="2180520"/>
          </a:xfrm>
          <a:prstGeom prst="rect">
            <a:avLst/>
          </a:prstGeom>
        </p:spPr>
        <p:txBody>
          <a:bodyPr lIns="0" rIns="0" tIns="0" bIns="0"/>
          <a:p>
            <a:endParaRPr b="0" lang="en-US" sz="2600" spc="-1" strike="noStrike">
              <a:solidFill>
                <a:srgbClr val="000000"/>
              </a:solidFill>
              <a:uFill>
                <a:solidFill>
                  <a:srgbClr val="ffffff"/>
                </a:solidFill>
              </a:uFill>
              <a:latin typeface="Perpet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2960" cy="669168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PlaceHolder 5"/>
          <p:cNvSpPr>
            <a:spLocks noGrp="1"/>
          </p:cNvSpPr>
          <p:nvPr>
            <p:ph type="dt"/>
          </p:nvPr>
        </p:nvSpPr>
        <p:spPr>
          <a:xfrm>
            <a:off x="6172200" y="6191280"/>
            <a:ext cx="2476080" cy="475920"/>
          </a:xfrm>
          <a:prstGeom prst="rect">
            <a:avLst/>
          </a:prstGeom>
        </p:spPr>
        <p:txBody>
          <a:bodyPr lIns="90000" rIns="90000" tIns="45000" bIns="45000" anchor="ctr"/>
          <a:p>
            <a:pPr algn="r">
              <a:lnSpc>
                <a:spcPct val="100000"/>
              </a:lnSpc>
            </a:pPr>
            <a:r>
              <a:rPr b="0" lang="en-IN" sz="1400" spc="-1" strike="noStrike">
                <a:solidFill>
                  <a:srgbClr val="696464"/>
                </a:solidFill>
                <a:uFill>
                  <a:solidFill>
                    <a:srgbClr val="ffffff"/>
                  </a:solidFill>
                </a:uFill>
                <a:latin typeface="Perpetua"/>
              </a:rPr>
              <a:t>14/07/17</a:t>
            </a:r>
            <a:endParaRPr b="0" lang="en-IN" sz="1400" spc="-1" strike="noStrike">
              <a:solidFill>
                <a:srgbClr val="000000"/>
              </a:solidFill>
              <a:uFill>
                <a:solidFill>
                  <a:srgbClr val="ffffff"/>
                </a:solidFill>
              </a:uFill>
              <a:latin typeface="Times New Roman"/>
            </a:endParaRPr>
          </a:p>
        </p:txBody>
      </p:sp>
      <p:sp>
        <p:nvSpPr>
          <p:cNvPr id="5" name="PlaceHolder 6"/>
          <p:cNvSpPr>
            <a:spLocks noGrp="1"/>
          </p:cNvSpPr>
          <p:nvPr>
            <p:ph type="ftr"/>
          </p:nvPr>
        </p:nvSpPr>
        <p:spPr>
          <a:xfrm>
            <a:off x="914400" y="6172200"/>
            <a:ext cx="3962160" cy="45684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6" name="PlaceHolder 7"/>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379862EF-4F9A-40D2-9ABD-834893604958}" type="slidenum">
              <a:rPr b="0" lang="en-IN" sz="1400" spc="-1" strike="noStrike">
                <a:solidFill>
                  <a:srgbClr val="ffffff"/>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7" name="CustomShape 8"/>
          <p:cNvSpPr/>
          <p:nvPr/>
        </p:nvSpPr>
        <p:spPr>
          <a:xfrm>
            <a:off x="63000" y="1449360"/>
            <a:ext cx="9021240" cy="152712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8" name="CustomShape 9"/>
          <p:cNvSpPr/>
          <p:nvPr/>
        </p:nvSpPr>
        <p:spPr>
          <a:xfrm>
            <a:off x="63000" y="1396800"/>
            <a:ext cx="9021240" cy="12024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9" name="CustomShape 10"/>
          <p:cNvSpPr/>
          <p:nvPr/>
        </p:nvSpPr>
        <p:spPr>
          <a:xfrm>
            <a:off x="63000" y="2976480"/>
            <a:ext cx="9021240" cy="11016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10" name="PlaceHolder 11"/>
          <p:cNvSpPr>
            <a:spLocks noGrp="1"/>
          </p:cNvSpPr>
          <p:nvPr>
            <p:ph type="title"/>
          </p:nvPr>
        </p:nvSpPr>
        <p:spPr>
          <a:xfrm>
            <a:off x="457200" y="1505880"/>
            <a:ext cx="8229240" cy="1469520"/>
          </a:xfrm>
          <a:prstGeom prst="rect">
            <a:avLst/>
          </a:prstGeom>
        </p:spPr>
        <p:txBody>
          <a:bodyPr lIns="90000" rIns="90000" tIns="45000" bIns="91440" anchor="ctr"/>
          <a:p>
            <a:pPr algn="ctr">
              <a:lnSpc>
                <a:spcPct val="100000"/>
              </a:lnSpc>
            </a:pPr>
            <a:r>
              <a:rPr b="0" lang="en-US" sz="4000" spc="-1" strike="noStrike">
                <a:solidFill>
                  <a:srgbClr val="ffffff"/>
                </a:solidFill>
                <a:uFill>
                  <a:solidFill>
                    <a:srgbClr val="ffffff"/>
                  </a:solidFill>
                </a:uFill>
                <a:latin typeface="Franklin Gothic Book"/>
              </a:rPr>
              <a:t>Click to edit Master title style</a:t>
            </a:r>
            <a:endParaRPr b="0" lang="en-US" sz="1800" spc="-1" strike="noStrike">
              <a:solidFill>
                <a:srgbClr val="000000"/>
              </a:solidFill>
              <a:uFill>
                <a:solidFill>
                  <a:srgbClr val="ffffff"/>
                </a:solidFill>
              </a:uFill>
              <a:latin typeface="Perpetua"/>
            </a:endParaRPr>
          </a:p>
        </p:txBody>
      </p:sp>
      <p:sp>
        <p:nvSpPr>
          <p:cNvPr id="11" name="PlaceHolder 1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Click to edit the outline text format</a:t>
            </a:r>
            <a:endParaRPr b="0" lang="en-US" sz="2600" spc="-1" strike="noStrike">
              <a:solidFill>
                <a:srgbClr val="000000"/>
              </a:solidFill>
              <a:uFill>
                <a:solidFill>
                  <a:srgbClr val="ffffff"/>
                </a:solidFill>
              </a:uFill>
              <a:latin typeface="Perpetua"/>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Perpetua"/>
              </a:rPr>
              <a:t>Second Outline Level</a:t>
            </a:r>
            <a:endParaRPr b="0" lang="en-US" sz="2000" spc="-1" strike="noStrike">
              <a:solidFill>
                <a:srgbClr val="000000"/>
              </a:solidFill>
              <a:uFill>
                <a:solidFill>
                  <a:srgbClr val="ffffff"/>
                </a:solidFill>
              </a:uFill>
              <a:latin typeface="Perpetua"/>
            </a:endParaRPr>
          </a:p>
          <a:p>
            <a:pPr lvl="2" marL="1296000" indent="-288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Third Outline Level</a:t>
            </a:r>
            <a:endParaRPr b="0" lang="en-US" sz="2000" spc="-1" strike="noStrike">
              <a:solidFill>
                <a:srgbClr val="000000"/>
              </a:solidFill>
              <a:uFill>
                <a:solidFill>
                  <a:srgbClr val="ffffff"/>
                </a:solidFill>
              </a:uFill>
              <a:latin typeface="Perpetua"/>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Perpetua"/>
              </a:rPr>
              <a:t>Fourth Outline Level</a:t>
            </a:r>
            <a:endParaRPr b="0" lang="en-US" sz="2000" spc="-1" strike="noStrike">
              <a:solidFill>
                <a:srgbClr val="000000"/>
              </a:solidFill>
              <a:uFill>
                <a:solidFill>
                  <a:srgbClr val="ffffff"/>
                </a:solidFill>
              </a:uFill>
              <a:latin typeface="Perpetua"/>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Fifth Outline Level</a:t>
            </a:r>
            <a:endParaRPr b="0" lang="en-US" sz="2000" spc="-1" strike="noStrike">
              <a:solidFill>
                <a:srgbClr val="000000"/>
              </a:solidFill>
              <a:uFill>
                <a:solidFill>
                  <a:srgbClr val="ffffff"/>
                </a:solidFill>
              </a:uFill>
              <a:latin typeface="Perpetua"/>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Sixth Outline Level</a:t>
            </a:r>
            <a:endParaRPr b="0" lang="en-US" sz="2000" spc="-1" strike="noStrike">
              <a:solidFill>
                <a:srgbClr val="000000"/>
              </a:solidFill>
              <a:uFill>
                <a:solidFill>
                  <a:srgbClr val="ffffff"/>
                </a:solidFill>
              </a:uFill>
              <a:latin typeface="Perpetua"/>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Perpetua"/>
              </a:rPr>
              <a:t>Seventh Outline Level</a:t>
            </a:r>
            <a:endParaRPr b="0" lang="en-US" sz="2000" spc="-1" strike="noStrike">
              <a:solidFill>
                <a:srgbClr val="000000"/>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7" name="CustomShape 2"/>
          <p:cNvSpPr/>
          <p:nvPr/>
        </p:nvSpPr>
        <p:spPr>
          <a:xfrm>
            <a:off x="64080" y="69840"/>
            <a:ext cx="9012960" cy="6693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8" name="PlaceHolder 3"/>
          <p:cNvSpPr>
            <a:spLocks noGrp="1"/>
          </p:cNvSpPr>
          <p:nvPr>
            <p:ph type="title"/>
          </p:nvPr>
        </p:nvSpPr>
        <p:spPr>
          <a:xfrm>
            <a:off x="914400" y="274680"/>
            <a:ext cx="7772040" cy="1142640"/>
          </a:xfrm>
          <a:prstGeom prst="rect">
            <a:avLst/>
          </a:prstGeom>
        </p:spPr>
        <p:txBody>
          <a:bodyPr lIns="90000" rIns="90000" tIns="45000" bIns="91440" anchor="b"/>
          <a:p>
            <a:pPr>
              <a:lnSpc>
                <a:spcPct val="100000"/>
              </a:lnSpc>
            </a:pPr>
            <a:r>
              <a:rPr b="0" lang="en-US" sz="4000" spc="-1" strike="noStrike">
                <a:solidFill>
                  <a:srgbClr val="696464"/>
                </a:solidFill>
                <a:uFill>
                  <a:solidFill>
                    <a:srgbClr val="ffffff"/>
                  </a:solidFill>
                </a:uFill>
                <a:latin typeface="Franklin Gothic Book"/>
              </a:rPr>
              <a:t>Click to edit Master title style</a:t>
            </a:r>
            <a:endParaRPr b="0" lang="en-US" sz="1800" spc="-1" strike="noStrike">
              <a:solidFill>
                <a:srgbClr val="000000"/>
              </a:solidFill>
              <a:uFill>
                <a:solidFill>
                  <a:srgbClr val="ffffff"/>
                </a:solidFill>
              </a:uFill>
              <a:latin typeface="Perpetua"/>
            </a:endParaRPr>
          </a:p>
        </p:txBody>
      </p:sp>
      <p:sp>
        <p:nvSpPr>
          <p:cNvPr id="49" name="PlaceHolder 4"/>
          <p:cNvSpPr>
            <a:spLocks noGrp="1"/>
          </p:cNvSpPr>
          <p:nvPr>
            <p:ph type="dt"/>
          </p:nvPr>
        </p:nvSpPr>
        <p:spPr>
          <a:xfrm>
            <a:off x="6172200" y="6191280"/>
            <a:ext cx="2476080" cy="475920"/>
          </a:xfrm>
          <a:prstGeom prst="rect">
            <a:avLst/>
          </a:prstGeom>
        </p:spPr>
        <p:txBody>
          <a:bodyPr lIns="90000" rIns="90000" tIns="45000" bIns="45000" anchor="ctr"/>
          <a:p>
            <a:pPr algn="r">
              <a:lnSpc>
                <a:spcPct val="100000"/>
              </a:lnSpc>
            </a:pPr>
            <a:r>
              <a:rPr b="0" lang="en-IN" sz="1400" spc="-1" strike="noStrike">
                <a:solidFill>
                  <a:srgbClr val="696464"/>
                </a:solidFill>
                <a:uFill>
                  <a:solidFill>
                    <a:srgbClr val="ffffff"/>
                  </a:solidFill>
                </a:uFill>
                <a:latin typeface="Perpetua"/>
              </a:rPr>
              <a:t>14/07/17</a:t>
            </a:r>
            <a:endParaRPr b="0" lang="en-IN" sz="1400" spc="-1" strike="noStrike">
              <a:solidFill>
                <a:srgbClr val="000000"/>
              </a:solidFill>
              <a:uFill>
                <a:solidFill>
                  <a:srgbClr val="ffffff"/>
                </a:solidFill>
              </a:uFill>
              <a:latin typeface="Times New Roman"/>
            </a:endParaRPr>
          </a:p>
        </p:txBody>
      </p:sp>
      <p:sp>
        <p:nvSpPr>
          <p:cNvPr id="50" name="PlaceHolder 5"/>
          <p:cNvSpPr>
            <a:spLocks noGrp="1"/>
          </p:cNvSpPr>
          <p:nvPr>
            <p:ph type="ftr"/>
          </p:nvPr>
        </p:nvSpPr>
        <p:spPr>
          <a:xfrm>
            <a:off x="914400" y="6172200"/>
            <a:ext cx="3962160" cy="456840"/>
          </a:xfrm>
          <a:prstGeom prst="rect">
            <a:avLst/>
          </a:prstGeom>
        </p:spPr>
        <p:txBody>
          <a:bodyPr lIns="90000" rIns="90000" tIns="45000" bIns="45000" anchor="ctr"/>
          <a:p>
            <a:endParaRPr b="0" lang="en-IN" sz="2400" spc="-1" strike="noStrike">
              <a:solidFill>
                <a:srgbClr val="000000"/>
              </a:solidFill>
              <a:uFill>
                <a:solidFill>
                  <a:srgbClr val="ffffff"/>
                </a:solidFill>
              </a:uFill>
              <a:latin typeface="Times New Roman"/>
            </a:endParaRPr>
          </a:p>
        </p:txBody>
      </p:sp>
      <p:sp>
        <p:nvSpPr>
          <p:cNvPr id="51" name="PlaceHolder 6"/>
          <p:cNvSpPr>
            <a:spLocks noGrp="1"/>
          </p:cNvSpPr>
          <p:nvPr>
            <p:ph type="sldNum"/>
          </p:nvPr>
        </p:nvSpPr>
        <p:spPr>
          <a:xfrm>
            <a:off x="146160" y="6210360"/>
            <a:ext cx="456840" cy="456840"/>
          </a:xfrm>
          <a:prstGeom prst="rect">
            <a:avLst/>
          </a:prstGeom>
        </p:spPr>
        <p:txBody>
          <a:bodyPr lIns="0" rIns="0" tIns="0" bIns="0" anchor="ctr" anchorCtr="1"/>
          <a:p>
            <a:pPr algn="ctr">
              <a:lnSpc>
                <a:spcPct val="100000"/>
              </a:lnSpc>
            </a:pPr>
            <a:fld id="{094327CF-BBD5-4D1E-BFD2-EB548ABFE49E}" type="slidenum">
              <a:rPr b="0" lang="en-IN" sz="1400" spc="-1" strike="noStrike">
                <a:solidFill>
                  <a:srgbClr val="ffffff"/>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52" name="PlaceHolder 7"/>
          <p:cNvSpPr>
            <a:spLocks noGrp="1"/>
          </p:cNvSpPr>
          <p:nvPr>
            <p:ph type="body"/>
          </p:nvPr>
        </p:nvSpPr>
        <p:spPr>
          <a:xfrm>
            <a:off x="914400" y="1447920"/>
            <a:ext cx="7772040" cy="4571640"/>
          </a:xfrm>
          <a:prstGeom prst="rect">
            <a:avLst/>
          </a:prstGeom>
        </p:spPr>
        <p:txBody>
          <a:bodyPr lIns="90000" rIns="90000" tIns="45000" bIns="45000"/>
          <a:p>
            <a:pPr marL="432000" indent="-324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Click to edit the outline text format</a:t>
            </a:r>
            <a:endParaRPr b="0" lang="en-US" sz="2600" spc="-1" strike="noStrike">
              <a:solidFill>
                <a:srgbClr val="000000"/>
              </a:solidFill>
              <a:uFill>
                <a:solidFill>
                  <a:srgbClr val="ffffff"/>
                </a:solidFill>
              </a:uFill>
              <a:latin typeface="Perpetua"/>
            </a:endParaRPr>
          </a:p>
          <a:p>
            <a:pPr lvl="1" marL="864000" indent="-324000">
              <a:buClr>
                <a:srgbClr val="000000"/>
              </a:buClr>
              <a:buSzPct val="75000"/>
              <a:buFont typeface="Symbol" charset="2"/>
              <a:buChar char=""/>
            </a:pPr>
            <a:r>
              <a:rPr b="0" lang="en-US" sz="2600" spc="-1" strike="noStrike">
                <a:solidFill>
                  <a:srgbClr val="000000"/>
                </a:solidFill>
                <a:uFill>
                  <a:solidFill>
                    <a:srgbClr val="ffffff"/>
                  </a:solidFill>
                </a:uFill>
                <a:latin typeface="Perpetua"/>
              </a:rPr>
              <a:t>Second Outline Level</a:t>
            </a:r>
            <a:endParaRPr b="0" lang="en-US" sz="2600" spc="-1" strike="noStrike">
              <a:solidFill>
                <a:srgbClr val="000000"/>
              </a:solidFill>
              <a:uFill>
                <a:solidFill>
                  <a:srgbClr val="ffffff"/>
                </a:solidFill>
              </a:uFill>
              <a:latin typeface="Perpetua"/>
            </a:endParaRPr>
          </a:p>
          <a:p>
            <a:pPr lvl="2" marL="1296000" indent="-288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Third Outline Level</a:t>
            </a:r>
            <a:endParaRPr b="0" lang="en-US" sz="2600" spc="-1" strike="noStrike">
              <a:solidFill>
                <a:srgbClr val="000000"/>
              </a:solidFill>
              <a:uFill>
                <a:solidFill>
                  <a:srgbClr val="ffffff"/>
                </a:solidFill>
              </a:uFill>
              <a:latin typeface="Perpetua"/>
            </a:endParaRPr>
          </a:p>
          <a:p>
            <a:pPr lvl="3" marL="1728000" indent="-216000">
              <a:buClr>
                <a:srgbClr val="000000"/>
              </a:buClr>
              <a:buSzPct val="75000"/>
              <a:buFont typeface="Symbol" charset="2"/>
              <a:buChar char=""/>
            </a:pPr>
            <a:r>
              <a:rPr b="0" lang="en-US" sz="2600" spc="-1" strike="noStrike">
                <a:solidFill>
                  <a:srgbClr val="000000"/>
                </a:solidFill>
                <a:uFill>
                  <a:solidFill>
                    <a:srgbClr val="ffffff"/>
                  </a:solidFill>
                </a:uFill>
                <a:latin typeface="Perpetua"/>
              </a:rPr>
              <a:t>Fourth Outline Level</a:t>
            </a:r>
            <a:endParaRPr b="0" lang="en-US" sz="2600" spc="-1" strike="noStrike">
              <a:solidFill>
                <a:srgbClr val="000000"/>
              </a:solidFill>
              <a:uFill>
                <a:solidFill>
                  <a:srgbClr val="ffffff"/>
                </a:solidFill>
              </a:uFill>
              <a:latin typeface="Perpetua"/>
            </a:endParaRPr>
          </a:p>
          <a:p>
            <a:pPr lvl="4" marL="2160000" indent="-216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Fifth Outline Level</a:t>
            </a:r>
            <a:endParaRPr b="0" lang="en-US" sz="2600" spc="-1" strike="noStrike">
              <a:solidFill>
                <a:srgbClr val="000000"/>
              </a:solidFill>
              <a:uFill>
                <a:solidFill>
                  <a:srgbClr val="ffffff"/>
                </a:solidFill>
              </a:uFill>
              <a:latin typeface="Perpetua"/>
            </a:endParaRPr>
          </a:p>
          <a:p>
            <a:pPr lvl="5" marL="2592000" indent="-216000">
              <a:buClr>
                <a:srgbClr val="000000"/>
              </a:buClr>
              <a:buSzPct val="45000"/>
              <a:buFont typeface="Wingdings" charset="2"/>
              <a:buChar char=""/>
            </a:pPr>
            <a:r>
              <a:rPr b="0" lang="en-US" sz="2600" spc="-1" strike="noStrike">
                <a:solidFill>
                  <a:srgbClr val="000000"/>
                </a:solidFill>
                <a:uFill>
                  <a:solidFill>
                    <a:srgbClr val="ffffff"/>
                  </a:solidFill>
                </a:uFill>
                <a:latin typeface="Perpetua"/>
              </a:rPr>
              <a:t>Sixth Outline Level</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Seventh Outline LevelClick to edit Master text styles</a:t>
            </a:r>
            <a:endParaRPr b="0" lang="en-US" sz="2600" spc="-1" strike="noStrike">
              <a:solidFill>
                <a:srgbClr val="000000"/>
              </a:solidFill>
              <a:uFill>
                <a:solidFill>
                  <a:srgbClr val="ffffff"/>
                </a:solidFill>
              </a:uFill>
              <a:latin typeface="Perpetua"/>
            </a:endParaRPr>
          </a:p>
          <a:p>
            <a:pPr lvl="1" marL="548640" indent="-228240">
              <a:lnSpc>
                <a:spcPct val="100000"/>
              </a:lnSpc>
              <a:buClr>
                <a:srgbClr val="9b2d1f"/>
              </a:buClr>
              <a:buSzPct val="85000"/>
              <a:buFont typeface="Wingdings 2" charset="2"/>
              <a:buChar char=""/>
            </a:pPr>
            <a:r>
              <a:rPr b="0" lang="en-US" sz="2400" spc="-1" strike="noStrike">
                <a:solidFill>
                  <a:srgbClr val="000000"/>
                </a:solidFill>
                <a:uFill>
                  <a:solidFill>
                    <a:srgbClr val="ffffff"/>
                  </a:solidFill>
                </a:uFill>
                <a:latin typeface="Perpetua"/>
              </a:rPr>
              <a:t>Second level</a:t>
            </a:r>
            <a:endParaRPr b="0" lang="en-US" sz="2600" spc="-1" strike="noStrike">
              <a:solidFill>
                <a:srgbClr val="000000"/>
              </a:solidFill>
              <a:uFill>
                <a:solidFill>
                  <a:srgbClr val="ffffff"/>
                </a:solidFill>
              </a:uFill>
              <a:latin typeface="Perpetua"/>
            </a:endParaRPr>
          </a:p>
          <a:p>
            <a:pPr lvl="2" marL="822960" indent="-228240">
              <a:lnSpc>
                <a:spcPct val="100000"/>
              </a:lnSpc>
              <a:buClr>
                <a:srgbClr val="e5b1ab"/>
              </a:buClr>
              <a:buSzPct val="85000"/>
              <a:buFont typeface="Wingdings 2" charset="2"/>
              <a:buChar char=""/>
            </a:pPr>
            <a:r>
              <a:rPr b="0" lang="en-US" sz="2000" spc="-1" strike="noStrike">
                <a:solidFill>
                  <a:srgbClr val="000000"/>
                </a:solidFill>
                <a:uFill>
                  <a:solidFill>
                    <a:srgbClr val="ffffff"/>
                  </a:solidFill>
                </a:uFill>
                <a:latin typeface="Perpetua"/>
              </a:rPr>
              <a:t>Third level</a:t>
            </a:r>
            <a:endParaRPr b="0" lang="en-US" sz="2600" spc="-1" strike="noStrike">
              <a:solidFill>
                <a:srgbClr val="000000"/>
              </a:solidFill>
              <a:uFill>
                <a:solidFill>
                  <a:srgbClr val="ffffff"/>
                </a:solidFill>
              </a:uFill>
              <a:latin typeface="Perpetua"/>
            </a:endParaRPr>
          </a:p>
          <a:p>
            <a:pPr lvl="3" marL="1097280" indent="-228240">
              <a:lnSpc>
                <a:spcPct val="100000"/>
              </a:lnSpc>
              <a:buClr>
                <a:srgbClr val="a28e6a"/>
              </a:buClr>
              <a:buSzPct val="80000"/>
              <a:buFont typeface="Wingdings 2" charset="2"/>
              <a:buChar char=""/>
            </a:pPr>
            <a:r>
              <a:rPr b="0" lang="en-US" sz="2000" spc="-1" strike="noStrike">
                <a:solidFill>
                  <a:srgbClr val="000000"/>
                </a:solidFill>
                <a:uFill>
                  <a:solidFill>
                    <a:srgbClr val="ffffff"/>
                  </a:solidFill>
                </a:uFill>
                <a:latin typeface="Perpetua"/>
              </a:rPr>
              <a:t>Fourth level</a:t>
            </a:r>
            <a:endParaRPr b="0" lang="en-US" sz="2600" spc="-1" strike="noStrike">
              <a:solidFill>
                <a:srgbClr val="000000"/>
              </a:solidFill>
              <a:uFill>
                <a:solidFill>
                  <a:srgbClr val="ffffff"/>
                </a:solidFill>
              </a:uFill>
              <a:latin typeface="Perpetua"/>
            </a:endParaRPr>
          </a:p>
          <a:p>
            <a:pPr lvl="4" marL="1371600" indent="-228240">
              <a:lnSpc>
                <a:spcPct val="100000"/>
              </a:lnSpc>
              <a:buClr>
                <a:srgbClr val="a28e6a"/>
              </a:buClr>
              <a:buFont typeface="StarSymbol"/>
              <a:buChar char="o"/>
            </a:pPr>
            <a:r>
              <a:rPr b="0" lang="en-US" sz="2000" spc="-1" strike="noStrike">
                <a:solidFill>
                  <a:srgbClr val="000000"/>
                </a:solidFill>
                <a:uFill>
                  <a:solidFill>
                    <a:srgbClr val="ffffff"/>
                  </a:solidFill>
                </a:uFill>
                <a:latin typeface="Perpetua"/>
              </a:rPr>
              <a:t>Fifth level</a:t>
            </a:r>
            <a:endParaRPr b="0" lang="en-US" sz="2600" spc="-1" strike="noStrike">
              <a:solidFill>
                <a:srgbClr val="000000"/>
              </a:solidFill>
              <a:uFill>
                <a:solidFill>
                  <a:srgbClr val="ffffff"/>
                </a:solidFill>
              </a:uFill>
              <a:latin typeface="Perpetua"/>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1295280" y="3200400"/>
            <a:ext cx="6400440" cy="1599840"/>
          </a:xfrm>
          <a:prstGeom prst="rect">
            <a:avLst/>
          </a:prstGeom>
          <a:noFill/>
          <a:ln>
            <a:noFill/>
          </a:ln>
        </p:spPr>
        <p:txBody>
          <a:bodyPr lIns="90000" rIns="90000" tIns="45000" bIns="45000"/>
          <a:p>
            <a:pPr algn="ctr">
              <a:lnSpc>
                <a:spcPct val="100000"/>
              </a:lnSpc>
            </a:pPr>
            <a:r>
              <a:rPr b="0" lang="en-IN" sz="2600" spc="-1" strike="noStrike">
                <a:solidFill>
                  <a:srgbClr val="696464"/>
                </a:solidFill>
                <a:uFill>
                  <a:solidFill>
                    <a:srgbClr val="ffffff"/>
                  </a:solidFill>
                </a:uFill>
                <a:latin typeface="Perpetua"/>
              </a:rPr>
              <a:t>Pushkar Pandey-01FB14ECS170</a:t>
            </a:r>
            <a:endParaRPr b="0" lang="en-IN" sz="3200" spc="-1" strike="noStrike">
              <a:solidFill>
                <a:srgbClr val="000000"/>
              </a:solidFill>
              <a:uFill>
                <a:solidFill>
                  <a:srgbClr val="ffffff"/>
                </a:solidFill>
              </a:uFill>
              <a:latin typeface="Arial"/>
            </a:endParaRPr>
          </a:p>
        </p:txBody>
      </p:sp>
      <p:sp>
        <p:nvSpPr>
          <p:cNvPr id="88" name="TextShape 2"/>
          <p:cNvSpPr txBox="1"/>
          <p:nvPr/>
        </p:nvSpPr>
        <p:spPr>
          <a:xfrm>
            <a:off x="457200" y="1505880"/>
            <a:ext cx="8229240" cy="1469520"/>
          </a:xfrm>
          <a:prstGeom prst="rect">
            <a:avLst/>
          </a:prstGeom>
          <a:noFill/>
          <a:ln>
            <a:noFill/>
          </a:ln>
        </p:spPr>
        <p:txBody>
          <a:bodyPr lIns="90000" rIns="90000" tIns="45000" bIns="91440" anchor="ctr"/>
          <a:p>
            <a:pPr algn="ctr">
              <a:lnSpc>
                <a:spcPct val="100000"/>
              </a:lnSpc>
            </a:pPr>
            <a:r>
              <a:rPr b="0" lang="en-US" sz="4000" spc="-1" strike="noStrike">
                <a:solidFill>
                  <a:srgbClr val="ffffff"/>
                </a:solidFill>
                <a:uFill>
                  <a:solidFill>
                    <a:srgbClr val="ffffff"/>
                  </a:solidFill>
                </a:uFill>
                <a:latin typeface="Franklin Gothic Book"/>
              </a:rPr>
              <a:t>LL(1) Parser</a:t>
            </a:r>
            <a:endParaRPr b="0" lang="en-US" sz="1800" spc="-1" strike="noStrike">
              <a:solidFill>
                <a:srgbClr val="000000"/>
              </a:solidFill>
              <a:uFill>
                <a:solidFill>
                  <a:srgbClr val="ffffff"/>
                </a:solidFill>
              </a:uFill>
              <a:latin typeface="Perpetua"/>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914400" y="274680"/>
            <a:ext cx="7772040" cy="3153960"/>
          </a:xfrm>
          <a:prstGeom prst="rect">
            <a:avLst/>
          </a:prstGeom>
          <a:noFill/>
          <a:ln>
            <a:noFill/>
          </a:ln>
        </p:spPr>
        <p:txBody>
          <a:bodyPr lIns="90000" rIns="90000" tIns="45000" bIns="91440" anchor="b"/>
          <a:p>
            <a:pPr algn="ctr">
              <a:lnSpc>
                <a:spcPct val="100000"/>
              </a:lnSpc>
            </a:pPr>
            <a:r>
              <a:rPr b="1" lang="en-US" sz="4000" spc="-1" strike="noStrike">
                <a:solidFill>
                  <a:srgbClr val="ff0000"/>
                </a:solidFill>
                <a:uFill>
                  <a:solidFill>
                    <a:srgbClr val="ffffff"/>
                  </a:solidFill>
                </a:uFill>
                <a:latin typeface="Franklin Gothic Book"/>
              </a:rPr>
              <a:t>Thank You !</a:t>
            </a:r>
            <a:endParaRPr b="0" lang="en-US" sz="1800" spc="-1" strike="noStrike">
              <a:solidFill>
                <a:srgbClr val="000000"/>
              </a:solidFill>
              <a:uFill>
                <a:solidFill>
                  <a:srgbClr val="ffffff"/>
                </a:solidFill>
              </a:uFill>
              <a:latin typeface="Perpetua"/>
            </a:endParaRPr>
          </a:p>
        </p:txBody>
      </p:sp>
      <p:sp>
        <p:nvSpPr>
          <p:cNvPr id="106" name="TextShape 2"/>
          <p:cNvSpPr txBox="1"/>
          <p:nvPr/>
        </p:nvSpPr>
        <p:spPr>
          <a:xfrm>
            <a:off x="914400" y="4214880"/>
            <a:ext cx="7772040" cy="1804680"/>
          </a:xfrm>
          <a:prstGeom prst="rect">
            <a:avLst/>
          </a:prstGeom>
          <a:noFill/>
          <a:ln>
            <a:noFill/>
          </a:ln>
        </p:spPr>
        <p:txBody>
          <a:bodyPr lIns="90000" rIns="90000" tIns="45000" bIns="45000"/>
          <a:p>
            <a:endParaRPr b="0" lang="en-US" sz="2600" spc="-1" strike="noStrike">
              <a:solidFill>
                <a:srgbClr val="000000"/>
              </a:solidFill>
              <a:uFill>
                <a:solidFill>
                  <a:srgbClr val="ffffff"/>
                </a:solidFill>
              </a:uFill>
              <a:latin typeface="Perpetua"/>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1" lang="en-US" sz="4000" spc="-1" strike="noStrike">
                <a:solidFill>
                  <a:srgbClr val="ff0000"/>
                </a:solidFill>
                <a:uFill>
                  <a:solidFill>
                    <a:srgbClr val="ffffff"/>
                  </a:solidFill>
                </a:uFill>
                <a:latin typeface="Franklin Gothic Book"/>
              </a:rPr>
              <a:t>Description of Project</a:t>
            </a:r>
            <a:endParaRPr b="0" lang="en-US" sz="1800" spc="-1" strike="noStrike">
              <a:solidFill>
                <a:srgbClr val="000000"/>
              </a:solidFill>
              <a:uFill>
                <a:solidFill>
                  <a:srgbClr val="ffffff"/>
                </a:solidFill>
              </a:uFill>
              <a:latin typeface="Perpetua"/>
            </a:endParaRPr>
          </a:p>
        </p:txBody>
      </p:sp>
      <p:sp>
        <p:nvSpPr>
          <p:cNvPr id="90" name="TextShape 2"/>
          <p:cNvSpPr txBox="1"/>
          <p:nvPr/>
        </p:nvSpPr>
        <p:spPr>
          <a:xfrm>
            <a:off x="914400" y="1447920"/>
            <a:ext cx="7772040" cy="45716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LL </a:t>
            </a:r>
            <a:r>
              <a:rPr b="1" lang="en-US" sz="2600" spc="-1" strike="noStrike">
                <a:solidFill>
                  <a:srgbClr val="000000"/>
                </a:solidFill>
                <a:uFill>
                  <a:solidFill>
                    <a:srgbClr val="ffffff"/>
                  </a:solidFill>
                </a:uFill>
                <a:latin typeface="Perpetua"/>
              </a:rPr>
              <a:t>parser</a:t>
            </a:r>
            <a:r>
              <a:rPr b="0" lang="en-US" sz="2600" spc="-1" strike="noStrike">
                <a:solidFill>
                  <a:srgbClr val="000000"/>
                </a:solidFill>
                <a:uFill>
                  <a:solidFill>
                    <a:srgbClr val="ffffff"/>
                  </a:solidFill>
                </a:uFill>
                <a:latin typeface="Perpetua"/>
              </a:rPr>
              <a:t> is a top-down </a:t>
            </a:r>
            <a:r>
              <a:rPr b="1" lang="en-US" sz="2600" spc="-1" strike="noStrike">
                <a:solidFill>
                  <a:srgbClr val="000000"/>
                </a:solidFill>
                <a:uFill>
                  <a:solidFill>
                    <a:srgbClr val="ffffff"/>
                  </a:solidFill>
                </a:uFill>
                <a:latin typeface="Perpetua"/>
              </a:rPr>
              <a:t>parser</a:t>
            </a:r>
            <a:r>
              <a:rPr b="0" lang="en-US" sz="2600" spc="-1" strike="noStrike">
                <a:solidFill>
                  <a:srgbClr val="000000"/>
                </a:solidFill>
                <a:uFill>
                  <a:solidFill>
                    <a:srgbClr val="ffffff"/>
                  </a:solidFill>
                </a:uFill>
                <a:latin typeface="Perpetua"/>
              </a:rPr>
              <a:t> for a subset of context-free languages.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It parses the input from Left to right, performing Leftmost derivation of the sentence.</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An LL </a:t>
            </a:r>
            <a:r>
              <a:rPr b="1" lang="en-US" sz="2600" spc="-1" strike="noStrike">
                <a:solidFill>
                  <a:srgbClr val="000000"/>
                </a:solidFill>
                <a:uFill>
                  <a:solidFill>
                    <a:srgbClr val="ffffff"/>
                  </a:solidFill>
                </a:uFill>
                <a:latin typeface="Perpetua"/>
              </a:rPr>
              <a:t>parser</a:t>
            </a:r>
            <a:r>
              <a:rPr b="0" lang="en-US" sz="2600" spc="-1" strike="noStrike">
                <a:solidFill>
                  <a:srgbClr val="000000"/>
                </a:solidFill>
                <a:uFill>
                  <a:solidFill>
                    <a:srgbClr val="ffffff"/>
                  </a:solidFill>
                </a:uFill>
                <a:latin typeface="Perpetua"/>
              </a:rPr>
              <a:t> is called an LL(k) </a:t>
            </a:r>
            <a:r>
              <a:rPr b="1" lang="en-US" sz="2600" spc="-1" strike="noStrike">
                <a:solidFill>
                  <a:srgbClr val="000000"/>
                </a:solidFill>
                <a:uFill>
                  <a:solidFill>
                    <a:srgbClr val="ffffff"/>
                  </a:solidFill>
                </a:uFill>
                <a:latin typeface="Perpetua"/>
              </a:rPr>
              <a:t>parser</a:t>
            </a:r>
            <a:r>
              <a:rPr b="0" lang="en-US" sz="2600" spc="-1" strike="noStrike">
                <a:solidFill>
                  <a:srgbClr val="000000"/>
                </a:solidFill>
                <a:uFill>
                  <a:solidFill>
                    <a:srgbClr val="ffffff"/>
                  </a:solidFill>
                </a:uFill>
                <a:latin typeface="Perpetua"/>
              </a:rPr>
              <a:t> if it uses k tokens of lookahead when </a:t>
            </a:r>
            <a:r>
              <a:rPr b="1" lang="en-US" sz="2600" spc="-1" strike="noStrike">
                <a:solidFill>
                  <a:srgbClr val="000000"/>
                </a:solidFill>
                <a:uFill>
                  <a:solidFill>
                    <a:srgbClr val="ffffff"/>
                  </a:solidFill>
                </a:uFill>
                <a:latin typeface="Perpetua"/>
              </a:rPr>
              <a:t>parsing</a:t>
            </a:r>
            <a:r>
              <a:rPr b="0" lang="en-US" sz="2600" spc="-1" strike="noStrike">
                <a:solidFill>
                  <a:srgbClr val="000000"/>
                </a:solidFill>
                <a:uFill>
                  <a:solidFill>
                    <a:srgbClr val="ffffff"/>
                  </a:solidFill>
                </a:uFill>
                <a:latin typeface="Perpetua"/>
              </a:rPr>
              <a:t> a sentence.</a:t>
            </a:r>
            <a:endParaRPr b="0" lang="en-US" sz="2600" spc="-1" strike="noStrike">
              <a:solidFill>
                <a:srgbClr val="000000"/>
              </a:solidFill>
              <a:uFill>
                <a:solidFill>
                  <a:srgbClr val="ffffff"/>
                </a:solidFill>
              </a:uFill>
              <a:latin typeface="Perpetua"/>
            </a:endParaRPr>
          </a:p>
          <a:p>
            <a:pPr>
              <a:lnSpc>
                <a:spcPct val="100000"/>
              </a:lnSpc>
            </a:pPr>
            <a:endParaRPr b="0" lang="en-US" sz="2600" spc="-1" strike="noStrike">
              <a:solidFill>
                <a:srgbClr val="000000"/>
              </a:solidFill>
              <a:uFill>
                <a:solidFill>
                  <a:srgbClr val="ffffff"/>
                </a:solidFill>
              </a:uFill>
              <a:latin typeface="Perpetua"/>
            </a:endParaRPr>
          </a:p>
        </p:txBody>
      </p:sp>
      <p:pic>
        <p:nvPicPr>
          <p:cNvPr id="91" name="Picture 3" descr=""/>
          <p:cNvPicPr/>
          <p:nvPr/>
        </p:nvPicPr>
        <p:blipFill>
          <a:blip r:embed="rId1"/>
          <a:stretch/>
        </p:blipFill>
        <p:spPr>
          <a:xfrm>
            <a:off x="2857320" y="4214880"/>
            <a:ext cx="3548160" cy="186660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914400" y="274680"/>
            <a:ext cx="7772040" cy="1142640"/>
          </a:xfrm>
          <a:prstGeom prst="rect">
            <a:avLst/>
          </a:prstGeom>
          <a:noFill/>
          <a:ln>
            <a:noFill/>
          </a:ln>
        </p:spPr>
        <p:txBody>
          <a:bodyPr lIns="90000" rIns="90000" tIns="45000" bIns="91440" anchor="b"/>
          <a:p>
            <a:pPr>
              <a:lnSpc>
                <a:spcPct val="100000"/>
              </a:lnSpc>
            </a:pPr>
            <a:r>
              <a:rPr b="1" lang="en-US" sz="4000" spc="-1" strike="noStrike">
                <a:solidFill>
                  <a:srgbClr val="ff0000"/>
                </a:solidFill>
                <a:uFill>
                  <a:solidFill>
                    <a:srgbClr val="ffffff"/>
                  </a:solidFill>
                </a:uFill>
                <a:latin typeface="Franklin Gothic Book"/>
              </a:rPr>
              <a:t>Table-driven predictive parser</a:t>
            </a:r>
            <a:endParaRPr b="0" lang="en-US" sz="1800" spc="-1" strike="noStrike">
              <a:solidFill>
                <a:srgbClr val="000000"/>
              </a:solidFill>
              <a:uFill>
                <a:solidFill>
                  <a:srgbClr val="ffffff"/>
                </a:solidFill>
              </a:uFill>
              <a:latin typeface="Perpetua"/>
            </a:endParaRPr>
          </a:p>
        </p:txBody>
      </p:sp>
      <p:sp>
        <p:nvSpPr>
          <p:cNvPr id="93" name="TextShape 2"/>
          <p:cNvSpPr txBox="1"/>
          <p:nvPr/>
        </p:nvSpPr>
        <p:spPr>
          <a:xfrm>
            <a:off x="914400" y="1714320"/>
            <a:ext cx="7772040" cy="430488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Automatically compute PREDICT table from grammar</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PREDICT(nonterminal,input-symbol) action, e.g. which rhs or error</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 predictive parser can only be built for an LL(1) grammar. A grammar is not LL(1) if it is:</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 1. Left recursive, or </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 2. Not left factored. </a:t>
            </a:r>
            <a:endParaRPr b="0" lang="en-US" sz="2600" spc="-1" strike="noStrike">
              <a:solidFill>
                <a:srgbClr val="000000"/>
              </a:solidFill>
              <a:uFill>
                <a:solidFill>
                  <a:srgbClr val="ffffff"/>
                </a:solidFill>
              </a:uFill>
              <a:latin typeface="Perpetua"/>
            </a:endParaRPr>
          </a:p>
          <a:p>
            <a:pPr>
              <a:lnSpc>
                <a:spcPct val="100000"/>
              </a:lnSpc>
            </a:pPr>
            <a:endParaRPr b="0" lang="en-US" sz="2600" spc="-1" strike="noStrike">
              <a:solidFill>
                <a:srgbClr val="000000"/>
              </a:solidFill>
              <a:uFill>
                <a:solidFill>
                  <a:srgbClr val="ffffff"/>
                </a:solidFill>
              </a:uFill>
              <a:latin typeface="Perpetua"/>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914400" y="274680"/>
            <a:ext cx="7772040" cy="582120"/>
          </a:xfrm>
          <a:prstGeom prst="rect">
            <a:avLst/>
          </a:prstGeom>
          <a:noFill/>
          <a:ln>
            <a:noFill/>
          </a:ln>
        </p:spPr>
        <p:txBody>
          <a:bodyPr lIns="90000" rIns="90000" tIns="45000" bIns="91440" anchor="b"/>
          <a:p>
            <a:pPr>
              <a:lnSpc>
                <a:spcPct val="100000"/>
              </a:lnSpc>
            </a:pPr>
            <a:r>
              <a:rPr b="1" lang="en-US" sz="4000" spc="-1" strike="noStrike">
                <a:solidFill>
                  <a:srgbClr val="ff0000"/>
                </a:solidFill>
                <a:uFill>
                  <a:solidFill>
                    <a:srgbClr val="ffffff"/>
                  </a:solidFill>
                </a:uFill>
                <a:latin typeface="Franklin Gothic Book"/>
              </a:rPr>
              <a:t>Algorithm :</a:t>
            </a:r>
            <a:endParaRPr b="0" lang="en-US" sz="1800" spc="-1" strike="noStrike">
              <a:solidFill>
                <a:srgbClr val="000000"/>
              </a:solidFill>
              <a:uFill>
                <a:solidFill>
                  <a:srgbClr val="ffffff"/>
                </a:solidFill>
              </a:uFill>
              <a:latin typeface="Perpetua"/>
            </a:endParaRPr>
          </a:p>
        </p:txBody>
      </p:sp>
      <p:sp>
        <p:nvSpPr>
          <p:cNvPr id="95" name="TextShape 2"/>
          <p:cNvSpPr txBox="1"/>
          <p:nvPr/>
        </p:nvSpPr>
        <p:spPr>
          <a:xfrm>
            <a:off x="914400" y="857160"/>
            <a:ext cx="7772040" cy="578628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push S$ /* S is start symbol */ </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while Stack not empty</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 X := pop(Stack) </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a := peek at next input “token” /* EOF =&gt; $ */</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 if X is terminal or $ If X==a, read token a else abort;</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 else look at PREDICT(X, a) /* X is nonterminal*/</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 Empty : abort </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rule X → α : push α</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 If not at end of input, Abort else Accept</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Notation: </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T = Set of Terminals (Tokens) </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N = Set of Nonterminals </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 = End-of-file character (T-like, but not in N ∪ T)</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1" i="1" lang="en-US" sz="2600" spc="-1" strike="noStrike" u="sng">
                <a:solidFill>
                  <a:srgbClr val="000000"/>
                </a:solidFill>
                <a:uFill>
                  <a:solidFill>
                    <a:srgbClr val="ffffff"/>
                  </a:solidFill>
                </a:uFill>
                <a:latin typeface="Perpetua"/>
              </a:rPr>
              <a:t>To build the table, we must must compute FIRST and FOLLOW sets for the grammar.</a:t>
            </a:r>
            <a:endParaRPr b="0" lang="en-US" sz="2600" spc="-1" strike="noStrike">
              <a:solidFill>
                <a:srgbClr val="000000"/>
              </a:solidFill>
              <a:uFill>
                <a:solidFill>
                  <a:srgbClr val="ffffff"/>
                </a:solidFill>
              </a:uFill>
              <a:latin typeface="Perpetua"/>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914400" y="274680"/>
            <a:ext cx="7772040" cy="939600"/>
          </a:xfrm>
          <a:prstGeom prst="rect">
            <a:avLst/>
          </a:prstGeom>
          <a:noFill/>
          <a:ln>
            <a:noFill/>
          </a:ln>
        </p:spPr>
        <p:txBody>
          <a:bodyPr lIns="90000" rIns="90000" tIns="45000" bIns="91440" anchor="b"/>
          <a:p>
            <a:pPr>
              <a:lnSpc>
                <a:spcPct val="100000"/>
              </a:lnSpc>
            </a:pPr>
            <a:r>
              <a:rPr b="1" lang="en-US" sz="4000" spc="-1" strike="noStrike">
                <a:solidFill>
                  <a:srgbClr val="ff0000"/>
                </a:solidFill>
                <a:uFill>
                  <a:solidFill>
                    <a:srgbClr val="ffffff"/>
                  </a:solidFill>
                </a:uFill>
                <a:latin typeface="Franklin Gothic Book"/>
              </a:rPr>
              <a:t>FIRST Sets</a:t>
            </a:r>
            <a:endParaRPr b="0" lang="en-US" sz="1800" spc="-1" strike="noStrike">
              <a:solidFill>
                <a:srgbClr val="000000"/>
              </a:solidFill>
              <a:uFill>
                <a:solidFill>
                  <a:srgbClr val="ffffff"/>
                </a:solidFill>
              </a:uFill>
              <a:latin typeface="Perpetua"/>
            </a:endParaRPr>
          </a:p>
        </p:txBody>
      </p:sp>
      <p:sp>
        <p:nvSpPr>
          <p:cNvPr id="97" name="TextShape 2"/>
          <p:cNvSpPr txBox="1"/>
          <p:nvPr/>
        </p:nvSpPr>
        <p:spPr>
          <a:xfrm>
            <a:off x="914400" y="1447920"/>
            <a:ext cx="7772040" cy="490968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FIRST(α) is the set of terminals that begin the strings derivable from α</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If α can derive ǫ, then ǫ is in FIRST(α). </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For calculating first of all Non-Terminals,</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1. Scan all non-terminals one by one</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2. For all non-terminals, start scanning its grammar (rhs of</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  --&gt;)</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3. If  a terminal symbol or ^ (epsilon) is found, put that terminal as first of corresponding non-terminal in first list(fi).</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4. Else, if non-terminal is found, find first of that non-terminal by calling First() function again.</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5. Add first in first list (fi)</a:t>
            </a:r>
            <a:endParaRPr b="0" lang="en-US" sz="2600" spc="-1" strike="noStrike">
              <a:solidFill>
                <a:srgbClr val="000000"/>
              </a:solidFill>
              <a:uFill>
                <a:solidFill>
                  <a:srgbClr val="ffffff"/>
                </a:solidFill>
              </a:uFill>
              <a:latin typeface="Perpetua"/>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914400" y="274680"/>
            <a:ext cx="7772040" cy="867960"/>
          </a:xfrm>
          <a:prstGeom prst="rect">
            <a:avLst/>
          </a:prstGeom>
          <a:noFill/>
          <a:ln>
            <a:noFill/>
          </a:ln>
        </p:spPr>
        <p:txBody>
          <a:bodyPr lIns="90000" rIns="90000" tIns="45000" bIns="91440" anchor="b"/>
          <a:p>
            <a:pPr>
              <a:lnSpc>
                <a:spcPct val="100000"/>
              </a:lnSpc>
            </a:pPr>
            <a:r>
              <a:rPr b="1" lang="en-US" sz="4000" spc="-1" strike="noStrike">
                <a:solidFill>
                  <a:srgbClr val="ff0000"/>
                </a:solidFill>
                <a:uFill>
                  <a:solidFill>
                    <a:srgbClr val="ffffff"/>
                  </a:solidFill>
                </a:uFill>
                <a:latin typeface="Franklin Gothic Book"/>
              </a:rPr>
              <a:t>FOLLOW Sets</a:t>
            </a:r>
            <a:endParaRPr b="0" lang="en-US" sz="1800" spc="-1" strike="noStrike">
              <a:solidFill>
                <a:srgbClr val="000000"/>
              </a:solidFill>
              <a:uFill>
                <a:solidFill>
                  <a:srgbClr val="ffffff"/>
                </a:solidFill>
              </a:uFill>
              <a:latin typeface="Perpetua"/>
            </a:endParaRPr>
          </a:p>
        </p:txBody>
      </p:sp>
      <p:sp>
        <p:nvSpPr>
          <p:cNvPr id="99" name="TextShape 2"/>
          <p:cNvSpPr txBox="1"/>
          <p:nvPr/>
        </p:nvSpPr>
        <p:spPr>
          <a:xfrm>
            <a:off x="914400" y="1143000"/>
            <a:ext cx="7772040" cy="487656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For constructing follow set, we need first set, so, Firstset=first(g,term,nterm) is executed.</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For first Non-Terminal, follow has “$” always included.</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Then to find the follow of all Non-Terminal, we’ll scan the RHS of every grammar. If the non-terminal is found,</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1. follow of Non-terminal is first of symbol after it.</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2. if first of next symbol is epsilon(^), then follow is first of next-to-next symbol.</a:t>
            </a:r>
            <a:r>
              <a:rPr b="0" lang="en-US" sz="2600" spc="-1" strike="noStrike">
                <a:solidFill>
                  <a:srgbClr val="000000"/>
                </a:solidFill>
                <a:uFill>
                  <a:solidFill>
                    <a:srgbClr val="ffffff"/>
                  </a:solidFill>
                </a:uFill>
                <a:latin typeface="Perpetua"/>
              </a:rPr>
              <a:t>
</a:t>
            </a:r>
            <a:r>
              <a:rPr b="0" lang="en-US" sz="2600" spc="-1" strike="noStrike">
                <a:solidFill>
                  <a:srgbClr val="000000"/>
                </a:solidFill>
                <a:uFill>
                  <a:solidFill>
                    <a:srgbClr val="ffffff"/>
                  </a:solidFill>
                </a:uFill>
                <a:latin typeface="Perpetua"/>
              </a:rPr>
              <a:t>3. if there is no symbol after Non-Terminal, follow is follow of symbol in LHS of --&gt; </a:t>
            </a:r>
            <a:endParaRPr b="0" lang="en-US" sz="2600" spc="-1" strike="noStrike">
              <a:solidFill>
                <a:srgbClr val="000000"/>
              </a:solidFill>
              <a:uFill>
                <a:solidFill>
                  <a:srgbClr val="ffffff"/>
                </a:solidFill>
              </a:uFill>
              <a:latin typeface="Perpetua"/>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914400" y="274680"/>
            <a:ext cx="7772040" cy="796680"/>
          </a:xfrm>
          <a:prstGeom prst="rect">
            <a:avLst/>
          </a:prstGeom>
          <a:noFill/>
          <a:ln>
            <a:noFill/>
          </a:ln>
        </p:spPr>
        <p:txBody>
          <a:bodyPr lIns="90000" rIns="90000" tIns="45000" bIns="91440" anchor="b"/>
          <a:p>
            <a:pPr>
              <a:lnSpc>
                <a:spcPct val="100000"/>
              </a:lnSpc>
            </a:pPr>
            <a:r>
              <a:rPr b="1" lang="en-US" sz="4000" spc="-1" strike="noStrike">
                <a:solidFill>
                  <a:srgbClr val="ff0000"/>
                </a:solidFill>
                <a:uFill>
                  <a:solidFill>
                    <a:srgbClr val="ffffff"/>
                  </a:solidFill>
                </a:uFill>
                <a:latin typeface="Franklin Gothic Book"/>
              </a:rPr>
              <a:t>Parse Table</a:t>
            </a:r>
            <a:endParaRPr b="0" lang="en-US" sz="1800" spc="-1" strike="noStrike">
              <a:solidFill>
                <a:srgbClr val="000000"/>
              </a:solidFill>
              <a:uFill>
                <a:solidFill>
                  <a:srgbClr val="ffffff"/>
                </a:solidFill>
              </a:uFill>
              <a:latin typeface="Perpetua"/>
            </a:endParaRPr>
          </a:p>
        </p:txBody>
      </p:sp>
      <p:sp>
        <p:nvSpPr>
          <p:cNvPr id="101" name="TextShape 2"/>
          <p:cNvSpPr txBox="1"/>
          <p:nvPr/>
        </p:nvSpPr>
        <p:spPr>
          <a:xfrm>
            <a:off x="914400" y="1071720"/>
            <a:ext cx="7772040" cy="494784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For creating parse table, we’ll create a table (PPT here) of rows having Terminals including “$” and columns having Non-Terminals.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Under every Terminal, we’ll place production if the first and Terminal symbol matches.</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If the production has ^(epsilon), like T--&gt;^, we’ll place the production under the follow symbol also.</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And in the empty spaces, we’ll fill “error”.</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So, in the end we’ll have PPT which has the parse table values.</a:t>
            </a:r>
            <a:endParaRPr b="0" lang="en-US" sz="2600" spc="-1" strike="noStrike">
              <a:solidFill>
                <a:srgbClr val="000000"/>
              </a:solidFill>
              <a:uFill>
                <a:solidFill>
                  <a:srgbClr val="ffffff"/>
                </a:solidFill>
              </a:uFill>
              <a:latin typeface="Perpetua"/>
            </a:endParaRPr>
          </a:p>
          <a:p>
            <a:pPr>
              <a:lnSpc>
                <a:spcPct val="100000"/>
              </a:lnSpc>
            </a:pPr>
            <a:endParaRPr b="0" lang="en-US" sz="2600" spc="-1" strike="noStrike">
              <a:solidFill>
                <a:srgbClr val="000000"/>
              </a:solidFill>
              <a:uFill>
                <a:solidFill>
                  <a:srgbClr val="ffffff"/>
                </a:solidFill>
              </a:uFill>
              <a:latin typeface="Perpetua"/>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914400" y="274680"/>
            <a:ext cx="7772040" cy="796680"/>
          </a:xfrm>
          <a:prstGeom prst="rect">
            <a:avLst/>
          </a:prstGeom>
          <a:noFill/>
          <a:ln>
            <a:noFill/>
          </a:ln>
        </p:spPr>
        <p:txBody>
          <a:bodyPr lIns="90000" rIns="90000" tIns="45000" bIns="91440" anchor="b"/>
          <a:p>
            <a:pPr>
              <a:lnSpc>
                <a:spcPct val="100000"/>
              </a:lnSpc>
            </a:pPr>
            <a:r>
              <a:rPr b="1" lang="en-US" sz="4000" spc="-1" strike="noStrike">
                <a:solidFill>
                  <a:srgbClr val="ff0000"/>
                </a:solidFill>
                <a:uFill>
                  <a:solidFill>
                    <a:srgbClr val="ffffff"/>
                  </a:solidFill>
                </a:uFill>
                <a:latin typeface="Franklin Gothic Book"/>
              </a:rPr>
              <a:t>String Parsing</a:t>
            </a:r>
            <a:endParaRPr b="0" lang="en-US" sz="1800" spc="-1" strike="noStrike">
              <a:solidFill>
                <a:srgbClr val="000000"/>
              </a:solidFill>
              <a:uFill>
                <a:solidFill>
                  <a:srgbClr val="ffffff"/>
                </a:solidFill>
              </a:uFill>
              <a:latin typeface="Perpetua"/>
            </a:endParaRPr>
          </a:p>
        </p:txBody>
      </p:sp>
      <p:sp>
        <p:nvSpPr>
          <p:cNvPr id="103" name="TextShape 2"/>
          <p:cNvSpPr txBox="1"/>
          <p:nvPr/>
        </p:nvSpPr>
        <p:spPr>
          <a:xfrm>
            <a:off x="914400" y="1071720"/>
            <a:ext cx="7772040" cy="5428800"/>
          </a:xfrm>
          <a:prstGeom prst="rect">
            <a:avLst/>
          </a:prstGeom>
          <a:noFill/>
          <a:ln>
            <a:noFill/>
          </a:ln>
        </p:spPr>
        <p:txBody>
          <a:bodyPr lIns="90000" rIns="90000" tIns="45000" bIns="45000"/>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Input String entered by the user will be read and stored in Intput[] list.</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We’ll create a stack which has $ at the bottom and at top it has S (start symbol).</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Now, one by one input character are read from the input string and according to the character, decision is made using parse table of which production to push in stack after popping the top symbol.</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Now, after top of stack is matched with input character, pop stack and increment the pointer of Input[].</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Repeat this process of pushing and popping.</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In the final step, if $-$ is matched(of stack and input string), the String is ACCEPTED.</a:t>
            </a:r>
            <a:endParaRPr b="0" lang="en-US" sz="2600" spc="-1" strike="noStrike">
              <a:solidFill>
                <a:srgbClr val="000000"/>
              </a:solidFill>
              <a:uFill>
                <a:solidFill>
                  <a:srgbClr val="ffffff"/>
                </a:solidFill>
              </a:uFill>
              <a:latin typeface="Perpetua"/>
            </a:endParaRPr>
          </a:p>
          <a:p>
            <a:pPr marL="274320" indent="-273960">
              <a:lnSpc>
                <a:spcPct val="100000"/>
              </a:lnSpc>
              <a:buClr>
                <a:srgbClr val="d34817"/>
              </a:buClr>
              <a:buSzPct val="85000"/>
              <a:buFont typeface="Wingdings 2" charset="2"/>
              <a:buChar char=""/>
            </a:pPr>
            <a:r>
              <a:rPr b="0" lang="en-US" sz="2600" spc="-1" strike="noStrike">
                <a:solidFill>
                  <a:srgbClr val="000000"/>
                </a:solidFill>
                <a:uFill>
                  <a:solidFill>
                    <a:srgbClr val="ffffff"/>
                  </a:solidFill>
                </a:uFill>
                <a:latin typeface="Perpetua"/>
              </a:rPr>
              <a:t>If not, ERROR. Input string is NOT ACCEPTED.</a:t>
            </a:r>
            <a:endParaRPr b="0" lang="en-US" sz="2600" spc="-1" strike="noStrike">
              <a:solidFill>
                <a:srgbClr val="000000"/>
              </a:solidFill>
              <a:uFill>
                <a:solidFill>
                  <a:srgbClr val="ffffff"/>
                </a:solidFill>
              </a:uFill>
              <a:latin typeface="Perpetua"/>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Content Placeholder 3" descr=""/>
          <p:cNvPicPr/>
          <p:nvPr/>
        </p:nvPicPr>
        <p:blipFill>
          <a:blip r:embed="rId1"/>
          <a:stretch/>
        </p:blipFill>
        <p:spPr>
          <a:xfrm>
            <a:off x="914400" y="960840"/>
            <a:ext cx="7772040" cy="48650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128</TotalTime>
  <Application>LibreOffice/5.1.6.2$Linux_X86_64 LibreOffice_project/10m0$Build-2</Application>
  <Words>384</Words>
  <Paragraphs>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2017-04-09T01:37:45Z</dcterms:created>
  <dc:creator>Lenovo</dc:creator>
  <dc:description/>
  <dc:language>en-IN</dc:language>
  <cp:lastModifiedBy/>
  <dcterms:modified xsi:type="dcterms:W3CDTF">2017-07-14T18:24:29Z</dcterms:modified>
  <cp:revision>19</cp:revision>
  <dc:subject/>
  <dc:title>LL(1) Parser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