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5"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9487FB-2160-47A3-B723-AEADDBE24673}" v="5" dt="2022-06-10T04:38:22.893"/>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62" d="100"/>
          <a:sy n="62" d="100"/>
        </p:scale>
        <p:origin x="792" y="5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ha, Pushkar" userId="92ec114d-82ab-45e6-a2c2-07e7e4e2fbba" providerId="ADAL" clId="{4C9487FB-2160-47A3-B723-AEADDBE24673}"/>
    <pc:docChg chg="undo custSel modSld">
      <pc:chgData name="Jha, Pushkar" userId="92ec114d-82ab-45e6-a2c2-07e7e4e2fbba" providerId="ADAL" clId="{4C9487FB-2160-47A3-B723-AEADDBE24673}" dt="2022-06-10T04:46:25.217" v="557" actId="20577"/>
      <pc:docMkLst>
        <pc:docMk/>
      </pc:docMkLst>
      <pc:sldChg chg="addSp delSp modSp mod">
        <pc:chgData name="Jha, Pushkar" userId="92ec114d-82ab-45e6-a2c2-07e7e4e2fbba" providerId="ADAL" clId="{4C9487FB-2160-47A3-B723-AEADDBE24673}" dt="2022-06-10T04:46:25.217" v="557" actId="20577"/>
        <pc:sldMkLst>
          <pc:docMk/>
          <pc:sldMk cId="0" sldId="1989"/>
        </pc:sldMkLst>
        <pc:spChg chg="mod">
          <ac:chgData name="Jha, Pushkar" userId="92ec114d-82ab-45e6-a2c2-07e7e4e2fbba" providerId="ADAL" clId="{4C9487FB-2160-47A3-B723-AEADDBE24673}" dt="2022-06-10T04:36:01.185" v="544" actId="1076"/>
          <ac:spMkLst>
            <pc:docMk/>
            <pc:sldMk cId="0" sldId="1989"/>
            <ac:spMk id="5" creationId="{00000000-0000-0000-0000-000000000000}"/>
          </ac:spMkLst>
        </pc:spChg>
        <pc:spChg chg="mod">
          <ac:chgData name="Jha, Pushkar" userId="92ec114d-82ab-45e6-a2c2-07e7e4e2fbba" providerId="ADAL" clId="{4C9487FB-2160-47A3-B723-AEADDBE24673}" dt="2022-06-10T04:35:55.168" v="543" actId="1076"/>
          <ac:spMkLst>
            <pc:docMk/>
            <pc:sldMk cId="0" sldId="1989"/>
            <ac:spMk id="6" creationId="{00000000-0000-0000-0000-000000000000}"/>
          </ac:spMkLst>
        </pc:spChg>
        <pc:spChg chg="add del mod">
          <ac:chgData name="Jha, Pushkar" userId="92ec114d-82ab-45e6-a2c2-07e7e4e2fbba" providerId="ADAL" clId="{4C9487FB-2160-47A3-B723-AEADDBE24673}" dt="2022-06-10T04:17:53.868" v="45" actId="931"/>
          <ac:spMkLst>
            <pc:docMk/>
            <pc:sldMk cId="0" sldId="1989"/>
            <ac:spMk id="9" creationId="{E4DE5173-C0DF-44F4-BAB0-4C78D913528D}"/>
          </ac:spMkLst>
        </pc:spChg>
        <pc:spChg chg="mod">
          <ac:chgData name="Jha, Pushkar" userId="92ec114d-82ab-45e6-a2c2-07e7e4e2fbba" providerId="ADAL" clId="{4C9487FB-2160-47A3-B723-AEADDBE24673}" dt="2022-06-10T04:46:25.217" v="557" actId="20577"/>
          <ac:spMkLst>
            <pc:docMk/>
            <pc:sldMk cId="0" sldId="1989"/>
            <ac:spMk id="10" creationId="{6DF1FD2B-013E-9F9C-CED8-35E68C6AAB5E}"/>
          </ac:spMkLst>
        </pc:spChg>
        <pc:spChg chg="mod">
          <ac:chgData name="Jha, Pushkar" userId="92ec114d-82ab-45e6-a2c2-07e7e4e2fbba" providerId="ADAL" clId="{4C9487FB-2160-47A3-B723-AEADDBE24673}" dt="2022-06-10T04:18:21.697" v="72" actId="20577"/>
          <ac:spMkLst>
            <pc:docMk/>
            <pc:sldMk cId="0" sldId="1989"/>
            <ac:spMk id="7173" creationId="{00000000-0000-0000-0000-000000000000}"/>
          </ac:spMkLst>
        </pc:spChg>
        <pc:spChg chg="mod">
          <ac:chgData name="Jha, Pushkar" userId="92ec114d-82ab-45e6-a2c2-07e7e4e2fbba" providerId="ADAL" clId="{4C9487FB-2160-47A3-B723-AEADDBE24673}" dt="2022-06-10T04:18:30.043" v="90" actId="20577"/>
          <ac:spMkLst>
            <pc:docMk/>
            <pc:sldMk cId="0" sldId="1989"/>
            <ac:spMk id="7174" creationId="{00000000-0000-0000-0000-000000000000}"/>
          </ac:spMkLst>
        </pc:spChg>
        <pc:spChg chg="mod">
          <ac:chgData name="Jha, Pushkar" userId="92ec114d-82ab-45e6-a2c2-07e7e4e2fbba" providerId="ADAL" clId="{4C9487FB-2160-47A3-B723-AEADDBE24673}" dt="2022-06-10T04:26:24.128" v="536" actId="113"/>
          <ac:spMkLst>
            <pc:docMk/>
            <pc:sldMk cId="0" sldId="1989"/>
            <ac:spMk id="7175" creationId="{00000000-0000-0000-0000-000000000000}"/>
          </ac:spMkLst>
        </pc:spChg>
        <pc:spChg chg="mod">
          <ac:chgData name="Jha, Pushkar" userId="92ec114d-82ab-45e6-a2c2-07e7e4e2fbba" providerId="ADAL" clId="{4C9487FB-2160-47A3-B723-AEADDBE24673}" dt="2022-06-10T04:13:41.626" v="21" actId="20577"/>
          <ac:spMkLst>
            <pc:docMk/>
            <pc:sldMk cId="0" sldId="1989"/>
            <ac:spMk id="7178" creationId="{00000000-0000-0000-0000-000000000000}"/>
          </ac:spMkLst>
        </pc:spChg>
        <pc:spChg chg="mod">
          <ac:chgData name="Jha, Pushkar" userId="92ec114d-82ab-45e6-a2c2-07e7e4e2fbba" providerId="ADAL" clId="{4C9487FB-2160-47A3-B723-AEADDBE24673}" dt="2022-06-10T04:37:28.107" v="546" actId="20577"/>
          <ac:spMkLst>
            <pc:docMk/>
            <pc:sldMk cId="0" sldId="1989"/>
            <ac:spMk id="7180" creationId="{00000000-0000-0000-0000-000000000000}"/>
          </ac:spMkLst>
        </pc:spChg>
        <pc:graphicFrameChg chg="mod modGraphic">
          <ac:chgData name="Jha, Pushkar" userId="92ec114d-82ab-45e6-a2c2-07e7e4e2fbba" providerId="ADAL" clId="{4C9487FB-2160-47A3-B723-AEADDBE24673}" dt="2022-06-10T04:35:50.063" v="542" actId="1076"/>
          <ac:graphicFrameMkLst>
            <pc:docMk/>
            <pc:sldMk cId="0" sldId="1989"/>
            <ac:graphicFrameMk id="2" creationId="{00000000-0000-0000-0000-000000000000}"/>
          </ac:graphicFrameMkLst>
        </pc:graphicFrameChg>
        <pc:picChg chg="del mod">
          <ac:chgData name="Jha, Pushkar" userId="92ec114d-82ab-45e6-a2c2-07e7e4e2fbba" providerId="ADAL" clId="{4C9487FB-2160-47A3-B723-AEADDBE24673}" dt="2022-06-10T04:17:33.631" v="40" actId="478"/>
          <ac:picMkLst>
            <pc:docMk/>
            <pc:sldMk cId="0" sldId="1989"/>
            <ac:picMk id="4" creationId="{A5F7C54F-DC4D-42F8-AFEC-9599E2B1425F}"/>
          </ac:picMkLst>
        </pc:picChg>
        <pc:picChg chg="add del mod">
          <ac:chgData name="Jha, Pushkar" userId="92ec114d-82ab-45e6-a2c2-07e7e4e2fbba" providerId="ADAL" clId="{4C9487FB-2160-47A3-B723-AEADDBE24673}" dt="2022-06-10T04:17:44.506" v="43" actId="478"/>
          <ac:picMkLst>
            <pc:docMk/>
            <pc:sldMk cId="0" sldId="1989"/>
            <ac:picMk id="7" creationId="{1C0BDDA0-8AA6-48C9-B1C1-C5280AF0F3A5}"/>
          </ac:picMkLst>
        </pc:picChg>
        <pc:picChg chg="add mod">
          <ac:chgData name="Jha, Pushkar" userId="92ec114d-82ab-45e6-a2c2-07e7e4e2fbba" providerId="ADAL" clId="{4C9487FB-2160-47A3-B723-AEADDBE24673}" dt="2022-06-10T04:18:01.449" v="48" actId="14100"/>
          <ac:picMkLst>
            <pc:docMk/>
            <pc:sldMk cId="0" sldId="1989"/>
            <ac:picMk id="12" creationId="{F33DAE46-EA37-4B2F-9807-11818DEC8F28}"/>
          </ac:picMkLst>
        </pc:picChg>
        <pc:picChg chg="del mod">
          <ac:chgData name="Jha, Pushkar" userId="92ec114d-82ab-45e6-a2c2-07e7e4e2fbba" providerId="ADAL" clId="{4C9487FB-2160-47A3-B723-AEADDBE24673}" dt="2022-06-10T04:38:22.893" v="548" actId="478"/>
          <ac:picMkLst>
            <pc:docMk/>
            <pc:sldMk cId="0" sldId="1989"/>
            <ac:picMk id="7182"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10/06/2022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10/06/2022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12700" imgH="12700" progId="">
                  <p:embed/>
                </p:oleObj>
              </mc:Choice>
              <mc:Fallback>
                <p:oleObj name="think-cell Slide" r:id="rId5" imgW="12700" imgH="1270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12700" imgH="12700" progId="">
                  <p:embed/>
                </p:oleObj>
              </mc:Choice>
              <mc:Fallback>
                <p:oleObj name="think-cell Slide" r:id="rId6" imgW="12700" imgH="1270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12700" imgH="12700" progId="">
                  <p:embed/>
                </p:oleObj>
              </mc:Choice>
              <mc:Fallback>
                <p:oleObj name="think-cell Slide" r:id="rId6" imgW="12700" imgH="1270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12700" imgH="12700" progId="">
                  <p:embed/>
                </p:oleObj>
              </mc:Choice>
              <mc:Fallback>
                <p:oleObj name="think-cell Slide" r:id="rId8" imgW="12700" imgH="1270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12700" imgH="12700" progId="">
                  <p:embed/>
                </p:oleObj>
              </mc:Choice>
              <mc:Fallback>
                <p:oleObj name="think-cell Slide" r:id="rId4" imgW="12700" imgH="1270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12700" imgH="12700" progId="">
                  <p:embed/>
                </p:oleObj>
              </mc:Choice>
              <mc:Fallback>
                <p:oleObj name="think-cell Slide" r:id="rId3" imgW="12700" imgH="1270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6/10/2022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12700" imgH="12700" progId="">
                  <p:embed/>
                </p:oleObj>
              </mc:Choice>
              <mc:Fallback>
                <p:oleObj name="think-cell Slide" r:id="rId24" imgW="12700" imgH="1270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3"/>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12700" imgH="12700" progId="TCLayout.ActiveDocument.1">
                  <p:embed/>
                </p:oleObj>
              </mc:Choice>
              <mc:Fallback>
                <p:oleObj name="think-cell Slide" r:id="rId13" imgW="12700" imgH="1270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bhishek.r.singh@capgemini.com"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jpg"/><Relationship Id="rId5" Type="http://schemas.openxmlformats.org/officeDocument/2006/relationships/image" Target="../media/image14.png"/><Relationship Id="rId4" Type="http://schemas.openxmlformats.org/officeDocument/2006/relationships/hyperlink" Target="https://github.com/abhishek31101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2718017236"/>
              </p:ext>
            </p:extLst>
          </p:nvPr>
        </p:nvGraphicFramePr>
        <p:xfrm>
          <a:off x="9236075" y="1870974"/>
          <a:ext cx="2962274" cy="3571339"/>
        </p:xfrm>
        <a:graphic>
          <a:graphicData uri="http://schemas.openxmlformats.org/drawingml/2006/table">
            <a:tbl>
              <a:tblPr firstRow="1" bandRow="1">
                <a:tableStyleId>{0E3FDE45-AF77-4B5C-9715-49D594BDF05E}</a:tableStyleId>
              </a:tblPr>
              <a:tblGrid>
                <a:gridCol w="904874">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tblGrid>
              <a:tr h="316369">
                <a:tc>
                  <a:txBody>
                    <a:bodyPr/>
                    <a:lstStyle/>
                    <a:p>
                      <a:r>
                        <a:rPr kumimoji="0" lang="en-US" sz="1050" b="0" i="0" u="none" strike="noStrike" kern="1200" cap="none" spc="0" normalizeH="0" baseline="0" dirty="0">
                          <a:ln>
                            <a:noFill/>
                          </a:ln>
                          <a:effectLst/>
                          <a:uLnTx/>
                          <a:uFillTx/>
                          <a:latin typeface="Verdana"/>
                          <a:ea typeface="+mn-ea"/>
                          <a:cs typeface="+mn-cs"/>
                        </a:rPr>
                        <a:t>C#</a:t>
                      </a:r>
                    </a:p>
                  </a:txBody>
                  <a:tcPr/>
                </a:tc>
                <a:tc>
                  <a:txBody>
                    <a:bodyPr/>
                    <a:lstStyle/>
                    <a:p>
                      <a:r>
                        <a:rPr kumimoji="0" lang="en-US" sz="1050" b="0" i="0" u="none" strike="noStrike" kern="1200" cap="none" spc="0" normalizeH="0" baseline="0" dirty="0" err="1">
                          <a:ln>
                            <a:noFill/>
                          </a:ln>
                          <a:effectLst/>
                          <a:uLnTx/>
                          <a:uFillTx/>
                          <a:latin typeface="Verdana"/>
                          <a:ea typeface="+mn-ea"/>
                          <a:cs typeface="+mn-cs"/>
                        </a:rPr>
                        <a:t>C#Basics,OOPS,Generics</a:t>
                      </a:r>
                      <a:r>
                        <a:rPr kumimoji="0" lang="en-US" sz="1050" b="0" i="0" u="none" strike="noStrike" kern="1200" cap="none" spc="0" normalizeH="0" baseline="0" dirty="0">
                          <a:ln>
                            <a:noFill/>
                          </a:ln>
                          <a:effectLst/>
                          <a:uLnTx/>
                          <a:uFillTx/>
                          <a:latin typeface="Verdana"/>
                          <a:ea typeface="+mn-ea"/>
                          <a:cs typeface="+mn-cs"/>
                        </a:rPr>
                        <a:t>,</a:t>
                      </a:r>
                    </a:p>
                    <a:p>
                      <a:r>
                        <a:rPr kumimoji="0" lang="en-US" sz="1050" b="0" i="0" u="none" strike="noStrike" kern="1200" cap="none" spc="0" normalizeH="0" baseline="0" dirty="0">
                          <a:ln>
                            <a:noFill/>
                          </a:ln>
                          <a:effectLst/>
                          <a:uLnTx/>
                          <a:uFillTx/>
                          <a:latin typeface="Verdana"/>
                          <a:ea typeface="+mn-ea"/>
                          <a:cs typeface="+mn-cs"/>
                        </a:rPr>
                        <a:t>Collections,</a:t>
                      </a:r>
                    </a:p>
                    <a:p>
                      <a:r>
                        <a:rPr kumimoji="0" lang="en-US" sz="1050" b="0" i="0" u="none" strike="noStrike" kern="1200" cap="none" spc="0" normalizeH="0" baseline="0" dirty="0" err="1">
                          <a:ln>
                            <a:noFill/>
                          </a:ln>
                          <a:effectLst/>
                          <a:uLnTx/>
                          <a:uFillTx/>
                          <a:latin typeface="Verdana"/>
                          <a:ea typeface="+mn-ea"/>
                          <a:cs typeface="+mn-cs"/>
                        </a:rPr>
                        <a:t>Array,Loops,LINQ</a:t>
                      </a:r>
                      <a:endParaRPr kumimoji="0" lang="en-US" sz="1050" b="0" i="0" u="none" strike="noStrike" kern="1200" cap="none" spc="0" normalizeH="0" baseline="0" dirty="0">
                        <a:ln>
                          <a:noFill/>
                        </a:ln>
                        <a:effectLst/>
                        <a:uLnTx/>
                        <a:uFillTx/>
                        <a:latin typeface="Verdana"/>
                        <a:ea typeface="+mn-ea"/>
                        <a:cs typeface="+mn-cs"/>
                      </a:endParaRPr>
                    </a:p>
                  </a:txBody>
                  <a:tcPr/>
                </a:tc>
                <a:extLst>
                  <a:ext uri="{0D108BD9-81ED-4DB2-BD59-A6C34878D82A}">
                    <a16:rowId xmlns:a16="http://schemas.microsoft.com/office/drawing/2014/main" val="236619847"/>
                  </a:ext>
                </a:extLst>
              </a:tr>
              <a:tr h="316369">
                <a:tc>
                  <a:txBody>
                    <a:bodyPr/>
                    <a:lstStyle/>
                    <a:p>
                      <a:r>
                        <a:rPr kumimoji="0" lang="en-US" sz="1000" b="0" i="0" u="none" strike="noStrike" kern="1200" cap="none" spc="0" normalizeH="0" baseline="0" dirty="0">
                          <a:ln>
                            <a:noFill/>
                          </a:ln>
                          <a:effectLst/>
                          <a:uLnTx/>
                          <a:uFillTx/>
                          <a:latin typeface="Verdana"/>
                          <a:ea typeface="+mn-ea"/>
                          <a:cs typeface="+mn-cs"/>
                        </a:rPr>
                        <a:t>.NET</a:t>
                      </a:r>
                    </a:p>
                  </a:txBody>
                  <a:tcPr/>
                </a:tc>
                <a:tc>
                  <a:txBody>
                    <a:bodyPr/>
                    <a:lstStyle/>
                    <a:p>
                      <a:r>
                        <a:rPr kumimoji="0" lang="en-US" sz="1000" b="0" i="0" u="none" strike="noStrike" kern="1200" cap="none" spc="0" normalizeH="0" baseline="0" dirty="0">
                          <a:ln>
                            <a:noFill/>
                          </a:ln>
                          <a:effectLst/>
                          <a:uLnTx/>
                          <a:uFillTx/>
                          <a:latin typeface="Verdana"/>
                          <a:ea typeface="+mn-ea"/>
                          <a:cs typeface="+mn-cs"/>
                        </a:rPr>
                        <a:t>ADO.NET </a:t>
                      </a:r>
                      <a:r>
                        <a:rPr kumimoji="0" lang="en-US" sz="1000" b="0" i="0" u="none" strike="noStrike" kern="1200" cap="none" spc="0" normalizeH="0" baseline="0" dirty="0" err="1">
                          <a:ln>
                            <a:noFill/>
                          </a:ln>
                          <a:effectLst/>
                          <a:uLnTx/>
                          <a:uFillTx/>
                          <a:latin typeface="Verdana"/>
                          <a:ea typeface="+mn-ea"/>
                          <a:cs typeface="+mn-cs"/>
                        </a:rPr>
                        <a:t>with,Entity</a:t>
                      </a:r>
                      <a:r>
                        <a:rPr kumimoji="0" lang="en-US" sz="1000" b="0" i="0" u="none" strike="noStrike" kern="1200" cap="none" spc="0" normalizeH="0" baseline="0" dirty="0">
                          <a:ln>
                            <a:noFill/>
                          </a:ln>
                          <a:effectLst/>
                          <a:uLnTx/>
                          <a:uFillTx/>
                          <a:latin typeface="Verdana"/>
                          <a:ea typeface="+mn-ea"/>
                          <a:cs typeface="+mn-cs"/>
                        </a:rPr>
                        <a:t> Framework</a:t>
                      </a:r>
                      <a:r>
                        <a:rPr lang="en-US" sz="1000" b="0" i="0" u="none" strike="noStrike" kern="1200" cap="none" spc="0" normalizeH="0" baseline="0" dirty="0">
                          <a:ln>
                            <a:noFill/>
                          </a:ln>
                          <a:effectLst/>
                          <a:uLnTx/>
                          <a:uFillTx/>
                          <a:latin typeface="Verdana"/>
                          <a:ea typeface="+mn-ea"/>
                          <a:cs typeface="+mn-cs"/>
                        </a:rPr>
                        <a:t> And </a:t>
                      </a:r>
                      <a:r>
                        <a:rPr lang="en-US" sz="1000" b="0" i="0" u="none" strike="noStrike" kern="1200" cap="none" spc="0" normalizeH="0" baseline="0" dirty="0" err="1">
                          <a:ln>
                            <a:noFill/>
                          </a:ln>
                          <a:effectLst/>
                          <a:uLnTx/>
                          <a:uFillTx/>
                          <a:latin typeface="Verdana"/>
                          <a:ea typeface="+mn-ea"/>
                          <a:cs typeface="+mn-cs"/>
                        </a:rPr>
                        <a:t>LiINQ</a:t>
                      </a:r>
                      <a:endParaRPr kumimoji="0" lang="en-US" sz="1000" b="0" i="0" u="none" strike="noStrike" kern="1200" cap="none" spc="0" normalizeH="0" baseline="0" dirty="0" err="1">
                        <a:ln>
                          <a:noFill/>
                        </a:ln>
                        <a:effectLst/>
                        <a:uLnTx/>
                        <a:uFillTx/>
                        <a:latin typeface="Verdana"/>
                        <a:ea typeface="+mn-ea"/>
                        <a:cs typeface="+mn-cs"/>
                      </a:endParaRPr>
                    </a:p>
                  </a:txBody>
                  <a:tcPr/>
                </a:tc>
                <a:extLst>
                  <a:ext uri="{0D108BD9-81ED-4DB2-BD59-A6C34878D82A}">
                    <a16:rowId xmlns:a16="http://schemas.microsoft.com/office/drawing/2014/main" val="2362141945"/>
                  </a:ext>
                </a:extLst>
              </a:tr>
              <a:tr h="427099">
                <a:tc>
                  <a:txBody>
                    <a:bodyPr/>
                    <a:lstStyle/>
                    <a:p>
                      <a:r>
                        <a:rPr lang="en-US" sz="1000" b="0" i="0" u="none" strike="noStrike" kern="1200" cap="none" spc="0" normalizeH="0" baseline="0" dirty="0">
                          <a:ln>
                            <a:noFill/>
                          </a:ln>
                          <a:effectLst/>
                          <a:uLnTx/>
                          <a:uFillTx/>
                          <a:latin typeface="Verdana"/>
                          <a:ea typeface="+mn-ea"/>
                          <a:cs typeface="+mn-cs"/>
                        </a:rPr>
                        <a:t>React</a:t>
                      </a:r>
                      <a:endParaRPr kumimoji="0" lang="en-US" sz="1000" b="0" i="0" u="none" strike="noStrike" kern="1200" cap="none" spc="0" normalizeH="0" baseline="0" dirty="0">
                        <a:ln>
                          <a:noFill/>
                        </a:ln>
                        <a:effectLst/>
                        <a:uLnTx/>
                        <a:uFillTx/>
                        <a:latin typeface="Verdana"/>
                        <a:ea typeface="+mn-ea"/>
                        <a:cs typeface="+mn-cs"/>
                      </a:endParaRPr>
                    </a:p>
                  </a:txBody>
                  <a:tcPr/>
                </a:tc>
                <a:tc>
                  <a:txBody>
                    <a:bodyPr/>
                    <a:lstStyle/>
                    <a:p>
                      <a:pPr marL="0" lvl="1" indent="0" algn="l" rtl="0" eaLnBrk="1" latinLnBrk="0" hangingPunct="1">
                        <a:buFont typeface="Arial" panose="020B0604020202020204" pitchFamily="34" charset="0"/>
                        <a:buNone/>
                      </a:pPr>
                      <a:r>
                        <a:rPr kumimoji="0" lang="en-US" sz="1000" u="none" strike="noStrike" kern="1200" cap="none" spc="0" normalizeH="0" baseline="0" dirty="0">
                          <a:ln>
                            <a:noFill/>
                          </a:ln>
                          <a:solidFill>
                            <a:schemeClr val="tx1"/>
                          </a:solidFill>
                          <a:effectLst/>
                          <a:uLnTx/>
                          <a:uFillTx/>
                          <a:latin typeface="+mn-lt"/>
                          <a:ea typeface="+mn-ea"/>
                          <a:cs typeface="+mn-cs"/>
                        </a:rPr>
                        <a:t>Components,</a:t>
                      </a:r>
                      <a:r>
                        <a:rPr lang="en-US" sz="1000" u="none" strike="noStrike" kern="1200" cap="none" spc="0" normalizeH="0" baseline="0" dirty="0">
                          <a:ln>
                            <a:noFill/>
                          </a:ln>
                          <a:solidFill>
                            <a:schemeClr val="tx1"/>
                          </a:solidFill>
                          <a:effectLst/>
                          <a:uLnTx/>
                          <a:uFillTx/>
                          <a:latin typeface="+mn-lt"/>
                          <a:ea typeface="+mn-ea"/>
                          <a:cs typeface="+mn-cs"/>
                        </a:rPr>
                        <a:t> </a:t>
                      </a:r>
                      <a:r>
                        <a:rPr kumimoji="0" lang="en-US" sz="1000" u="none" strike="noStrike" kern="1200" cap="none" spc="0" normalizeH="0" baseline="0" dirty="0">
                          <a:ln>
                            <a:noFill/>
                          </a:ln>
                          <a:solidFill>
                            <a:schemeClr val="tx1"/>
                          </a:solidFill>
                          <a:effectLst/>
                          <a:uLnTx/>
                          <a:uFillTx/>
                          <a:latin typeface="+mn-lt"/>
                          <a:ea typeface="+mn-ea"/>
                          <a:cs typeface="+mn-cs"/>
                        </a:rPr>
                        <a:t>Modules, Routing, </a:t>
                      </a:r>
                      <a:r>
                        <a:rPr lang="en-US" sz="1000" u="none" strike="noStrike" kern="1200" cap="none" spc="0" normalizeH="0" baseline="0" dirty="0" err="1">
                          <a:ln>
                            <a:noFill/>
                          </a:ln>
                          <a:solidFill>
                            <a:schemeClr val="tx1"/>
                          </a:solidFill>
                          <a:effectLst/>
                          <a:uLnTx/>
                          <a:uFillTx/>
                          <a:latin typeface="+mn-lt"/>
                          <a:ea typeface="+mn-ea"/>
                          <a:cs typeface="+mn-cs"/>
                        </a:rPr>
                        <a:t>Formik,Hooks</a:t>
                      </a:r>
                      <a:r>
                        <a:rPr lang="en-US" sz="1000" u="none" strike="noStrike" kern="1200" cap="none" spc="0" normalizeH="0" baseline="0" dirty="0">
                          <a:ln>
                            <a:noFill/>
                          </a:ln>
                          <a:solidFill>
                            <a:schemeClr val="tx1"/>
                          </a:solidFill>
                          <a:effectLst/>
                          <a:uLnTx/>
                          <a:uFillTx/>
                          <a:latin typeface="+mn-lt"/>
                          <a:ea typeface="+mn-ea"/>
                          <a:cs typeface="+mn-cs"/>
                        </a:rPr>
                        <a:t>,</a:t>
                      </a:r>
                      <a:endParaRPr kumimoji="0" lang="en-US" sz="10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10006"/>
                  </a:ext>
                </a:extLst>
              </a:tr>
              <a:tr h="427098">
                <a:tc>
                  <a:txBody>
                    <a:bodyPr/>
                    <a:lstStyle/>
                    <a:p>
                      <a:pPr lvl="0">
                        <a:buNone/>
                      </a:pPr>
                      <a:r>
                        <a:rPr lang="en-US" sz="1000" b="0" i="0" u="none" strike="noStrike" kern="1200" cap="none" spc="0" normalizeH="0" baseline="0" dirty="0">
                          <a:ln>
                            <a:noFill/>
                          </a:ln>
                          <a:effectLst/>
                          <a:uLnTx/>
                          <a:uFillTx/>
                          <a:latin typeface="Verdana"/>
                          <a:ea typeface="+mn-ea"/>
                          <a:cs typeface="+mn-cs"/>
                        </a:rPr>
                        <a:t>Java</a:t>
                      </a:r>
                      <a:endParaRPr kumimoji="0" lang="en-US" sz="1000" b="0" i="0" u="none" strike="noStrike" kern="1200" cap="none" spc="0" normalizeH="0" baseline="0" dirty="0">
                        <a:ln>
                          <a:noFill/>
                        </a:ln>
                        <a:effectLst/>
                        <a:uLnTx/>
                        <a:uFillTx/>
                        <a:latin typeface="Verdana"/>
                        <a:ea typeface="+mn-ea"/>
                        <a:cs typeface="+mn-cs"/>
                      </a:endParaRPr>
                    </a:p>
                  </a:txBody>
                  <a:tcPr/>
                </a:tc>
                <a:tc>
                  <a:txBody>
                    <a:bodyPr/>
                    <a:lstStyle/>
                    <a:p>
                      <a:pPr marL="0" lvl="1" indent="0" algn="l">
                        <a:buNone/>
                      </a:pPr>
                      <a:r>
                        <a:rPr lang="en-US" sz="1000" u="none" strike="noStrike" kern="1200" cap="none" spc="0" normalizeH="0" baseline="0" dirty="0">
                          <a:ln>
                            <a:noFill/>
                          </a:ln>
                          <a:solidFill>
                            <a:schemeClr val="tx1"/>
                          </a:solidFill>
                          <a:effectLst/>
                          <a:uLnTx/>
                          <a:uFillTx/>
                          <a:latin typeface="+mn-lt"/>
                          <a:ea typeface="+mn-ea"/>
                          <a:cs typeface="+mn-cs"/>
                        </a:rPr>
                        <a:t>Oops Concept</a:t>
                      </a:r>
                      <a:endParaRPr kumimoji="0" lang="en-US" sz="10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2374906028"/>
                  </a:ext>
                </a:extLst>
              </a:tr>
              <a:tr h="357468">
                <a:tc>
                  <a:txBody>
                    <a:bodyPr/>
                    <a:lstStyle/>
                    <a:p>
                      <a:r>
                        <a:rPr kumimoji="0" lang="en-US" sz="1000" b="0" i="0" u="none" strike="noStrike" kern="1200" cap="none" spc="0" normalizeH="0" baseline="0" dirty="0">
                          <a:ln>
                            <a:noFill/>
                          </a:ln>
                          <a:effectLst/>
                          <a:uLnTx/>
                          <a:uFillTx/>
                          <a:latin typeface="Verdana"/>
                          <a:ea typeface="+mn-ea"/>
                          <a:cs typeface="+mn-cs"/>
                        </a:rPr>
                        <a:t>Database</a:t>
                      </a:r>
                    </a:p>
                  </a:txBody>
                  <a:tcPr/>
                </a:tc>
                <a:tc>
                  <a:txBody>
                    <a:bodyPr/>
                    <a:lstStyle/>
                    <a:p>
                      <a:r>
                        <a:rPr lang="en-US" sz="1000" b="0" i="0" u="none" strike="noStrike" kern="1200" cap="none" spc="0" normalizeH="0" baseline="0" dirty="0">
                          <a:ln>
                            <a:noFill/>
                          </a:ln>
                          <a:effectLst/>
                          <a:uLnTx/>
                          <a:uFillTx/>
                          <a:latin typeface="Verdana"/>
                          <a:ea typeface="+mn-ea"/>
                          <a:cs typeface="+mn-cs"/>
                        </a:rPr>
                        <a:t>SQL Server </a:t>
                      </a:r>
                      <a:r>
                        <a:rPr lang="en-US" sz="1000" b="0" i="0" u="none" strike="noStrike" kern="1200" cap="none" spc="0" normalizeH="0" baseline="0" dirty="0" err="1">
                          <a:ln>
                            <a:noFill/>
                          </a:ln>
                          <a:effectLst/>
                          <a:uLnTx/>
                          <a:uFillTx/>
                          <a:latin typeface="Verdana"/>
                          <a:ea typeface="+mn-ea"/>
                          <a:cs typeface="+mn-cs"/>
                        </a:rPr>
                        <a:t>MangementStudio,Oracle</a:t>
                      </a:r>
                      <a:endParaRPr kumimoji="0" lang="en-US" sz="1000" b="0" i="0" u="none" strike="noStrike" kern="1200" cap="none" spc="0" normalizeH="0" baseline="0" dirty="0" err="1">
                        <a:ln>
                          <a:noFill/>
                        </a:ln>
                        <a:effectLst/>
                        <a:uLnTx/>
                        <a:uFillTx/>
                        <a:latin typeface="Verdana"/>
                        <a:ea typeface="+mn-ea"/>
                        <a:cs typeface="+mn-cs"/>
                      </a:endParaRPr>
                    </a:p>
                    <a:p>
                      <a:endParaRPr kumimoji="0" lang="en-US" sz="1000" b="0" i="0" u="none" strike="noStrike" kern="1200" cap="none" spc="0" normalizeH="0" baseline="0" dirty="0">
                        <a:ln>
                          <a:noFill/>
                        </a:ln>
                        <a:effectLst/>
                        <a:uLnTx/>
                        <a:uFillTx/>
                        <a:latin typeface="Verdana"/>
                        <a:ea typeface="+mn-ea"/>
                        <a:cs typeface="+mn-cs"/>
                      </a:endParaRPr>
                    </a:p>
                  </a:txBody>
                  <a:tcPr/>
                </a:tc>
                <a:extLst>
                  <a:ext uri="{0D108BD9-81ED-4DB2-BD59-A6C34878D82A}">
                    <a16:rowId xmlns:a16="http://schemas.microsoft.com/office/drawing/2014/main" val="10007"/>
                  </a:ext>
                </a:extLst>
              </a:tr>
              <a:tr h="427099">
                <a:tc>
                  <a:txBody>
                    <a:bodyPr/>
                    <a:lstStyle/>
                    <a:p>
                      <a:r>
                        <a:rPr kumimoji="0" lang="en-US" sz="1000" b="0" i="0" u="none" strike="noStrike" kern="1200" cap="none" spc="0" normalizeH="0" baseline="0" dirty="0">
                          <a:ln>
                            <a:noFill/>
                          </a:ln>
                          <a:effectLst/>
                          <a:uLnTx/>
                          <a:uFillTx/>
                          <a:latin typeface="Verdana"/>
                          <a:ea typeface="+mn-ea"/>
                          <a:cs typeface="+mn-cs"/>
                        </a:rPr>
                        <a:t>UI Tech</a:t>
                      </a:r>
                    </a:p>
                  </a:txBody>
                  <a:tcPr/>
                </a:tc>
                <a:tc>
                  <a:txBody>
                    <a:bodyPr/>
                    <a:lstStyle/>
                    <a:p>
                      <a:pPr marL="0" lvl="1" indent="0" algn="l" rtl="0" eaLnBrk="1" latinLnBrk="0" hangingPunct="1">
                        <a:buFont typeface="Arial" panose="020B0604020202020204" pitchFamily="34" charset="0"/>
                        <a:buNone/>
                      </a:pPr>
                      <a:r>
                        <a:rPr kumimoji="0" lang="en-US" sz="1000" u="none" strike="noStrike" kern="1200" cap="none" spc="0" normalizeH="0" baseline="0" dirty="0">
                          <a:ln>
                            <a:noFill/>
                          </a:ln>
                          <a:solidFill>
                            <a:schemeClr val="tx1"/>
                          </a:solidFill>
                          <a:effectLst/>
                          <a:uLnTx/>
                          <a:uFillTx/>
                          <a:latin typeface="+mn-lt"/>
                          <a:ea typeface="+mn-ea"/>
                          <a:cs typeface="+mn-cs"/>
                        </a:rPr>
                        <a:t>HTML 5 &amp; CSS 3,JavaScript, ES6</a:t>
                      </a:r>
                      <a:r>
                        <a:rPr lang="en-US" sz="1000" u="none" strike="noStrike" kern="1200" cap="none" spc="0" normalizeH="0" baseline="0" dirty="0">
                          <a:ln>
                            <a:noFill/>
                          </a:ln>
                          <a:solidFill>
                            <a:schemeClr val="tx1"/>
                          </a:solidFill>
                          <a:effectLst/>
                          <a:uLnTx/>
                          <a:uFillTx/>
                          <a:latin typeface="+mn-lt"/>
                          <a:ea typeface="+mn-ea"/>
                          <a:cs typeface="+mn-cs"/>
                        </a:rPr>
                        <a:t> </a:t>
                      </a:r>
                      <a:endParaRPr kumimoji="0" lang="en-US" sz="10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10008"/>
                  </a:ext>
                </a:extLst>
              </a:tr>
              <a:tr h="285336">
                <a:tc>
                  <a:txBody>
                    <a:bodyPr/>
                    <a:lstStyle/>
                    <a:p>
                      <a:r>
                        <a:rPr kumimoji="0" lang="en-US" sz="1000" b="0" i="0" u="none" strike="noStrike" kern="1200" cap="none" spc="0" normalizeH="0" baseline="0" dirty="0">
                          <a:ln>
                            <a:noFill/>
                          </a:ln>
                          <a:effectLst/>
                          <a:uLnTx/>
                          <a:uFillTx/>
                          <a:latin typeface="Verdana"/>
                          <a:ea typeface="+mn-ea"/>
                          <a:cs typeface="+mn-cs"/>
                        </a:rPr>
                        <a:t>Tools</a:t>
                      </a:r>
                    </a:p>
                  </a:txBody>
                  <a:tcPr/>
                </a:tc>
                <a:tc>
                  <a:txBody>
                    <a:bodyPr/>
                    <a:lstStyle/>
                    <a:p>
                      <a:r>
                        <a:rPr kumimoji="0" lang="en-US" sz="1000" b="0" i="0" u="none" strike="noStrike" kern="1200" cap="none" spc="0" normalizeH="0" baseline="0" dirty="0">
                          <a:ln>
                            <a:noFill/>
                          </a:ln>
                          <a:effectLst/>
                          <a:uLnTx/>
                          <a:uFillTx/>
                          <a:latin typeface="Verdana"/>
                          <a:ea typeface="+mn-ea"/>
                          <a:cs typeface="+mn-cs"/>
                        </a:rPr>
                        <a:t>Git, Postman</a:t>
                      </a:r>
                    </a:p>
                  </a:txBody>
                  <a:tcPr/>
                </a:tc>
                <a:extLst>
                  <a:ext uri="{0D108BD9-81ED-4DB2-BD59-A6C34878D82A}">
                    <a16:rowId xmlns:a16="http://schemas.microsoft.com/office/drawing/2014/main" val="10009"/>
                  </a:ext>
                </a:extLst>
              </a:tr>
              <a:tr h="488327">
                <a:tc>
                  <a:txBody>
                    <a:bodyPr/>
                    <a:lstStyle/>
                    <a:p>
                      <a:r>
                        <a:rPr kumimoji="0" lang="en-US" sz="1000" b="0" i="0" u="none" strike="noStrike" kern="1200" cap="none" spc="0" normalizeH="0" baseline="0" dirty="0">
                          <a:ln>
                            <a:noFill/>
                          </a:ln>
                          <a:effectLst/>
                          <a:uLnTx/>
                          <a:uFillTx/>
                          <a:latin typeface="Verdana"/>
                          <a:ea typeface="+mn-ea"/>
                          <a:cs typeface="+mn-cs"/>
                        </a:rPr>
                        <a:t>Add On skills</a:t>
                      </a:r>
                    </a:p>
                  </a:txBody>
                  <a:tcPr/>
                </a:tc>
                <a:tc>
                  <a:txBody>
                    <a:bodyPr/>
                    <a:lstStyle/>
                    <a:p>
                      <a:r>
                        <a:rPr lang="en-US" sz="1000" b="0" i="0" u="none" strike="noStrike" kern="1200" cap="none" spc="0" normalizeH="0" baseline="0" dirty="0">
                          <a:ln>
                            <a:noFill/>
                          </a:ln>
                          <a:effectLst/>
                          <a:uLnTx/>
                          <a:uFillTx/>
                          <a:latin typeface="Verdana"/>
                          <a:ea typeface="+mn-ea"/>
                          <a:cs typeface="+mn-cs"/>
                        </a:rPr>
                        <a:t> </a:t>
                      </a:r>
                      <a:r>
                        <a:rPr kumimoji="0" lang="en-US" sz="1000" b="0" i="0" u="none" strike="noStrike" kern="1200" cap="none" spc="0" normalizeH="0" baseline="0" dirty="0">
                          <a:ln>
                            <a:noFill/>
                          </a:ln>
                          <a:effectLst/>
                          <a:uLnTx/>
                          <a:uFillTx/>
                          <a:latin typeface="Verdana"/>
                          <a:ea typeface="+mn-ea"/>
                          <a:cs typeface="+mn-cs"/>
                        </a:rPr>
                        <a:t>Peer learning</a:t>
                      </a:r>
                    </a:p>
                    <a:p>
                      <a:endParaRPr kumimoji="0" lang="en-US" sz="1000" b="0" i="0" u="none" strike="noStrike" kern="1200" cap="none" spc="0" normalizeH="0" baseline="0" dirty="0">
                        <a:ln>
                          <a:noFill/>
                        </a:ln>
                        <a:effectLst/>
                        <a:uLnTx/>
                        <a:uFillTx/>
                        <a:latin typeface="Verdana"/>
                        <a:ea typeface="+mn-ea"/>
                        <a:cs typeface="+mn-cs"/>
                      </a:endParaRPr>
                    </a:p>
                  </a:txBody>
                  <a:tcPr/>
                </a:tc>
                <a:extLst>
                  <a:ext uri="{0D108BD9-81ED-4DB2-BD59-A6C34878D82A}">
                    <a16:rowId xmlns:a16="http://schemas.microsoft.com/office/drawing/2014/main" val="10010"/>
                  </a:ext>
                </a:extLst>
              </a:tr>
            </a:tbl>
          </a:graphicData>
        </a:graphic>
      </p:graphicFrame>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p:cNvSpPr>
            <a:spLocks noGrp="1"/>
          </p:cNvSpPr>
          <p:nvPr>
            <p:ph type="body" sz="quarter" idx="43"/>
          </p:nvPr>
        </p:nvSpPr>
        <p:spPr>
          <a:xfrm>
            <a:off x="3649663" y="1355090"/>
            <a:ext cx="2374900" cy="203200"/>
          </a:xfrm>
        </p:spPr>
        <p:txBody>
          <a:bodyPr vert="horz" lIns="0" tIns="0" rIns="0" bIns="0" rtlCol="0" anchor="t">
            <a:noAutofit/>
          </a:bodyPr>
          <a:lstStyle/>
          <a:p>
            <a:pPr eaLnBrk="1" hangingPunct="1"/>
            <a:r>
              <a:rPr lang="nl-NL" altLang="nl-NL" dirty="0">
                <a:ea typeface="Verdana"/>
              </a:rPr>
              <a:t>Bangalore</a:t>
            </a:r>
            <a:endParaRPr lang="nl-NL" altLang="nl-NL" dirty="0"/>
          </a:p>
          <a:p>
            <a:pPr eaLnBrk="1" hangingPunct="1"/>
            <a:endParaRPr lang="nl-NL" altLang="nl-NL" dirty="0"/>
          </a:p>
        </p:txBody>
      </p:sp>
      <p:sp>
        <p:nvSpPr>
          <p:cNvPr id="7173" name="Text Placeholder 24"/>
          <p:cNvSpPr>
            <a:spLocks noGrp="1"/>
          </p:cNvSpPr>
          <p:nvPr>
            <p:ph type="body" sz="quarter" idx="47"/>
          </p:nvPr>
        </p:nvSpPr>
        <p:spPr>
          <a:xfrm>
            <a:off x="3299244" y="1603137"/>
            <a:ext cx="2436076" cy="258921"/>
          </a:xfrm>
        </p:spPr>
        <p:txBody>
          <a:bodyPr vert="horz" lIns="0" tIns="0" rIns="0" bIns="0" rtlCol="0" anchor="t">
            <a:noAutofit/>
          </a:bodyPr>
          <a:lstStyle/>
          <a:p>
            <a:r>
              <a:rPr lang="nl-NL" altLang="nl-NL" dirty="0">
                <a:solidFill>
                  <a:srgbClr val="88D5ED"/>
                </a:solidFill>
                <a:hlinkClick r:id="rId3">
                  <a:extLst>
                    <a:ext uri="{A12FA001-AC4F-418D-AE19-62706E023703}">
                      <ahyp:hlinkClr xmlns:ahyp="http://schemas.microsoft.com/office/drawing/2018/hyperlinkcolor" val="tx"/>
                    </a:ext>
                  </a:extLst>
                </a:hlinkClick>
              </a:rPr>
              <a:t>Pushkar.jha@capgemini.com</a:t>
            </a:r>
            <a:r>
              <a:rPr lang="nl-NL" altLang="nl-NL" dirty="0"/>
              <a:t> </a:t>
            </a:r>
          </a:p>
        </p:txBody>
      </p:sp>
      <p:sp>
        <p:nvSpPr>
          <p:cNvPr id="7174" name="Text Placeholder 25"/>
          <p:cNvSpPr>
            <a:spLocks noGrp="1"/>
          </p:cNvSpPr>
          <p:nvPr>
            <p:ph type="body" sz="quarter" idx="48"/>
          </p:nvPr>
        </p:nvSpPr>
        <p:spPr>
          <a:xfrm>
            <a:off x="3352483" y="1828483"/>
            <a:ext cx="2382837" cy="330200"/>
          </a:xfrm>
        </p:spPr>
        <p:txBody>
          <a:bodyPr vert="horz" lIns="0" tIns="0" rIns="0" bIns="0" rtlCol="0" anchor="t">
            <a:noAutofit/>
          </a:bodyPr>
          <a:lstStyle/>
          <a:p>
            <a:pPr eaLnBrk="1" hangingPunct="1"/>
            <a:r>
              <a:rPr lang="nl-NL" altLang="nl-NL" dirty="0"/>
              <a:t>+91 9716353848</a:t>
            </a:r>
            <a:endParaRPr lang="en-US" altLang="nl-NL" dirty="0"/>
          </a:p>
        </p:txBody>
      </p:sp>
      <p:sp>
        <p:nvSpPr>
          <p:cNvPr id="7175" name="Text Placeholder 26"/>
          <p:cNvSpPr>
            <a:spLocks noGrp="1"/>
          </p:cNvSpPr>
          <p:nvPr>
            <p:ph type="body" sz="quarter" idx="50"/>
          </p:nvPr>
        </p:nvSpPr>
        <p:spPr>
          <a:xfrm>
            <a:off x="338263" y="2713385"/>
            <a:ext cx="3978346" cy="3744378"/>
          </a:xfrm>
        </p:spPr>
        <p:txBody>
          <a:bodyPr vert="horz" lIns="0" tIns="0" rIns="0" bIns="0" rtlCol="0" anchor="t">
            <a:noAutofit/>
          </a:bodyPr>
          <a:lstStyle/>
          <a:p>
            <a:endParaRPr lang="en-US" altLang="en-US" sz="1100" b="1" dirty="0">
              <a:ea typeface="Verdana"/>
            </a:endParaRPr>
          </a:p>
          <a:p>
            <a:pPr marL="171450" indent="-171450">
              <a:buFont typeface="Arial" panose="020B0604020202020204" pitchFamily="34" charset="0"/>
              <a:buChar char="•"/>
            </a:pPr>
            <a:r>
              <a:rPr lang="en-US" dirty="0"/>
              <a:t>Understanding of RDBMS concepts using SQL Server.</a:t>
            </a:r>
          </a:p>
          <a:p>
            <a:pPr marL="171450" indent="-171450">
              <a:buFont typeface="Arial" panose="020B0604020202020204" pitchFamily="34" charset="0"/>
              <a:buChar char="•"/>
            </a:pPr>
            <a:r>
              <a:rPr lang="en-US" dirty="0"/>
              <a:t>Practical understanding of </a:t>
            </a:r>
            <a:r>
              <a:rPr lang="en-US" b="1" dirty="0"/>
              <a:t>C# </a:t>
            </a:r>
            <a:r>
              <a:rPr lang="en-US" dirty="0"/>
              <a:t>and </a:t>
            </a:r>
            <a:r>
              <a:rPr lang="en-US" b="1" dirty="0"/>
              <a:t>SQL</a:t>
            </a:r>
            <a:r>
              <a:rPr lang="en-US" dirty="0"/>
              <a:t> concepts using visual studio and </a:t>
            </a:r>
            <a:r>
              <a:rPr lang="en-US" b="1" dirty="0"/>
              <a:t>SQL server</a:t>
            </a:r>
            <a:r>
              <a:rPr lang="en-US" dirty="0"/>
              <a:t>.</a:t>
            </a:r>
          </a:p>
          <a:p>
            <a:pPr marL="171450" indent="-171450">
              <a:buFont typeface="Arial" panose="020B0604020202020204" pitchFamily="34" charset="0"/>
              <a:buChar char="•"/>
            </a:pPr>
            <a:r>
              <a:rPr lang="en-US" dirty="0"/>
              <a:t>Hands on experience in developing application using </a:t>
            </a:r>
            <a:r>
              <a:rPr lang="en-US" b="1" dirty="0"/>
              <a:t>.NET Framework</a:t>
            </a:r>
            <a:r>
              <a:rPr lang="en-US" dirty="0"/>
              <a:t>, </a:t>
            </a:r>
            <a:r>
              <a:rPr lang="en-US" b="1" dirty="0"/>
              <a:t>ADO.NET Core</a:t>
            </a:r>
            <a:r>
              <a:rPr lang="en-US" dirty="0"/>
              <a:t>.</a:t>
            </a:r>
          </a:p>
          <a:p>
            <a:pPr marL="171450" indent="-171450">
              <a:buFont typeface="Arial" panose="020B0604020202020204" pitchFamily="34" charset="0"/>
              <a:buChar char="•"/>
            </a:pPr>
            <a:r>
              <a:rPr lang="en-US" dirty="0"/>
              <a:t>Understanding of </a:t>
            </a:r>
            <a:r>
              <a:rPr lang="en-US" b="1" dirty="0"/>
              <a:t>HTML5, CSS </a:t>
            </a:r>
            <a:r>
              <a:rPr lang="en-US" dirty="0"/>
              <a:t>and </a:t>
            </a:r>
            <a:r>
              <a:rPr lang="en-US" b="1" dirty="0"/>
              <a:t>React Js</a:t>
            </a:r>
            <a:r>
              <a:rPr lang="en-US" dirty="0"/>
              <a:t>.</a:t>
            </a:r>
            <a:endParaRPr lang="en-US" b="1" dirty="0">
              <a:ea typeface="Verdana"/>
            </a:endParaRPr>
          </a:p>
          <a:p>
            <a:pPr marL="171450" indent="-171450">
              <a:buFont typeface="Arial" panose="020B0604020202020204" pitchFamily="34" charset="0"/>
              <a:buChar char="•"/>
            </a:pPr>
            <a:r>
              <a:rPr lang="en-US" dirty="0">
                <a:sym typeface="+mn-ea"/>
              </a:rPr>
              <a:t>Knowledge on creating </a:t>
            </a:r>
            <a:r>
              <a:rPr lang="en-US" b="1" dirty="0">
                <a:sym typeface="+mn-ea"/>
              </a:rPr>
              <a:t>Single page Web</a:t>
            </a:r>
            <a:r>
              <a:rPr lang="en-US" dirty="0">
                <a:sym typeface="+mn-ea"/>
              </a:rPr>
              <a:t> Application in </a:t>
            </a:r>
            <a:r>
              <a:rPr lang="en-US" b="1" dirty="0">
                <a:sym typeface="+mn-ea"/>
              </a:rPr>
              <a:t>React</a:t>
            </a:r>
            <a:r>
              <a:rPr lang="en-US" dirty="0">
                <a:sym typeface="+mn-ea"/>
              </a:rPr>
              <a:t>.</a:t>
            </a:r>
            <a:endParaRPr lang="en-US" altLang="en-US" dirty="0"/>
          </a:p>
          <a:p>
            <a:pPr marL="171450" indent="-171450">
              <a:lnSpc>
                <a:spcPct val="113999"/>
              </a:lnSpc>
              <a:buFont typeface="Arial,Sans-Serif" panose="020B0604020202020204" pitchFamily="34" charset="0"/>
              <a:buChar char="•"/>
            </a:pPr>
            <a:r>
              <a:rPr lang="en-US" dirty="0">
                <a:ea typeface="Verdana"/>
              </a:rPr>
              <a:t> Currently </a:t>
            </a:r>
            <a:r>
              <a:rPr lang="en-US" dirty="0">
                <a:ea typeface="+mj-lt"/>
                <a:cs typeface="+mj-lt"/>
              </a:rPr>
              <a:t>completing the Course </a:t>
            </a:r>
            <a:r>
              <a:rPr lang="en-US" b="1" dirty="0">
                <a:ea typeface="+mj-lt"/>
                <a:cs typeface="+mj-lt"/>
              </a:rPr>
              <a:t>On Azure Fundamentals</a:t>
            </a:r>
            <a:r>
              <a:rPr lang="en-US" dirty="0">
                <a:ea typeface="+mj-lt"/>
                <a:cs typeface="+mj-lt"/>
              </a:rPr>
              <a:t>.</a:t>
            </a:r>
            <a:endParaRPr lang="en-US" dirty="0">
              <a:ea typeface="Verdana"/>
            </a:endParaRPr>
          </a:p>
          <a:p>
            <a:pPr marL="171450" indent="-171450">
              <a:buChar char="•"/>
            </a:pPr>
            <a:endParaRPr lang="en-US" b="1" dirty="0">
              <a:ea typeface="Verdana"/>
            </a:endParaRPr>
          </a:p>
          <a:p>
            <a:endParaRPr lang="en-US" altLang="nl-NL" dirty="0">
              <a:ea typeface="Verdana"/>
            </a:endParaRPr>
          </a:p>
          <a:p>
            <a:endParaRPr lang="en-US" altLang="nl-NL" dirty="0">
              <a:ea typeface="Verdana"/>
            </a:endParaRPr>
          </a:p>
        </p:txBody>
      </p:sp>
      <p:sp>
        <p:nvSpPr>
          <p:cNvPr id="7178" name="Text Placeholder 1"/>
          <p:cNvSpPr>
            <a:spLocks noGrp="1"/>
          </p:cNvSpPr>
          <p:nvPr>
            <p:ph type="body" sz="quarter" idx="41"/>
          </p:nvPr>
        </p:nvSpPr>
        <p:spPr>
          <a:xfrm>
            <a:off x="2468563" y="290513"/>
            <a:ext cx="6223000" cy="306387"/>
          </a:xfrm>
        </p:spPr>
        <p:txBody>
          <a:bodyPr vert="horz" lIns="0" tIns="0" rIns="0" bIns="0" rtlCol="0" anchor="t">
            <a:noAutofit/>
          </a:bodyPr>
          <a:lstStyle/>
          <a:p>
            <a:r>
              <a:rPr lang="en-US" altLang="en-IN" dirty="0">
                <a:ea typeface="Verdana"/>
              </a:rPr>
              <a:t>Pushkar Jha</a:t>
            </a:r>
            <a:endParaRPr lang="en-US" altLang="en-IN" dirty="0"/>
          </a:p>
        </p:txBody>
      </p:sp>
      <p:pic>
        <p:nvPicPr>
          <p:cNvPr id="7179" name="Picture 7">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l="23582" t="2058" r="24332" b="4875"/>
          <a:stretch>
            <a:fillRect/>
          </a:stretch>
        </p:blipFill>
        <p:spPr bwMode="auto">
          <a:xfrm>
            <a:off x="3247761" y="6091069"/>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p:cNvSpPr txBox="1">
            <a:spLocks noChangeArrowheads="1"/>
          </p:cNvSpPr>
          <p:nvPr/>
        </p:nvSpPr>
        <p:spPr bwMode="auto">
          <a:xfrm>
            <a:off x="3873988" y="6167020"/>
            <a:ext cx="34099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a:lnSpc>
                <a:spcPct val="100000"/>
              </a:lnSpc>
              <a:spcBef>
                <a:spcPts val="0"/>
              </a:spcBef>
              <a:spcAft>
                <a:spcPts val="0"/>
              </a:spcAft>
              <a:buNone/>
              <a:defRPr/>
            </a:pPr>
            <a:r>
              <a:rPr lang="en-IN" sz="1100" dirty="0">
                <a:latin typeface="Verdana"/>
                <a:ea typeface="Verdana"/>
              </a:rPr>
              <a:t>https://github.com/Pushkar2406/</a:t>
            </a:r>
          </a:p>
        </p:txBody>
      </p:sp>
      <p:sp>
        <p:nvSpPr>
          <p:cNvPr id="7183" name="Text Placeholder 25"/>
          <p:cNvSpPr txBox="1">
            <a:spLocks noChangeArrowheads="1"/>
          </p:cNvSpPr>
          <p:nvPr/>
        </p:nvSpPr>
        <p:spPr bwMode="white">
          <a:xfrm>
            <a:off x="3076576"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446895" y="774450"/>
            <a:ext cx="2540634" cy="425950"/>
          </a:xfrm>
          <a:prstGeom prst="rect">
            <a:avLst/>
          </a:prstGeom>
        </p:spPr>
        <p:txBody>
          <a:bodyPr wrap="square" lIns="91440" tIns="45720" rIns="91440" bIns="45720" anchor="t">
            <a:spAutoFit/>
          </a:bodyPr>
          <a:lstStyle/>
          <a:p>
            <a:pPr>
              <a:lnSpc>
                <a:spcPct val="114000"/>
              </a:lnSpc>
              <a:defRPr/>
            </a:pPr>
            <a:r>
              <a:rPr kumimoji="0" lang="en-US" altLang="nl-NL" sz="1000" b="0" i="0" u="none" strike="noStrike" kern="1200" cap="none" spc="0" normalizeH="0" baseline="0" noProof="0" dirty="0">
                <a:ln>
                  <a:noFill/>
                </a:ln>
                <a:effectLst/>
                <a:uLnTx/>
                <a:uFillTx/>
                <a:latin typeface="Verdana"/>
                <a:ea typeface="Verdana"/>
              </a:rPr>
              <a:t>Bachelor of </a:t>
            </a:r>
            <a:r>
              <a:rPr lang="en-US" altLang="nl-NL" sz="1000" dirty="0">
                <a:latin typeface="Verdana"/>
                <a:ea typeface="Verdana"/>
              </a:rPr>
              <a:t>Technology</a:t>
            </a:r>
            <a:r>
              <a:rPr kumimoji="0" lang="en-US" altLang="nl-NL" sz="1000" b="0" i="0" u="none" strike="noStrike" kern="1200" cap="none" spc="0" normalizeH="0" baseline="0" noProof="0" dirty="0">
                <a:ln>
                  <a:noFill/>
                </a:ln>
                <a:effectLst/>
                <a:uLnTx/>
                <a:uFillTx/>
                <a:latin typeface="Verdana"/>
                <a:ea typeface="Verdana"/>
              </a:rPr>
              <a:t>, </a:t>
            </a:r>
            <a:r>
              <a:rPr lang="en-US" altLang="nl-NL" sz="1000" dirty="0">
                <a:latin typeface="Verdana"/>
                <a:ea typeface="Verdana"/>
              </a:rPr>
              <a:t>Computer Science  </a:t>
            </a:r>
            <a:r>
              <a:rPr kumimoji="0" lang="en-US" altLang="nl-NL" sz="1000" b="0" i="0" u="none" strike="noStrike" kern="1200" cap="none" spc="0" normalizeH="0" baseline="0" noProof="0" dirty="0">
                <a:ln>
                  <a:noFill/>
                </a:ln>
                <a:effectLst/>
                <a:uLnTx/>
                <a:uFillTx/>
                <a:latin typeface="Verdana"/>
                <a:ea typeface="Verdana"/>
              </a:rPr>
              <a:t>: 2016 - 2020</a:t>
            </a:r>
          </a:p>
        </p:txBody>
      </p:sp>
      <p:sp>
        <p:nvSpPr>
          <p:cNvPr id="6" name="Rectangle 5"/>
          <p:cNvSpPr/>
          <p:nvPr/>
        </p:nvSpPr>
        <p:spPr>
          <a:xfrm>
            <a:off x="9236075" y="1487487"/>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sp>
        <p:nvSpPr>
          <p:cNvPr id="10" name="Text Placeholder 26">
            <a:extLst>
              <a:ext uri="{FF2B5EF4-FFF2-40B4-BE49-F238E27FC236}">
                <a16:creationId xmlns:a16="http://schemas.microsoft.com/office/drawing/2014/main" id="{6DF1FD2B-013E-9F9C-CED8-35E68C6AAB5E}"/>
              </a:ext>
            </a:extLst>
          </p:cNvPr>
          <p:cNvSpPr txBox="1">
            <a:spLocks/>
          </p:cNvSpPr>
          <p:nvPr/>
        </p:nvSpPr>
        <p:spPr>
          <a:xfrm>
            <a:off x="4521242" y="2715390"/>
            <a:ext cx="3978346" cy="3744378"/>
          </a:xfrm>
          <a:prstGeom prst="rect">
            <a:avLst/>
          </a:prstGeom>
        </p:spPr>
        <p:txBody>
          <a:bodyPr vert="horz" lIns="0" tIns="0" rIns="0" bIns="0" rtlCol="0" anchor="t">
            <a:noAutofit/>
          </a:bodyPr>
          <a:lstStyle>
            <a:lvl1pPr marL="0" indent="0" algn="l" defTabSz="914400" rtl="0" eaLnBrk="1" latinLnBrk="0" hangingPunct="1">
              <a:lnSpc>
                <a:spcPct val="114000"/>
              </a:lnSpc>
              <a:spcBef>
                <a:spcPts val="1000"/>
              </a:spcBef>
              <a:buFont typeface="Arial" panose="020B0604020202020204" pitchFamily="34" charset="0"/>
              <a:buNone/>
              <a:defRPr sz="1000" u="none" kern="1200" baseline="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1100" b="1" dirty="0">
              <a:ea typeface="Verdana"/>
            </a:endParaRPr>
          </a:p>
          <a:p>
            <a:pPr marL="171450" indent="-171450">
              <a:buFont typeface="Arial" panose="020B0604020202020204" pitchFamily="34" charset="0"/>
              <a:buChar char="•"/>
            </a:pPr>
            <a:r>
              <a:rPr lang="en-US" altLang="en-US" dirty="0">
                <a:ea typeface="Verdana"/>
              </a:rPr>
              <a:t>Completed Case study on </a:t>
            </a:r>
            <a:r>
              <a:rPr lang="en-IN" b="1" i="0" dirty="0">
                <a:effectLst/>
                <a:latin typeface="Arial" panose="020B0604020202020204" pitchFamily="34" charset="0"/>
              </a:rPr>
              <a:t>Pharmacy Management System </a:t>
            </a:r>
            <a:r>
              <a:rPr lang="en-IN" b="0" i="0" dirty="0">
                <a:effectLst/>
                <a:latin typeface="Arial" panose="020B0604020202020204" pitchFamily="34" charset="0"/>
              </a:rPr>
              <a:t>along with API Gateway, Swagger, Responsive UI with HTML5,CSS, Bootstrap and React used as User Interface.</a:t>
            </a:r>
            <a:endParaRPr lang="en-US" altLang="en-US" b="1" dirty="0">
              <a:ea typeface="Verdana"/>
            </a:endParaRPr>
          </a:p>
          <a:p>
            <a:pPr marL="171450" indent="-171450">
              <a:lnSpc>
                <a:spcPct val="113999"/>
              </a:lnSpc>
              <a:buChar char="•"/>
            </a:pPr>
            <a:endParaRPr lang="en-US" altLang="en-US" dirty="0">
              <a:ea typeface="Verdana"/>
            </a:endParaRPr>
          </a:p>
          <a:p>
            <a:pPr marL="171450" indent="-171450">
              <a:buChar char="•"/>
            </a:pPr>
            <a:endParaRPr lang="en-US" b="1" dirty="0">
              <a:ea typeface="Verdana"/>
            </a:endParaRPr>
          </a:p>
          <a:p>
            <a:endParaRPr lang="en-US" altLang="nl-NL" dirty="0">
              <a:ea typeface="Verdana"/>
            </a:endParaRPr>
          </a:p>
          <a:p>
            <a:endParaRPr lang="en-US" altLang="nl-NL" dirty="0">
              <a:ea typeface="Verdana"/>
            </a:endParaRPr>
          </a:p>
        </p:txBody>
      </p:sp>
      <p:pic>
        <p:nvPicPr>
          <p:cNvPr id="12" name="Picture Placeholder 11" descr="A picture containing text, sky, person, person&#10;&#10;Description automatically generated">
            <a:extLst>
              <a:ext uri="{FF2B5EF4-FFF2-40B4-BE49-F238E27FC236}">
                <a16:creationId xmlns:a16="http://schemas.microsoft.com/office/drawing/2014/main" id="{F33DAE46-EA37-4B2F-9807-11818DEC8F28}"/>
              </a:ext>
            </a:extLst>
          </p:cNvPr>
          <p:cNvPicPr>
            <a:picLocks noGrp="1" noChangeAspect="1"/>
          </p:cNvPicPr>
          <p:nvPr>
            <p:ph type="pic" sz="quarter" idx="46"/>
          </p:nvPr>
        </p:nvPicPr>
        <p:blipFill>
          <a:blip r:embed="rId6">
            <a:extLst>
              <a:ext uri="{28A0092B-C50C-407E-A947-70E740481C1C}">
                <a14:useLocalDpi xmlns:a14="http://schemas.microsoft.com/office/drawing/2010/main" val="0"/>
              </a:ext>
            </a:extLst>
          </a:blip>
          <a:srcRect t="6623" b="6623"/>
          <a:stretch>
            <a:fillRect/>
          </a:stretch>
        </p:blipFill>
        <p:spPr>
          <a:xfrm>
            <a:off x="338138" y="195264"/>
            <a:ext cx="1674177" cy="1675710"/>
          </a:xfr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75A248773DC9D48BF09FA863687EDD5" ma:contentTypeVersion="2" ma:contentTypeDescription="Create a new document." ma:contentTypeScope="" ma:versionID="42c1056a85c3fb3ade343eee025f50f6">
  <xsd:schema xmlns:xsd="http://www.w3.org/2001/XMLSchema" xmlns:xs="http://www.w3.org/2001/XMLSchema" xmlns:p="http://schemas.microsoft.com/office/2006/metadata/properties" xmlns:ns2="23e0b11b-d854-4e13-b2dc-268ff2d1feba" targetNamespace="http://schemas.microsoft.com/office/2006/metadata/properties" ma:root="true" ma:fieldsID="b7c70e4f06a8a228146d59eef8ff01f1" ns2:_="">
    <xsd:import namespace="23e0b11b-d854-4e13-b2dc-268ff2d1feb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e0b11b-d854-4e13-b2dc-268ff2d1fe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F4A6AC-CE94-428B-8F8A-EB4BD932BDC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E635420-4604-4FB5-BA27-53902849075F}">
  <ds:schemaRefs>
    <ds:schemaRef ds:uri="http://schemas.microsoft.com/sharepoint/v3/contenttype/forms"/>
  </ds:schemaRefs>
</ds:datastoreItem>
</file>

<file path=customXml/itemProps3.xml><?xml version="1.0" encoding="utf-8"?>
<ds:datastoreItem xmlns:ds="http://schemas.openxmlformats.org/officeDocument/2006/customXml" ds:itemID="{3FB2646B-3E1A-4379-BB87-589407B690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e0b11b-d854-4e13-b2dc-268ff2d1fe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201</TotalTime>
  <Words>202</Words>
  <Application>Microsoft Office PowerPoint</Application>
  <PresentationFormat>Widescreen</PresentationFormat>
  <Paragraphs>39</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Arial,Sans-Serif</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Jha, Pushkar</cp:lastModifiedBy>
  <cp:revision>332</cp:revision>
  <dcterms:created xsi:type="dcterms:W3CDTF">2020-09-22T06:24:00Z</dcterms:created>
  <dcterms:modified xsi:type="dcterms:W3CDTF">2022-06-10T04:46:42Z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1033-11.2.0.10152</vt:lpwstr>
  </property>
</Properties>
</file>