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1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7AF7FE1-0F85-4E5C-B4E1-57E17FDE6E2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A4B05-E91B-49F4-A104-8CAB9304E128}"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F7FE1-0F85-4E5C-B4E1-57E17FDE6E2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A4B05-E91B-49F4-A104-8CAB9304E1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F7FE1-0F85-4E5C-B4E1-57E17FDE6E2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A4B05-E91B-49F4-A104-8CAB9304E1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7AF7FE1-0F85-4E5C-B4E1-57E17FDE6E2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A4B05-E91B-49F4-A104-8CAB9304E128}"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F7FE1-0F85-4E5C-B4E1-57E17FDE6E2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A4B05-E91B-49F4-A104-8CAB9304E12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7AF7FE1-0F85-4E5C-B4E1-57E17FDE6E2F}"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AA4B05-E91B-49F4-A104-8CAB9304E1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7AF7FE1-0F85-4E5C-B4E1-57E17FDE6E2F}" type="datetimeFigureOut">
              <a:rPr lang="en-IN" smtClean="0"/>
              <a:t>06-05-2025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AA4B05-E91B-49F4-A104-8CAB9304E1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AF7FE1-0F85-4E5C-B4E1-57E17FDE6E2F}" type="datetimeFigureOut">
              <a:rPr lang="en-IN" smtClean="0"/>
              <a:t>06-05-2025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AA4B05-E91B-49F4-A104-8CAB9304E1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F7FE1-0F85-4E5C-B4E1-57E17FDE6E2F}" type="datetimeFigureOut">
              <a:rPr lang="en-IN" smtClean="0"/>
              <a:t>06-05-2025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AA4B05-E91B-49F4-A104-8CAB9304E1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F7FE1-0F85-4E5C-B4E1-57E17FDE6E2F}"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AA4B05-E91B-49F4-A104-8CAB9304E1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F7FE1-0F85-4E5C-B4E1-57E17FDE6E2F}"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AA4B05-E91B-49F4-A104-8CAB9304E12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1000">
              <a:schemeClr val="bg1">
                <a:tint val="100000"/>
                <a:shade val="90000"/>
                <a:alpha val="100000"/>
              </a:schemeClr>
            </a:gs>
            <a:gs pos="100000">
              <a:schemeClr val="bg1">
                <a:tint val="100000"/>
                <a:shade val="80000"/>
                <a:alpha val="100000"/>
              </a:schemeClr>
            </a:gs>
          </a:gsLst>
          <a:lin ang="5400000" scaled="0"/>
          <a:tileRect/>
        </a:gradFill>
        <a:effectLst/>
      </p:bgPr>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7AF7FE1-0F85-4E5C-B4E1-57E17FDE6E2F}" type="datetimeFigureOut">
              <a:rPr lang="en-IN" smtClean="0"/>
              <a:t>06-05-2025</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9EAA4B05-E91B-49F4-A104-8CAB9304E12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260648"/>
            <a:ext cx="8280920" cy="6552728"/>
          </a:xfrm>
        </p:spPr>
        <p:txBody>
          <a:bodyPr>
            <a:normAutofit/>
          </a:bodyPr>
          <a:lstStyle/>
          <a:p>
            <a:r>
              <a:rPr lang="en-US" sz="3600" b="1" u="sng"/>
              <a:t>Description</a:t>
            </a:r>
            <a:r>
              <a:rPr lang="en-US" sz="3600" b="1" u="sng" smtClean="0"/>
              <a:t>:</a:t>
            </a:r>
          </a:p>
          <a:p>
            <a:endParaRPr lang="en-US" sz="3600" b="1"/>
          </a:p>
          <a:p>
            <a:r>
              <a:rPr lang="en-US" smtClean="0"/>
              <a:t>Operational </a:t>
            </a:r>
            <a:r>
              <a:rPr lang="en-US"/>
              <a:t>Analytics is a crucial process that involves analyzing a company's end-to-end operations. This analysis helps identify areas for improvement within the company. As a Data Analyst, you'll work closely with various teams, such as operations, support, and marketing, helping them derive valuable insights from the data they </a:t>
            </a:r>
            <a:r>
              <a:rPr lang="en-US"/>
              <a:t>collect</a:t>
            </a:r>
            <a:r>
              <a:rPr lang="en-US" smtClean="0"/>
              <a:t>.</a:t>
            </a:r>
          </a:p>
          <a:p>
            <a:r>
              <a:rPr lang="en-US"/>
              <a:t/>
            </a:r>
            <a:br>
              <a:rPr lang="en-US"/>
            </a:br>
            <a:r>
              <a:rPr lang="en-US"/>
              <a:t/>
            </a:r>
            <a:br>
              <a:rPr lang="en-US"/>
            </a:br>
            <a:r>
              <a:rPr lang="en-US"/>
              <a:t>One of the key aspects of Operational Analytics is investigating metric spikes. This involves understanding and explaining sudden changes in key metrics, such as a dip in daily user engagement or a drop in sales. As a Data Analyst, you'll need to answer these questions daily, making it crucial to understand how to investigate these metric </a:t>
            </a:r>
            <a:r>
              <a:rPr lang="en-US"/>
              <a:t>spikes</a:t>
            </a:r>
            <a:r>
              <a:rPr lang="en-US" smtClean="0"/>
              <a:t>.</a:t>
            </a:r>
          </a:p>
          <a:p>
            <a:r>
              <a:rPr lang="en-US"/>
              <a:t/>
            </a:r>
            <a:br>
              <a:rPr lang="en-US"/>
            </a:br>
            <a:r>
              <a:rPr lang="en-US"/>
              <a:t/>
            </a:r>
            <a:br>
              <a:rPr lang="en-US"/>
            </a:br>
            <a:r>
              <a:rPr lang="en-US"/>
              <a:t>In this project, you'll take on the role of a Lead Data Analyst at a company like Microsoft. You'll be provided with various datasets and tables, and your task will be to derive insights from this data to answer questions posed by different departments within the company. Your goal is to use your advanced SQL skills to analyze the data and provide valuable insights that can help improve the company's operations and understand sudden changes in key metrics.</a:t>
            </a:r>
          </a:p>
          <a:p>
            <a:endParaRPr lang="en-IN"/>
          </a:p>
        </p:txBody>
      </p:sp>
    </p:spTree>
    <p:extLst>
      <p:ext uri="{BB962C8B-B14F-4D97-AF65-F5344CB8AC3E}">
        <p14:creationId xmlns:p14="http://schemas.microsoft.com/office/powerpoint/2010/main" val="44235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260648"/>
            <a:ext cx="7924800" cy="6408712"/>
          </a:xfrm>
        </p:spPr>
        <p:txBody>
          <a:bodyPr>
            <a:normAutofit lnSpcReduction="10000"/>
          </a:bodyPr>
          <a:lstStyle/>
          <a:p>
            <a:pPr marL="0" indent="0" algn="ctr">
              <a:buNone/>
            </a:pPr>
            <a:r>
              <a:rPr lang="en-US" sz="2400" b="1" u="sng" smtClean="0"/>
              <a:t> Case </a:t>
            </a:r>
            <a:r>
              <a:rPr lang="en-US" sz="2400" b="1" u="sng"/>
              <a:t>Study 1: Job </a:t>
            </a:r>
            <a:r>
              <a:rPr lang="en-US" sz="2400" b="1" u="sng"/>
              <a:t>Data </a:t>
            </a:r>
            <a:r>
              <a:rPr lang="en-US" sz="2400" b="1" u="sng" smtClean="0"/>
              <a:t>Analysis</a:t>
            </a:r>
          </a:p>
          <a:p>
            <a:pPr algn="ctr"/>
            <a:endParaRPr lang="en-US" sz="2400" b="1"/>
          </a:p>
          <a:p>
            <a:pPr marL="0" indent="0" algn="ctr">
              <a:buNone/>
            </a:pPr>
            <a:r>
              <a:rPr lang="en-US" b="1" smtClean="0"/>
              <a:t>     You </a:t>
            </a:r>
            <a:r>
              <a:rPr lang="en-US" b="1"/>
              <a:t>will be working with a table named job_data with the following </a:t>
            </a:r>
            <a:r>
              <a:rPr lang="en-US" b="1"/>
              <a:t>columns</a:t>
            </a:r>
            <a:r>
              <a:rPr lang="en-US" b="1" smtClean="0"/>
              <a:t>:</a:t>
            </a:r>
            <a:endParaRPr lang="en-US"/>
          </a:p>
          <a:p>
            <a:r>
              <a:rPr lang="en-US" b="1"/>
              <a:t>job_id: </a:t>
            </a:r>
            <a:r>
              <a:rPr lang="en-US"/>
              <a:t>Unique identifier of jobs</a:t>
            </a:r>
          </a:p>
          <a:p>
            <a:r>
              <a:rPr lang="en-US" b="1"/>
              <a:t>actor_id: </a:t>
            </a:r>
            <a:r>
              <a:rPr lang="en-US"/>
              <a:t>Unique identifier of actor</a:t>
            </a:r>
          </a:p>
          <a:p>
            <a:r>
              <a:rPr lang="en-US" b="1"/>
              <a:t>event: </a:t>
            </a:r>
            <a:r>
              <a:rPr lang="en-US"/>
              <a:t>The type of event (decision/skip/transfer).</a:t>
            </a:r>
          </a:p>
          <a:p>
            <a:r>
              <a:rPr lang="en-US" b="1"/>
              <a:t>language: </a:t>
            </a:r>
            <a:r>
              <a:rPr lang="en-US"/>
              <a:t>The Language of the content</a:t>
            </a:r>
          </a:p>
          <a:p>
            <a:r>
              <a:rPr lang="en-US" b="1"/>
              <a:t>time_spent: </a:t>
            </a:r>
            <a:r>
              <a:rPr lang="en-US"/>
              <a:t>Time spent to review the job in seconds.</a:t>
            </a:r>
          </a:p>
          <a:p>
            <a:r>
              <a:rPr lang="en-US" b="1"/>
              <a:t>org: </a:t>
            </a:r>
            <a:r>
              <a:rPr lang="en-US"/>
              <a:t>The Organization of the actor</a:t>
            </a:r>
          </a:p>
          <a:p>
            <a:r>
              <a:rPr lang="en-US" b="1"/>
              <a:t>ds: </a:t>
            </a:r>
            <a:r>
              <a:rPr lang="en-US"/>
              <a:t>The date in the format yyyy/mm/dd (stored as </a:t>
            </a:r>
            <a:r>
              <a:rPr lang="en-US"/>
              <a:t>text</a:t>
            </a:r>
            <a:r>
              <a:rPr lang="en-US" smtClean="0"/>
              <a:t>).</a:t>
            </a:r>
          </a:p>
          <a:p>
            <a:r>
              <a:rPr lang="en-US" b="1"/>
              <a:t>Tasks:</a:t>
            </a:r>
            <a:endParaRPr lang="en-US"/>
          </a:p>
          <a:p>
            <a:r>
              <a:rPr lang="en-US" b="1" smtClean="0"/>
              <a:t>A.  Jobs </a:t>
            </a:r>
            <a:r>
              <a:rPr lang="en-US" b="1"/>
              <a:t>Reviewed Over </a:t>
            </a:r>
            <a:r>
              <a:rPr lang="en-US" b="1"/>
              <a:t>Time</a:t>
            </a:r>
            <a:r>
              <a:rPr lang="en-US" b="1" smtClean="0"/>
              <a:t>:</a:t>
            </a:r>
          </a:p>
          <a:p>
            <a:endParaRPr lang="en-US"/>
          </a:p>
          <a:p>
            <a:pPr lvl="1"/>
            <a:r>
              <a:rPr lang="en-US"/>
              <a:t>Objective: Calculate the number of jobs reviewed per hour for each day in November </a:t>
            </a:r>
            <a:r>
              <a:rPr lang="en-US"/>
              <a:t>2020</a:t>
            </a:r>
            <a:r>
              <a:rPr lang="en-US" smtClean="0"/>
              <a:t>.</a:t>
            </a:r>
            <a:endParaRPr lang="en-US"/>
          </a:p>
          <a:p>
            <a:pPr lvl="1"/>
            <a:r>
              <a:rPr lang="en-US"/>
              <a:t>Your Task: Write an SQL query to calculate the number of jobs reviewed per hour for each day in November 2020.</a:t>
            </a:r>
          </a:p>
          <a:p>
            <a:endParaRPr lang="en-US"/>
          </a:p>
          <a:p>
            <a:endParaRPr lang="en-IN"/>
          </a:p>
        </p:txBody>
      </p:sp>
    </p:spTree>
    <p:extLst>
      <p:ext uri="{BB962C8B-B14F-4D97-AF65-F5344CB8AC3E}">
        <p14:creationId xmlns:p14="http://schemas.microsoft.com/office/powerpoint/2010/main" val="148996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7544" y="260648"/>
            <a:ext cx="8210872" cy="5256584"/>
          </a:xfrm>
        </p:spPr>
        <p:txBody>
          <a:bodyPr>
            <a:normAutofit lnSpcReduction="10000"/>
          </a:bodyPr>
          <a:lstStyle/>
          <a:p>
            <a:r>
              <a:rPr lang="en-US" b="1" smtClean="0"/>
              <a:t>B.  Throughput </a:t>
            </a:r>
            <a:r>
              <a:rPr lang="en-US" b="1"/>
              <a:t>Analysis:</a:t>
            </a:r>
            <a:endParaRPr lang="en-US"/>
          </a:p>
          <a:p>
            <a:pPr lvl="1"/>
            <a:r>
              <a:rPr lang="en-US"/>
              <a:t>Objective: Calculate the 7-day rolling average of throughput (number of events per second).</a:t>
            </a:r>
          </a:p>
          <a:p>
            <a:pPr lvl="1"/>
            <a:r>
              <a:rPr lang="en-US"/>
              <a:t>Your Task: Write an SQL query to calculate the 7-day rolling average of throughput. Additionally, explain whether you prefer using the daily metric or the 7-day rolling average for throughput, and </a:t>
            </a:r>
            <a:r>
              <a:rPr lang="en-US"/>
              <a:t>why</a:t>
            </a:r>
            <a:r>
              <a:rPr lang="en-US" smtClean="0"/>
              <a:t>.</a:t>
            </a:r>
          </a:p>
          <a:p>
            <a:pPr lvl="1"/>
            <a:endParaRPr lang="en-US"/>
          </a:p>
          <a:p>
            <a:r>
              <a:rPr lang="en-US" b="1" smtClean="0"/>
              <a:t>C.  Language </a:t>
            </a:r>
            <a:r>
              <a:rPr lang="en-US" b="1"/>
              <a:t>Share Analysis:</a:t>
            </a:r>
            <a:endParaRPr lang="en-US"/>
          </a:p>
          <a:p>
            <a:pPr lvl="1"/>
            <a:r>
              <a:rPr lang="en-US"/>
              <a:t>Objective: Calculate the percentage share of each language in the last 30 days.</a:t>
            </a:r>
          </a:p>
          <a:p>
            <a:pPr lvl="1"/>
            <a:r>
              <a:rPr lang="en-US"/>
              <a:t>Your Task: Write an SQL query to calculate the percentage share of each language over the last 30 </a:t>
            </a:r>
            <a:r>
              <a:rPr lang="en-US"/>
              <a:t>days</a:t>
            </a:r>
            <a:r>
              <a:rPr lang="en-US" smtClean="0"/>
              <a:t>.</a:t>
            </a:r>
          </a:p>
          <a:p>
            <a:pPr lvl="1"/>
            <a:endParaRPr lang="en-US"/>
          </a:p>
          <a:p>
            <a:r>
              <a:rPr lang="en-US" b="1" smtClean="0"/>
              <a:t>D.  Duplicate </a:t>
            </a:r>
            <a:r>
              <a:rPr lang="en-US" b="1"/>
              <a:t>Rows Detection:</a:t>
            </a:r>
            <a:endParaRPr lang="en-US"/>
          </a:p>
          <a:p>
            <a:pPr lvl="1"/>
            <a:r>
              <a:rPr lang="en-US"/>
              <a:t>Objective: Identify duplicate rows in the data.</a:t>
            </a:r>
          </a:p>
          <a:p>
            <a:pPr lvl="1"/>
            <a:r>
              <a:rPr lang="en-US"/>
              <a:t>Your Task: Write an SQL query to display duplicate rows from the job_data table.</a:t>
            </a:r>
          </a:p>
          <a:p>
            <a:endParaRPr lang="en-IN"/>
          </a:p>
        </p:txBody>
      </p:sp>
    </p:spTree>
    <p:extLst>
      <p:ext uri="{BB962C8B-B14F-4D97-AF65-F5344CB8AC3E}">
        <p14:creationId xmlns:p14="http://schemas.microsoft.com/office/powerpoint/2010/main" val="75780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260648"/>
            <a:ext cx="7924800" cy="5715000"/>
          </a:xfrm>
        </p:spPr>
        <p:txBody>
          <a:bodyPr>
            <a:normAutofit/>
          </a:bodyPr>
          <a:lstStyle/>
          <a:p>
            <a:pPr marL="0" indent="0" algn="ctr">
              <a:buNone/>
            </a:pPr>
            <a:r>
              <a:rPr lang="en-US" sz="2800" b="1" u="sng" smtClean="0"/>
              <a:t> Case </a:t>
            </a:r>
            <a:r>
              <a:rPr lang="en-US" sz="2800" b="1" u="sng"/>
              <a:t>Study 2: Investigating Metric Spike</a:t>
            </a:r>
          </a:p>
          <a:p>
            <a:pPr marL="0" indent="0">
              <a:buNone/>
            </a:pPr>
            <a:r>
              <a:rPr lang="en-US" b="1"/>
              <a:t>You will be working with three tables:</a:t>
            </a:r>
            <a:endParaRPr lang="en-US"/>
          </a:p>
          <a:p>
            <a:r>
              <a:rPr lang="en-US" b="1"/>
              <a:t>users</a:t>
            </a:r>
            <a:r>
              <a:rPr lang="en-US"/>
              <a:t>: Contains one row per user, with descriptive information about that user’s account.</a:t>
            </a:r>
          </a:p>
          <a:p>
            <a:r>
              <a:rPr lang="en-US" b="1"/>
              <a:t>events</a:t>
            </a:r>
            <a:r>
              <a:rPr lang="en-US"/>
              <a:t>: Contains one row per event, where an event is an action that a user has taken (e.g., login, messaging, search).</a:t>
            </a:r>
          </a:p>
          <a:p>
            <a:r>
              <a:rPr lang="en-US" b="1"/>
              <a:t>email_events</a:t>
            </a:r>
            <a:r>
              <a:rPr lang="en-US"/>
              <a:t>: Contains events specific to the sending of emails.</a:t>
            </a:r>
          </a:p>
          <a:p>
            <a:pPr marL="0" indent="0" algn="ctr">
              <a:buNone/>
            </a:pPr>
            <a:r>
              <a:rPr lang="en-US" sz="2000" b="1"/>
              <a:t>Tasks</a:t>
            </a:r>
            <a:r>
              <a:rPr lang="en-US" b="1"/>
              <a:t>:</a:t>
            </a:r>
            <a:endParaRPr lang="en-US"/>
          </a:p>
          <a:p>
            <a:r>
              <a:rPr lang="en-US" b="1" smtClean="0"/>
              <a:t>A.  Weekly </a:t>
            </a:r>
            <a:r>
              <a:rPr lang="en-US" b="1"/>
              <a:t>User Engagement:</a:t>
            </a:r>
            <a:endParaRPr lang="en-US"/>
          </a:p>
          <a:p>
            <a:pPr lvl="1"/>
            <a:r>
              <a:rPr lang="en-US"/>
              <a:t>Objective: Measure the activeness of users on a weekly basis.</a:t>
            </a:r>
          </a:p>
          <a:p>
            <a:pPr lvl="1"/>
            <a:r>
              <a:rPr lang="en-US"/>
              <a:t>Your Task: Write an SQL query to calculate the weekly user engagement.</a:t>
            </a:r>
          </a:p>
          <a:p>
            <a:r>
              <a:rPr lang="en-US" b="1" smtClean="0"/>
              <a:t>B.  User </a:t>
            </a:r>
            <a:r>
              <a:rPr lang="en-US" b="1"/>
              <a:t>Growth Analysis:</a:t>
            </a:r>
            <a:endParaRPr lang="en-US"/>
          </a:p>
          <a:p>
            <a:pPr lvl="1"/>
            <a:r>
              <a:rPr lang="en-US"/>
              <a:t>Objective: Analyze the growth of users over time for a product.</a:t>
            </a:r>
          </a:p>
          <a:p>
            <a:pPr lvl="1"/>
            <a:r>
              <a:rPr lang="en-US"/>
              <a:t>Your Task: Write an SQL query to calculate the user growth for the product.</a:t>
            </a:r>
          </a:p>
          <a:p>
            <a:endParaRPr lang="en-IN"/>
          </a:p>
        </p:txBody>
      </p:sp>
    </p:spTree>
    <p:extLst>
      <p:ext uri="{BB962C8B-B14F-4D97-AF65-F5344CB8AC3E}">
        <p14:creationId xmlns:p14="http://schemas.microsoft.com/office/powerpoint/2010/main" val="250863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11560" y="476672"/>
            <a:ext cx="7924800" cy="5022304"/>
          </a:xfrm>
        </p:spPr>
        <p:txBody>
          <a:bodyPr/>
          <a:lstStyle/>
          <a:p>
            <a:r>
              <a:rPr lang="en-US" b="1" smtClean="0"/>
              <a:t>C.  Weekly </a:t>
            </a:r>
            <a:r>
              <a:rPr lang="en-US" b="1"/>
              <a:t>Retention Analysis:</a:t>
            </a:r>
            <a:endParaRPr lang="en-US"/>
          </a:p>
          <a:p>
            <a:pPr lvl="1"/>
            <a:r>
              <a:rPr lang="en-US"/>
              <a:t>Objective: Analyze the retention of users on a weekly basis after signing up for a product.</a:t>
            </a:r>
          </a:p>
          <a:p>
            <a:pPr lvl="1"/>
            <a:r>
              <a:rPr lang="en-US"/>
              <a:t>Your Task: Write an SQL query to calculate the weekly retention of users based on their sign-up </a:t>
            </a:r>
            <a:r>
              <a:rPr lang="en-US"/>
              <a:t>cohort</a:t>
            </a:r>
            <a:r>
              <a:rPr lang="en-US" smtClean="0"/>
              <a:t>.</a:t>
            </a:r>
          </a:p>
          <a:p>
            <a:pPr lvl="1"/>
            <a:endParaRPr lang="en-US"/>
          </a:p>
          <a:p>
            <a:r>
              <a:rPr lang="en-US" b="1" smtClean="0"/>
              <a:t>D.  Weekly </a:t>
            </a:r>
            <a:r>
              <a:rPr lang="en-US" b="1"/>
              <a:t>Engagement Per Device:</a:t>
            </a:r>
            <a:endParaRPr lang="en-US"/>
          </a:p>
          <a:p>
            <a:pPr lvl="1"/>
            <a:r>
              <a:rPr lang="en-US"/>
              <a:t>Objective: Measure the activeness of users on a weekly basis per device.</a:t>
            </a:r>
          </a:p>
          <a:p>
            <a:pPr lvl="1"/>
            <a:r>
              <a:rPr lang="en-US"/>
              <a:t>Your Task: Write an SQL query to calculate the weekly engagement per </a:t>
            </a:r>
            <a:r>
              <a:rPr lang="en-US"/>
              <a:t>device</a:t>
            </a:r>
            <a:r>
              <a:rPr lang="en-US" smtClean="0"/>
              <a:t>.</a:t>
            </a:r>
          </a:p>
          <a:p>
            <a:pPr lvl="1"/>
            <a:endParaRPr lang="en-US"/>
          </a:p>
          <a:p>
            <a:r>
              <a:rPr lang="en-US" b="1" smtClean="0"/>
              <a:t>E.  Email </a:t>
            </a:r>
            <a:r>
              <a:rPr lang="en-US" b="1"/>
              <a:t>Engagement </a:t>
            </a:r>
            <a:r>
              <a:rPr lang="en-US" b="1"/>
              <a:t>Analysis</a:t>
            </a:r>
            <a:r>
              <a:rPr lang="en-US" b="1" smtClean="0"/>
              <a:t>:</a:t>
            </a:r>
            <a:endParaRPr lang="en-US"/>
          </a:p>
          <a:p>
            <a:pPr lvl="1"/>
            <a:r>
              <a:rPr lang="en-US"/>
              <a:t>Objective: Analyze how users are engaging with the email service.</a:t>
            </a:r>
          </a:p>
          <a:p>
            <a:pPr lvl="1"/>
            <a:r>
              <a:rPr lang="en-US"/>
              <a:t>Your Task: Write an SQL query to calculate the email engagement metrics.</a:t>
            </a:r>
          </a:p>
          <a:p>
            <a:endParaRPr lang="en-IN"/>
          </a:p>
        </p:txBody>
      </p:sp>
    </p:spTree>
    <p:extLst>
      <p:ext uri="{BB962C8B-B14F-4D97-AF65-F5344CB8AC3E}">
        <p14:creationId xmlns:p14="http://schemas.microsoft.com/office/powerpoint/2010/main" val="2243669416"/>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16</TotalTime>
  <Words>456</Words>
  <Application>Microsoft Office PowerPoint</Application>
  <PresentationFormat>On-screen Show (4:3)</PresentationFormat>
  <Paragraphs>54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Horizon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pushkar raj</dc:creator>
  <cp:lastModifiedBy>pushkar raj</cp:lastModifiedBy>
  <cp:revision>2</cp:revision>
  <dcterms:created xsi:type="dcterms:W3CDTF">2025-05-06T05:26:20Z</dcterms:created>
  <dcterms:modified xsi:type="dcterms:W3CDTF">2025-05-06T05:42:46Z</dcterms:modified>
</cp:coreProperties>
</file>