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B0FCF7-BDDD-45DE-8654-3EA4B985C2C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9C7BFF6-129E-4CD5-AEDF-4C52A4246F6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60" y="764704"/>
            <a:ext cx="6172200" cy="3816424"/>
          </a:xfrm>
        </p:spPr>
        <p:txBody>
          <a:bodyPr>
            <a:noAutofit/>
          </a:bodyPr>
          <a:lstStyle/>
          <a:p>
            <a:pPr algn="ctr"/>
            <a:r>
              <a:rPr lang="en-US" sz="600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Insights </a:t>
            </a:r>
            <a:r>
              <a:rPr lang="en-US" sz="600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from </a:t>
            </a:r>
            <a:r>
              <a:rPr lang="en-US" sz="600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the Stock </a:t>
            </a:r>
            <a:r>
              <a:rPr lang="en-US" sz="600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Market </a:t>
            </a:r>
            <a:r>
              <a:rPr lang="en-US" sz="600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Analysis</a:t>
            </a:r>
            <a:endParaRPr lang="en-IN" sz="600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. Data Coverage</a:t>
            </a:r>
          </a:p>
          <a:p>
            <a:r>
              <a:rPr lang="en-US"/>
              <a:t>The dashboard analyzes stock data from February 3, 2016 to April 8, 2019, covering over 3 years of daily performance for multiple tech companies.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</a:rPr>
              <a:t>  2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. Price Movement Insights</a:t>
            </a:r>
          </a:p>
          <a:p>
            <a:r>
              <a:rPr lang="en-US"/>
              <a:t>The highest recorded stock price in the dataset is $1,530.74.</a:t>
            </a:r>
          </a:p>
          <a:p>
            <a:r>
              <a:rPr lang="en-US"/>
              <a:t>The lowest recorded price is $13.73, indicating wide variability across companies.</a:t>
            </a:r>
          </a:p>
          <a:p>
            <a:r>
              <a:rPr lang="en-US"/>
              <a:t>Apple and Google show consistent upward trends over time based on the moving average lines.</a:t>
            </a:r>
          </a:p>
          <a:p>
            <a:endParaRPr lang="en-US"/>
          </a:p>
          <a:p>
            <a:pPr marL="0" indent="0">
              <a:buNone/>
            </a:pPr>
            <a:r>
              <a:rPr lang="en-US" sz="2800" b="1" smtClean="0"/>
              <a:t> </a:t>
            </a: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. Volume Trends</a:t>
            </a:r>
          </a:p>
          <a:p>
            <a:r>
              <a:rPr lang="en-US"/>
              <a:t>Apple dominates in daily trading volume, often exceeding 100M+ trades per day, especially during market events.</a:t>
            </a:r>
          </a:p>
          <a:p>
            <a:r>
              <a:rPr lang="en-US"/>
              <a:t>Tesla and Twitter show periodic spikes, indicating bursts of trading interest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2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4048"/>
            <a:ext cx="7499176" cy="635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 4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Daily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Price and Volume Change</a:t>
            </a:r>
          </a:p>
          <a:p>
            <a:r>
              <a:rPr lang="en-US"/>
              <a:t>The table shows daily price changes, percent</a:t>
            </a:r>
            <a:r>
              <a:rPr lang="en-US" b="1"/>
              <a:t> </a:t>
            </a:r>
            <a:r>
              <a:rPr lang="en-US"/>
              <a:t>change, and volume</a:t>
            </a:r>
            <a:r>
              <a:rPr lang="en-US" b="1"/>
              <a:t> </a:t>
            </a:r>
            <a:r>
              <a:rPr lang="en-US"/>
              <a:t>fluctuations.</a:t>
            </a:r>
          </a:p>
          <a:p>
            <a:r>
              <a:rPr lang="en-US"/>
              <a:t>For example, Apple had a +1.57</a:t>
            </a:r>
            <a:r>
              <a:rPr lang="en-US" b="1"/>
              <a:t>%</a:t>
            </a:r>
            <a:r>
              <a:rPr lang="en-US"/>
              <a:t> increase in price and a +39.70</a:t>
            </a:r>
            <a:r>
              <a:rPr lang="en-US" b="1"/>
              <a:t>%</a:t>
            </a:r>
            <a:r>
              <a:rPr lang="en-US"/>
              <a:t> spike in trading volume on the last recorded day.</a:t>
            </a:r>
          </a:p>
          <a:p>
            <a:r>
              <a:rPr lang="en-US"/>
              <a:t>In contrast, Facebook and Google showed slight price </a:t>
            </a:r>
            <a:r>
              <a:rPr lang="en-US"/>
              <a:t>declines</a:t>
            </a:r>
            <a:r>
              <a:rPr lang="en-US" smtClean="0"/>
              <a:t>.</a:t>
            </a:r>
          </a:p>
          <a:p>
            <a:endParaRPr lang="en-US"/>
          </a:p>
          <a:p>
            <a:pPr marL="0" indent="0">
              <a:buNone/>
            </a:pP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 5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Volatility &amp; Distribution</a:t>
            </a:r>
          </a:p>
          <a:p>
            <a:r>
              <a:rPr lang="en-US"/>
              <a:t>The price percent change histogram shows that most price changes lie between -2% and +2%, suggesting moderate daily volatility.</a:t>
            </a:r>
          </a:p>
          <a:p>
            <a:r>
              <a:rPr lang="en-US"/>
              <a:t>Apple appears to have more frequent and larger swings compared to </a:t>
            </a:r>
            <a:r>
              <a:rPr lang="en-US"/>
              <a:t>others</a:t>
            </a:r>
            <a:r>
              <a:rPr lang="en-US" smtClean="0"/>
              <a:t>.</a:t>
            </a:r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548680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/>
              <a:t> </a:t>
            </a:r>
            <a:r>
              <a:rPr lang="en-US" sz="2600" b="1" smtClean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600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Trend Analysis with Moving Averages</a:t>
            </a:r>
          </a:p>
          <a:p>
            <a:r>
              <a:rPr lang="en-US"/>
              <a:t>The dashboard uses 50-day (MA50) and 100-day (MA100) moving averages to show medium- and long-term trends.</a:t>
            </a:r>
          </a:p>
          <a:p>
            <a:r>
              <a:rPr lang="en-US"/>
              <a:t>In the Apple chart, when the 50-day average crosses above the 100-day line, it signals a potential upward trend (bullish </a:t>
            </a:r>
            <a:r>
              <a:rPr lang="en-US"/>
              <a:t>signal</a:t>
            </a:r>
            <a:r>
              <a:rPr lang="en-US" smtClean="0"/>
              <a:t>).</a:t>
            </a:r>
          </a:p>
          <a:p>
            <a:endParaRPr lang="en-US"/>
          </a:p>
          <a:p>
            <a:pPr marL="0" indent="0">
              <a:buNone/>
            </a:pPr>
            <a:r>
              <a:rPr lang="en-US" sz="2600" b="1" smtClean="0">
                <a:solidFill>
                  <a:schemeClr val="accent1">
                    <a:lumMod val="75000"/>
                  </a:schemeClr>
                </a:solidFill>
              </a:rPr>
              <a:t> 7</a:t>
            </a: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sz="2600" b="1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b="1">
                <a:solidFill>
                  <a:schemeClr val="accent1">
                    <a:lumMod val="75000"/>
                  </a:schemeClr>
                </a:solidFill>
              </a:rPr>
              <a:t>Comparative Analysis</a:t>
            </a:r>
          </a:p>
          <a:p>
            <a:r>
              <a:rPr lang="en-US"/>
              <a:t>Users can compare stock performance side-by-side, helping identify:</a:t>
            </a:r>
          </a:p>
          <a:p>
            <a:pPr lvl="1"/>
            <a:r>
              <a:rPr lang="en-US"/>
              <a:t>Best performing stocks</a:t>
            </a:r>
          </a:p>
          <a:p>
            <a:pPr lvl="1"/>
            <a:r>
              <a:rPr lang="en-US"/>
              <a:t>Most volatile stocks</a:t>
            </a:r>
          </a:p>
          <a:p>
            <a:pPr lvl="1"/>
            <a:r>
              <a:rPr lang="en-US"/>
              <a:t>Stocks with growing investor interest (volume increase)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</TotalTime>
  <Words>311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Insights from the Stock Market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the Stock Market Analysis</dc:title>
  <dc:creator>pushkar raj</dc:creator>
  <cp:lastModifiedBy>pushkar raj</cp:lastModifiedBy>
  <cp:revision>3</cp:revision>
  <dcterms:created xsi:type="dcterms:W3CDTF">2025-05-18T19:57:51Z</dcterms:created>
  <dcterms:modified xsi:type="dcterms:W3CDTF">2025-05-18T20:27:24Z</dcterms:modified>
</cp:coreProperties>
</file>