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E5A5-43B3-4558-95A2-7DFF13CC0AF2}" type="datetimeFigureOut">
              <a:rPr lang="en-US" smtClean="0"/>
              <a:t>12/15/2016 Thursday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BA6E3-D2F2-403F-8B93-C0C3F87BD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27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E5A5-43B3-4558-95A2-7DFF13CC0AF2}" type="datetimeFigureOut">
              <a:rPr lang="en-US" smtClean="0"/>
              <a:t>12/15/2016 Thursday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BA6E3-D2F2-403F-8B93-C0C3F87BD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66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E5A5-43B3-4558-95A2-7DFF13CC0AF2}" type="datetimeFigureOut">
              <a:rPr lang="en-US" smtClean="0"/>
              <a:t>12/15/2016 Thursday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BA6E3-D2F2-403F-8B93-C0C3F87BD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61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E5A5-43B3-4558-95A2-7DFF13CC0AF2}" type="datetimeFigureOut">
              <a:rPr lang="en-US" smtClean="0"/>
              <a:t>12/15/2016 Thursday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BA6E3-D2F2-403F-8B93-C0C3F87BD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14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E5A5-43B3-4558-95A2-7DFF13CC0AF2}" type="datetimeFigureOut">
              <a:rPr lang="en-US" smtClean="0"/>
              <a:t>12/15/2016 Thursday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BA6E3-D2F2-403F-8B93-C0C3F87BD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46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E5A5-43B3-4558-95A2-7DFF13CC0AF2}" type="datetimeFigureOut">
              <a:rPr lang="en-US" smtClean="0"/>
              <a:t>12/15/2016 Thursday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BA6E3-D2F2-403F-8B93-C0C3F87BD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65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E5A5-43B3-4558-95A2-7DFF13CC0AF2}" type="datetimeFigureOut">
              <a:rPr lang="en-US" smtClean="0"/>
              <a:t>12/15/2016 Thursday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BA6E3-D2F2-403F-8B93-C0C3F87BD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80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E5A5-43B3-4558-95A2-7DFF13CC0AF2}" type="datetimeFigureOut">
              <a:rPr lang="en-US" smtClean="0"/>
              <a:t>12/15/2016 Thursday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BA6E3-D2F2-403F-8B93-C0C3F87BD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77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E5A5-43B3-4558-95A2-7DFF13CC0AF2}" type="datetimeFigureOut">
              <a:rPr lang="en-US" smtClean="0"/>
              <a:t>12/15/2016 Thursday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BA6E3-D2F2-403F-8B93-C0C3F87BD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9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E5A5-43B3-4558-95A2-7DFF13CC0AF2}" type="datetimeFigureOut">
              <a:rPr lang="en-US" smtClean="0"/>
              <a:t>12/15/2016 Thursday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BA6E3-D2F2-403F-8B93-C0C3F87BD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7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E5A5-43B3-4558-95A2-7DFF13CC0AF2}" type="datetimeFigureOut">
              <a:rPr lang="en-US" smtClean="0"/>
              <a:t>12/15/2016 Thursday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BA6E3-D2F2-403F-8B93-C0C3F87BD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39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AE5A5-43B3-4558-95A2-7DFF13CC0AF2}" type="datetimeFigureOut">
              <a:rPr lang="en-US" smtClean="0"/>
              <a:t>12/15/2016 Thursday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BA6E3-D2F2-403F-8B93-C0C3F87BD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23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89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383" y="340857"/>
            <a:ext cx="4521452" cy="1388355"/>
          </a:xfrm>
        </p:spPr>
        <p:txBody>
          <a:bodyPr/>
          <a:lstStyle/>
          <a:p>
            <a:r>
              <a:rPr lang="en-US" dirty="0" smtClean="0"/>
              <a:t>Intro</a:t>
            </a:r>
          </a:p>
          <a:p>
            <a:pPr lvl="1"/>
            <a:r>
              <a:rPr lang="en-US" dirty="0" smtClean="0"/>
              <a:t>MySQL tool</a:t>
            </a:r>
          </a:p>
          <a:p>
            <a:pPr lvl="1"/>
            <a:r>
              <a:rPr lang="en-US" dirty="0" smtClean="0"/>
              <a:t>Sample Database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0383" y="1964602"/>
            <a:ext cx="4593878" cy="3748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Basics</a:t>
            </a:r>
          </a:p>
          <a:p>
            <a:pPr lvl="1"/>
            <a:r>
              <a:rPr lang="en-US" dirty="0" smtClean="0"/>
              <a:t>Query Data</a:t>
            </a:r>
          </a:p>
          <a:p>
            <a:pPr lvl="1"/>
            <a:r>
              <a:rPr lang="en-US" dirty="0" smtClean="0"/>
              <a:t>Filter Data</a:t>
            </a:r>
          </a:p>
          <a:p>
            <a:pPr lvl="1"/>
            <a:r>
              <a:rPr lang="en-US" dirty="0" smtClean="0"/>
              <a:t>Sort Data</a:t>
            </a:r>
          </a:p>
          <a:p>
            <a:pPr lvl="1"/>
            <a:r>
              <a:rPr lang="en-US" dirty="0" smtClean="0"/>
              <a:t>Join Table</a:t>
            </a:r>
          </a:p>
          <a:p>
            <a:pPr lvl="1"/>
            <a:r>
              <a:rPr lang="en-US" dirty="0" smtClean="0"/>
              <a:t>Group By</a:t>
            </a:r>
          </a:p>
          <a:p>
            <a:pPr lvl="1"/>
            <a:r>
              <a:rPr lang="en-US" dirty="0" smtClean="0"/>
              <a:t>Subquery</a:t>
            </a:r>
          </a:p>
          <a:p>
            <a:pPr lvl="1"/>
            <a:r>
              <a:rPr lang="en-US" dirty="0" smtClean="0"/>
              <a:t>Union</a:t>
            </a:r>
          </a:p>
          <a:p>
            <a:pPr lvl="1"/>
            <a:r>
              <a:rPr lang="en-US" dirty="0" smtClean="0"/>
              <a:t>Managing Tables</a:t>
            </a:r>
          </a:p>
          <a:p>
            <a:pPr lvl="1"/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35854" y="1311244"/>
            <a:ext cx="4593878" cy="3748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SQL Problems</a:t>
            </a:r>
          </a:p>
          <a:p>
            <a:pPr lvl="1"/>
            <a:r>
              <a:rPr lang="en-US" dirty="0" smtClean="0"/>
              <a:t>Basic 1-19</a:t>
            </a:r>
          </a:p>
          <a:p>
            <a:pPr lvl="1"/>
            <a:r>
              <a:rPr lang="en-US" dirty="0" smtClean="0"/>
              <a:t>Intermediate 20 - 30</a:t>
            </a:r>
          </a:p>
          <a:p>
            <a:pPr lvl="1"/>
            <a:r>
              <a:rPr lang="en-US" dirty="0" smtClean="0"/>
              <a:t>Advanced 31 - 42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185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33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Overview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Le Deng</dc:creator>
  <cp:lastModifiedBy>Le Deng</cp:lastModifiedBy>
  <cp:revision>2</cp:revision>
  <dcterms:created xsi:type="dcterms:W3CDTF">2016-12-16T01:07:47Z</dcterms:created>
  <dcterms:modified xsi:type="dcterms:W3CDTF">2016-12-16T01:10:50Z</dcterms:modified>
</cp:coreProperties>
</file>