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E0A-126E-44D2-BDF7-82CCDB8D3355}" type="datetimeFigureOut">
              <a:rPr lang="en-US" smtClean="0"/>
              <a:t>12/4/2016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7B2-0A68-4295-9B59-1DF554F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7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E0A-126E-44D2-BDF7-82CCDB8D3355}" type="datetimeFigureOut">
              <a:rPr lang="en-US" smtClean="0"/>
              <a:t>12/4/2016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7B2-0A68-4295-9B59-1DF554F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9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E0A-126E-44D2-BDF7-82CCDB8D3355}" type="datetimeFigureOut">
              <a:rPr lang="en-US" smtClean="0"/>
              <a:t>12/4/2016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7B2-0A68-4295-9B59-1DF554F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E0A-126E-44D2-BDF7-82CCDB8D3355}" type="datetimeFigureOut">
              <a:rPr lang="en-US" smtClean="0"/>
              <a:t>12/4/2016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7B2-0A68-4295-9B59-1DF554F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E0A-126E-44D2-BDF7-82CCDB8D3355}" type="datetimeFigureOut">
              <a:rPr lang="en-US" smtClean="0"/>
              <a:t>12/4/2016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7B2-0A68-4295-9B59-1DF554F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8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E0A-126E-44D2-BDF7-82CCDB8D3355}" type="datetimeFigureOut">
              <a:rPr lang="en-US" smtClean="0"/>
              <a:t>12/4/2016 Sunday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7B2-0A68-4295-9B59-1DF554F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6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E0A-126E-44D2-BDF7-82CCDB8D3355}" type="datetimeFigureOut">
              <a:rPr lang="en-US" smtClean="0"/>
              <a:t>12/4/2016 Sunday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7B2-0A68-4295-9B59-1DF554F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E0A-126E-44D2-BDF7-82CCDB8D3355}" type="datetimeFigureOut">
              <a:rPr lang="en-US" smtClean="0"/>
              <a:t>12/4/2016 Sunday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7B2-0A68-4295-9B59-1DF554F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E0A-126E-44D2-BDF7-82CCDB8D3355}" type="datetimeFigureOut">
              <a:rPr lang="en-US" smtClean="0"/>
              <a:t>12/4/2016 Sunday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7B2-0A68-4295-9B59-1DF554F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4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E0A-126E-44D2-BDF7-82CCDB8D3355}" type="datetimeFigureOut">
              <a:rPr lang="en-US" smtClean="0"/>
              <a:t>12/4/2016 Sunday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7B2-0A68-4295-9B59-1DF554F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2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4E0A-126E-44D2-BDF7-82CCDB8D3355}" type="datetimeFigureOut">
              <a:rPr lang="en-US" smtClean="0"/>
              <a:t>12/4/2016 Sunday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B7B2-0A68-4295-9B59-1DF554F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4E0A-126E-44D2-BDF7-82CCDB8D3355}" type="datetimeFigureOut">
              <a:rPr lang="en-US" smtClean="0"/>
              <a:t>12/4/2016 Sunday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B7B2-0A68-4295-9B59-1DF554FFE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4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is simply a structured collection of data:</a:t>
            </a:r>
          </a:p>
          <a:p>
            <a:pPr lvl="1"/>
            <a:r>
              <a:rPr lang="en-US" dirty="0" smtClean="0"/>
              <a:t>your list of songs</a:t>
            </a:r>
          </a:p>
          <a:p>
            <a:pPr lvl="1"/>
            <a:r>
              <a:rPr lang="en-US" dirty="0" smtClean="0"/>
              <a:t>your photo gallery</a:t>
            </a:r>
          </a:p>
          <a:p>
            <a:pPr lvl="1"/>
            <a:r>
              <a:rPr lang="en-US" dirty="0" smtClean="0"/>
              <a:t>your shopping cart</a:t>
            </a:r>
          </a:p>
          <a:p>
            <a:pPr lvl="1"/>
            <a:endParaRPr lang="en-US" dirty="0"/>
          </a:p>
          <a:p>
            <a:r>
              <a:rPr lang="en-US" dirty="0" smtClean="0"/>
              <a:t>Data relates to each other by nature, so we use the term </a:t>
            </a:r>
            <a:r>
              <a:rPr lang="en-US" b="1" dirty="0" smtClean="0"/>
              <a:t>Relational Database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959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Database?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table contains columns and rows, like a spreadsheet.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2" descr="Image result for database tabl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578100"/>
            <a:ext cx="9829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1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Database?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table may relate to another table: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one-to-many</a:t>
            </a:r>
          </a:p>
          <a:p>
            <a:pPr lvl="1"/>
            <a:r>
              <a:rPr lang="en-US" dirty="0" smtClean="0"/>
              <a:t>many-to-one</a:t>
            </a:r>
          </a:p>
          <a:p>
            <a:pPr lvl="1"/>
            <a:r>
              <a:rPr lang="en-US" dirty="0" smtClean="0"/>
              <a:t>many-to-many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3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stands for Structured Query Language</a:t>
            </a:r>
          </a:p>
          <a:p>
            <a:r>
              <a:rPr lang="en-US" dirty="0" smtClean="0"/>
              <a:t>SQL is the standardized language used to access database</a:t>
            </a:r>
          </a:p>
          <a:p>
            <a:r>
              <a:rPr lang="en-US" dirty="0" smtClean="0"/>
              <a:t>SQL contains three parts:</a:t>
            </a:r>
          </a:p>
          <a:p>
            <a:pPr lvl="1"/>
            <a:r>
              <a:rPr lang="en-US" dirty="0" smtClean="0"/>
              <a:t>Data definition language</a:t>
            </a:r>
          </a:p>
          <a:p>
            <a:pPr lvl="2"/>
            <a:r>
              <a:rPr lang="en-US" dirty="0" smtClean="0"/>
              <a:t>define the database and its objects, e.g. tables, views, triggers, stored procedures and etc.</a:t>
            </a:r>
          </a:p>
          <a:p>
            <a:pPr lvl="1"/>
            <a:r>
              <a:rPr lang="en-US" dirty="0" smtClean="0"/>
              <a:t>Data manipulation language</a:t>
            </a:r>
          </a:p>
          <a:p>
            <a:pPr lvl="2"/>
            <a:r>
              <a:rPr lang="en-US" dirty="0" smtClean="0"/>
              <a:t>query and update data</a:t>
            </a:r>
          </a:p>
          <a:p>
            <a:pPr lvl="1"/>
            <a:r>
              <a:rPr lang="en-US" dirty="0" smtClean="0"/>
              <a:t>Data control language</a:t>
            </a:r>
          </a:p>
          <a:p>
            <a:pPr lvl="2"/>
            <a:r>
              <a:rPr lang="en-US" dirty="0" smtClean="0"/>
              <a:t>grant the permissions to a user to access a certain data in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4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is a database management system that allows you to manage relational databases.</a:t>
            </a:r>
          </a:p>
          <a:p>
            <a:endParaRPr lang="en-US" dirty="0" smtClean="0"/>
          </a:p>
          <a:p>
            <a:r>
              <a:rPr lang="en-US" dirty="0" smtClean="0"/>
              <a:t>It is open source software provided by Oracle.</a:t>
            </a:r>
          </a:p>
          <a:p>
            <a:endParaRPr lang="en-US" dirty="0" smtClean="0"/>
          </a:p>
          <a:p>
            <a:r>
              <a:rPr lang="en-US" dirty="0" smtClean="0"/>
              <a:t>MySQL is pretty easy to master comparing with other database software like Oracle Database or Microsoft </a:t>
            </a:r>
            <a:r>
              <a:rPr lang="en-US" smtClean="0"/>
              <a:t>SQL Server.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0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SQL Intro</vt:lpstr>
      <vt:lpstr>What is Database?</vt:lpstr>
      <vt:lpstr>What is Database? (Continued)</vt:lpstr>
      <vt:lpstr>What is Database? (Continued)</vt:lpstr>
      <vt:lpstr>What is SQL?</vt:lpstr>
      <vt:lpstr>What is MySQL?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</dc:title>
  <dc:creator>Le Deng</dc:creator>
  <cp:lastModifiedBy>Le Deng</cp:lastModifiedBy>
  <cp:revision>15</cp:revision>
  <dcterms:created xsi:type="dcterms:W3CDTF">2016-12-04T21:59:21Z</dcterms:created>
  <dcterms:modified xsi:type="dcterms:W3CDTF">2016-12-04T22:16:35Z</dcterms:modified>
</cp:coreProperties>
</file>