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FBF3-4457-489E-87FA-1338EDF82A36}" type="datetimeFigureOut">
              <a:rPr lang="en-US" smtClean="0"/>
              <a:t>12/10/2016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D25B-7104-42F1-BF59-26637B065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Storage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Archive</a:t>
            </a:r>
            <a:r>
              <a:rPr lang="en-US" dirty="0"/>
              <a:t> storage engine is </a:t>
            </a:r>
            <a:r>
              <a:rPr lang="en-US" dirty="0" smtClean="0"/>
              <a:t>optimized </a:t>
            </a:r>
            <a:r>
              <a:rPr lang="en-US" dirty="0"/>
              <a:t>for high speed inserting.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compresses data as it is inserted.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support transactions.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ideal for storing, retrieving large amounts of seldom referenced historical, archived data.</a:t>
            </a:r>
          </a:p>
        </p:txBody>
      </p:sp>
    </p:spTree>
    <p:extLst>
      <p:ext uri="{BB962C8B-B14F-4D97-AF65-F5344CB8AC3E}">
        <p14:creationId xmlns:p14="http://schemas.microsoft.com/office/powerpoint/2010/main" val="20627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Blackhole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 err="1"/>
              <a:t>Blackhole</a:t>
            </a:r>
            <a:r>
              <a:rPr lang="en-US" dirty="0"/>
              <a:t> storage engine accepts but does not store data. </a:t>
            </a:r>
            <a:endParaRPr lang="en-US" dirty="0" smtClean="0"/>
          </a:p>
          <a:p>
            <a:r>
              <a:rPr lang="en-US" dirty="0" smtClean="0"/>
              <a:t>Retrievals </a:t>
            </a:r>
            <a:r>
              <a:rPr lang="en-US" dirty="0"/>
              <a:t>always return an empty set.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functionality can be used in distributed database design where data is automatically replicated, but not stored locally.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storage engine can be used to perform performance tests or other testing.</a:t>
            </a:r>
          </a:p>
        </p:txBody>
      </p:sp>
    </p:spTree>
    <p:extLst>
      <p:ext uri="{BB962C8B-B14F-4D97-AF65-F5344CB8AC3E}">
        <p14:creationId xmlns:p14="http://schemas.microsoft.com/office/powerpoint/2010/main" val="26349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Federated</a:t>
            </a:r>
            <a:r>
              <a:rPr lang="en-US" dirty="0"/>
              <a:t> storage engine offers the ability to separate MySQL servers to create one logical database from many physical servers. </a:t>
            </a:r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on the local server are automatically executed on the remote (federated) tables.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data is stored on the local tables.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good for distributed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4280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14" y="119476"/>
            <a:ext cx="7171428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Storage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storage engine is a software module that a database management system uses to </a:t>
            </a:r>
            <a:r>
              <a:rPr lang="en-US" dirty="0">
                <a:solidFill>
                  <a:schemeClr val="accent2"/>
                </a:solidFill>
              </a:rPr>
              <a:t>create, read, update data </a:t>
            </a:r>
            <a:r>
              <a:rPr lang="en-US" dirty="0"/>
              <a:t>from a database.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storage engines in MySQL. </a:t>
            </a:r>
            <a:r>
              <a:rPr lang="en-US" dirty="0">
                <a:solidFill>
                  <a:schemeClr val="accent2"/>
                </a:solidFill>
              </a:rPr>
              <a:t>Transactional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non-transactional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4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storage engine for MySQL prior to version 5.5 was </a:t>
            </a:r>
            <a:r>
              <a:rPr lang="en-US" dirty="0" err="1" smtClean="0">
                <a:solidFill>
                  <a:schemeClr val="accent2"/>
                </a:solidFill>
              </a:rPr>
              <a:t>MyISAM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For MySQL 5.5 and later, the default storage engine is </a:t>
            </a:r>
            <a:r>
              <a:rPr lang="en-US" dirty="0" err="1">
                <a:solidFill>
                  <a:schemeClr val="accent2"/>
                </a:solidFill>
              </a:rPr>
              <a:t>InnoDB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supported storage engines:</a:t>
            </a:r>
          </a:p>
          <a:p>
            <a:pPr lvl="1"/>
            <a:r>
              <a:rPr lang="en-US" dirty="0" err="1"/>
              <a:t>MyISAM</a:t>
            </a:r>
            <a:endParaRPr lang="en-US" dirty="0"/>
          </a:p>
          <a:p>
            <a:pPr lvl="1"/>
            <a:r>
              <a:rPr lang="en-US" dirty="0" err="1"/>
              <a:t>InnoDB</a:t>
            </a:r>
            <a:endParaRPr lang="en-US" dirty="0"/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Archive</a:t>
            </a:r>
          </a:p>
          <a:p>
            <a:pPr lvl="1"/>
            <a:r>
              <a:rPr lang="en-US" dirty="0" err="1" smtClean="0"/>
              <a:t>Blackhole</a:t>
            </a:r>
            <a:endParaRPr lang="en-US" dirty="0" smtClean="0"/>
          </a:p>
          <a:p>
            <a:pPr lvl="1"/>
            <a:r>
              <a:rPr lang="en-US" dirty="0" smtClean="0"/>
              <a:t>Federated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MyISAM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MyISAM</a:t>
            </a:r>
            <a:r>
              <a:rPr lang="en-US" dirty="0"/>
              <a:t> is the original storage engine.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fast storage engine.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support transactions. </a:t>
            </a:r>
            <a:endParaRPr lang="en-US" dirty="0" smtClean="0"/>
          </a:p>
          <a:p>
            <a:r>
              <a:rPr lang="en-US" dirty="0" err="1" smtClean="0"/>
              <a:t>MyISAM</a:t>
            </a:r>
            <a:r>
              <a:rPr lang="en-US" dirty="0" smtClean="0"/>
              <a:t> </a:t>
            </a:r>
            <a:r>
              <a:rPr lang="en-US" dirty="0"/>
              <a:t>provides table-level locking.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most in Web, data warehousing.</a:t>
            </a:r>
          </a:p>
        </p:txBody>
      </p:sp>
    </p:spTree>
    <p:extLst>
      <p:ext uri="{BB962C8B-B14F-4D97-AF65-F5344CB8AC3E}">
        <p14:creationId xmlns:p14="http://schemas.microsoft.com/office/powerpoint/2010/main" val="14341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InnoDB</a:t>
            </a:r>
            <a:r>
              <a:rPr lang="en-US" dirty="0"/>
              <a:t> is the most widely used storage engine with transaction support.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ACID compliant storage engine.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row-level locking, crash recovery and multi-version concurrency control.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>
                <a:solidFill>
                  <a:schemeClr val="accent2"/>
                </a:solidFill>
              </a:rPr>
              <a:t>only engine </a:t>
            </a:r>
            <a:r>
              <a:rPr lang="en-US" dirty="0"/>
              <a:t>which provides foreign key referential integrity constraint.</a:t>
            </a:r>
          </a:p>
        </p:txBody>
      </p:sp>
    </p:spTree>
    <p:extLst>
      <p:ext uri="{BB962C8B-B14F-4D97-AF65-F5344CB8AC3E}">
        <p14:creationId xmlns:p14="http://schemas.microsoft.com/office/powerpoint/2010/main" val="8741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Memory</a:t>
            </a:r>
            <a:r>
              <a:rPr lang="en-US" dirty="0"/>
              <a:t> storage engine creates tables in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>
                <a:solidFill>
                  <a:schemeClr val="accent2"/>
                </a:solidFill>
              </a:rPr>
              <a:t>fastest</a:t>
            </a:r>
            <a:r>
              <a:rPr lang="en-US" dirty="0"/>
              <a:t> engine.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table-level locking.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support transactions.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storage engine is ideal for creating temporary tables or quick lookups.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lost when the database is restarted.</a:t>
            </a:r>
          </a:p>
        </p:txBody>
      </p:sp>
    </p:spTree>
    <p:extLst>
      <p:ext uri="{BB962C8B-B14F-4D97-AF65-F5344CB8AC3E}">
        <p14:creationId xmlns:p14="http://schemas.microsoft.com/office/powerpoint/2010/main" val="734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CSV</a:t>
            </a:r>
            <a:r>
              <a:rPr lang="en-US" dirty="0"/>
              <a:t> stores data in CSV files.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great flexibility, because data in this format is easily integrated into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248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Merge</a:t>
            </a:r>
            <a:r>
              <a:rPr lang="en-US" dirty="0"/>
              <a:t> operates on underlying </a:t>
            </a:r>
            <a:r>
              <a:rPr lang="en-US" dirty="0" err="1"/>
              <a:t>MyISAM</a:t>
            </a:r>
            <a:r>
              <a:rPr lang="en-US" dirty="0"/>
              <a:t> tables. </a:t>
            </a:r>
            <a:endParaRPr lang="en-US" dirty="0" smtClean="0"/>
          </a:p>
          <a:p>
            <a:r>
              <a:rPr lang="en-US" dirty="0" smtClean="0"/>
              <a:t>Merge </a:t>
            </a:r>
            <a:r>
              <a:rPr lang="en-US" dirty="0"/>
              <a:t>tables help manage large volumes of data more easily.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logically groups a series of identical </a:t>
            </a:r>
            <a:r>
              <a:rPr lang="en-US" dirty="0" err="1"/>
              <a:t>MyISAM</a:t>
            </a:r>
            <a:r>
              <a:rPr lang="en-US" dirty="0"/>
              <a:t> tables, and references them as one object. </a:t>
            </a: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for data warehousing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2986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MySQL Storage Engines</vt:lpstr>
      <vt:lpstr>What is Storage Engine?</vt:lpstr>
      <vt:lpstr>Default Engine</vt:lpstr>
      <vt:lpstr>List Storage Engine</vt:lpstr>
      <vt:lpstr>MyISAM</vt:lpstr>
      <vt:lpstr>InnoDB</vt:lpstr>
      <vt:lpstr>Memory Engine</vt:lpstr>
      <vt:lpstr>CSV Engine</vt:lpstr>
      <vt:lpstr>Merge Engine</vt:lpstr>
      <vt:lpstr>Archive Engine</vt:lpstr>
      <vt:lpstr>Blackhole Engine</vt:lpstr>
      <vt:lpstr>Federated Engine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Storage Engines</dc:title>
  <dc:creator>Le Deng</dc:creator>
  <cp:lastModifiedBy>Le Deng</cp:lastModifiedBy>
  <cp:revision>35</cp:revision>
  <dcterms:created xsi:type="dcterms:W3CDTF">2016-12-11T00:18:41Z</dcterms:created>
  <dcterms:modified xsi:type="dcterms:W3CDTF">2016-12-11T00:56:25Z</dcterms:modified>
</cp:coreProperties>
</file>