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282" r:id="rId6"/>
    <p:sldId id="307" r:id="rId7"/>
    <p:sldId id="322" r:id="rId8"/>
    <p:sldId id="281" r:id="rId9"/>
    <p:sldId id="314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FDFAF6"/>
    <a:srgbClr val="202C8F"/>
    <a:srgbClr val="FDFBF6"/>
    <a:srgbClr val="AAC4E9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720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Flight Notification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195861"/>
            <a:ext cx="7965461" cy="994164"/>
          </a:xfrm>
        </p:spPr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351279"/>
            <a:ext cx="7965460" cy="5310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Frontend Tech Stack:</a:t>
            </a:r>
          </a:p>
          <a:p>
            <a:pPr marL="0" indent="0">
              <a:buNone/>
            </a:pPr>
            <a:r>
              <a:rPr lang="en-US" sz="1800" dirty="0"/>
              <a:t>1. </a:t>
            </a:r>
            <a:r>
              <a:rPr lang="en-US" sz="1800" b="1" dirty="0"/>
              <a:t>React.js: </a:t>
            </a:r>
            <a:r>
              <a:rPr lang="en-US" sz="1800" dirty="0"/>
              <a:t>A JavaScript library for building user interfaces.</a:t>
            </a:r>
          </a:p>
          <a:p>
            <a:pPr marL="0" indent="0">
              <a:buNone/>
            </a:pPr>
            <a:r>
              <a:rPr lang="en-US" sz="1800" dirty="0"/>
              <a:t>2. </a:t>
            </a:r>
            <a:r>
              <a:rPr lang="en-US" sz="1800" b="1" dirty="0"/>
              <a:t>Socket.IO-Client:</a:t>
            </a:r>
            <a:r>
              <a:rPr lang="en-US" sz="1800" dirty="0"/>
              <a:t> For real-time communication with the backend via Web Sockets.</a:t>
            </a:r>
          </a:p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b="1" dirty="0"/>
              <a:t>React Router: </a:t>
            </a:r>
            <a:r>
              <a:rPr lang="en-US" sz="1800" dirty="0"/>
              <a:t>For client-side routing and navigation.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Backend Tech Stack:</a:t>
            </a:r>
          </a:p>
          <a:p>
            <a:pPr marL="0" indent="0">
              <a:buNone/>
            </a:pPr>
            <a:r>
              <a:rPr lang="en-US" sz="1800" dirty="0"/>
              <a:t>1. </a:t>
            </a:r>
            <a:r>
              <a:rPr lang="en-US" sz="1800" b="1" dirty="0"/>
              <a:t>Node.js</a:t>
            </a:r>
            <a:r>
              <a:rPr lang="en-US" sz="1800" dirty="0"/>
              <a:t>: JavaScript runtime for building the server-side application.</a:t>
            </a:r>
          </a:p>
          <a:p>
            <a:pPr marL="0" indent="0">
              <a:buNone/>
            </a:pPr>
            <a:r>
              <a:rPr lang="en-US" sz="1800" dirty="0"/>
              <a:t>2. </a:t>
            </a:r>
            <a:r>
              <a:rPr lang="en-US" sz="1800" b="1" dirty="0"/>
              <a:t>Express</a:t>
            </a:r>
            <a:r>
              <a:rPr lang="en-US" sz="1800" dirty="0"/>
              <a:t>: Web framework for Node.js. Fast, unopinionated, minimalist web framework for Node.js.</a:t>
            </a:r>
          </a:p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b="1" dirty="0" err="1"/>
              <a:t>Nodemailer</a:t>
            </a:r>
            <a:r>
              <a:rPr lang="en-US" sz="1800" dirty="0"/>
              <a:t>: Module for sending emails using SMTP.</a:t>
            </a:r>
          </a:p>
          <a:p>
            <a:pPr marL="0" indent="0">
              <a:buNone/>
            </a:pPr>
            <a:r>
              <a:rPr lang="en-US" sz="1800" dirty="0"/>
              <a:t>4. </a:t>
            </a:r>
            <a:r>
              <a:rPr lang="en-US" sz="1800" b="1" dirty="0"/>
              <a:t>Socket.IO</a:t>
            </a:r>
            <a:r>
              <a:rPr lang="en-US" sz="1800" dirty="0"/>
              <a:t>: Library for real-time web applications, enabling real-time, bidirectional communication between web clients and servers.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Connection Establishment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9F7B9B9-7251-678C-3956-D206EEFA483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8712" r="38712"/>
          <a:stretch>
            <a:fillRect/>
          </a:stretch>
        </p:blipFill>
        <p:spPr>
          <a:xfrm>
            <a:off x="443345" y="249237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Connection flowchart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016730-CDD9-7E1A-D6CB-56625F07D6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duotone>
              <a:prstClr val="black"/>
              <a:srgbClr val="FDFAF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15189" y="2198645"/>
            <a:ext cx="10510838" cy="3947512"/>
          </a:xfr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Working Of SERVER   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How actually we are achieving this.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8350D5-291A-3787-1CD3-65E1E3143A7F}"/>
              </a:ext>
            </a:extLst>
          </p:cNvPr>
          <p:cNvCxnSpPr/>
          <p:nvPr/>
        </p:nvCxnSpPr>
        <p:spPr>
          <a:xfrm>
            <a:off x="2593910" y="5010539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A21632EA-EA52-49C5-84AF-1F4C277486AC}"/>
              </a:ext>
            </a:extLst>
          </p:cNvPr>
          <p:cNvSpPr/>
          <p:nvPr/>
        </p:nvSpPr>
        <p:spPr>
          <a:xfrm>
            <a:off x="3125756" y="3144416"/>
            <a:ext cx="513184" cy="284584"/>
          </a:xfrm>
          <a:prstGeom prst="leftRightArrow">
            <a:avLst/>
          </a:prstGeom>
          <a:solidFill>
            <a:srgbClr val="1F2C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8" y="816017"/>
            <a:ext cx="7043617" cy="1137286"/>
          </a:xfrm>
        </p:spPr>
        <p:txBody>
          <a:bodyPr/>
          <a:lstStyle/>
          <a:p>
            <a:r>
              <a:rPr lang="en-US" dirty="0"/>
              <a:t>API FLOW from server to client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097897-56F4-0191-0932-4513534402D1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606800" y="1953302"/>
            <a:ext cx="8453120" cy="4528778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{9B5A7BBF-A12F-4941-B1DA-0ABC7381AF62}tf78438558_win32</Template>
  <TotalTime>47</TotalTime>
  <Words>149</Words>
  <Application>Microsoft Office PowerPoint</Application>
  <PresentationFormat>Widescreen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Flight Notification System</vt:lpstr>
      <vt:lpstr>Technology used</vt:lpstr>
      <vt:lpstr>Connection Establishment</vt:lpstr>
      <vt:lpstr>Connection flowchart</vt:lpstr>
      <vt:lpstr>Working Of SERVER    CLIENT</vt:lpstr>
      <vt:lpstr>API FLOW from server to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Pushkar gupta</dc:creator>
  <cp:lastModifiedBy>Pushkar gupta</cp:lastModifiedBy>
  <cp:revision>1</cp:revision>
  <dcterms:created xsi:type="dcterms:W3CDTF">2024-07-30T13:49:28Z</dcterms:created>
  <dcterms:modified xsi:type="dcterms:W3CDTF">2024-07-30T14:36:43Z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