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40"/>
  </p:notesMasterIdLst>
  <p:sldIdLst>
    <p:sldId id="295" r:id="rId2"/>
    <p:sldId id="296" r:id="rId3"/>
    <p:sldId id="297" r:id="rId4"/>
    <p:sldId id="298" r:id="rId5"/>
    <p:sldId id="299" r:id="rId6"/>
    <p:sldId id="300" r:id="rId7"/>
    <p:sldId id="263" r:id="rId8"/>
    <p:sldId id="266" r:id="rId9"/>
    <p:sldId id="267" r:id="rId10"/>
    <p:sldId id="268" r:id="rId11"/>
    <p:sldId id="269" r:id="rId12"/>
    <p:sldId id="270" r:id="rId13"/>
    <p:sldId id="271" r:id="rId14"/>
    <p:sldId id="272" r:id="rId15"/>
    <p:sldId id="302" r:id="rId16"/>
    <p:sldId id="303" r:id="rId17"/>
    <p:sldId id="304" r:id="rId18"/>
    <p:sldId id="273" r:id="rId19"/>
    <p:sldId id="274" r:id="rId20"/>
    <p:sldId id="305" r:id="rId21"/>
    <p:sldId id="275" r:id="rId22"/>
    <p:sldId id="276" r:id="rId23"/>
    <p:sldId id="306" r:id="rId24"/>
    <p:sldId id="307" r:id="rId25"/>
    <p:sldId id="282" r:id="rId26"/>
    <p:sldId id="279" r:id="rId27"/>
    <p:sldId id="280" r:id="rId28"/>
    <p:sldId id="281" r:id="rId29"/>
    <p:sldId id="283" r:id="rId30"/>
    <p:sldId id="284" r:id="rId31"/>
    <p:sldId id="285" r:id="rId32"/>
    <p:sldId id="286" r:id="rId33"/>
    <p:sldId id="287"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8ee8d87c531baefd" providerId="LiveId" clId="{AC59EB0D-5247-4E8F-8FF2-DEBAC5829F31}"/>
    <pc:docChg chg="delSld modSld">
      <pc:chgData name="" userId="8ee8d87c531baefd" providerId="LiveId" clId="{AC59EB0D-5247-4E8F-8FF2-DEBAC5829F31}" dt="2023-04-11T07:18:31.039" v="7" actId="2696"/>
      <pc:docMkLst>
        <pc:docMk/>
      </pc:docMkLst>
      <pc:sldChg chg="modSp">
        <pc:chgData name="" userId="8ee8d87c531baefd" providerId="LiveId" clId="{AC59EB0D-5247-4E8F-8FF2-DEBAC5829F31}" dt="2023-04-11T07:16:35.809" v="5" actId="1076"/>
        <pc:sldMkLst>
          <pc:docMk/>
          <pc:sldMk cId="1480512091" sldId="282"/>
        </pc:sldMkLst>
        <pc:spChg chg="mod">
          <ac:chgData name="" userId="8ee8d87c531baefd" providerId="LiveId" clId="{AC59EB0D-5247-4E8F-8FF2-DEBAC5829F31}" dt="2023-04-11T07:14:02.402" v="4" actId="1076"/>
          <ac:spMkLst>
            <pc:docMk/>
            <pc:sldMk cId="1480512091" sldId="282"/>
            <ac:spMk id="2" creationId="{00000000-0000-0000-0000-000000000000}"/>
          </ac:spMkLst>
        </pc:spChg>
        <pc:spChg chg="mod">
          <ac:chgData name="" userId="8ee8d87c531baefd" providerId="LiveId" clId="{AC59EB0D-5247-4E8F-8FF2-DEBAC5829F31}" dt="2023-04-11T07:14:02.402" v="4" actId="1076"/>
          <ac:spMkLst>
            <pc:docMk/>
            <pc:sldMk cId="1480512091" sldId="282"/>
            <ac:spMk id="3" creationId="{00000000-0000-0000-0000-000000000000}"/>
          </ac:spMkLst>
        </pc:spChg>
        <pc:spChg chg="mod">
          <ac:chgData name="" userId="8ee8d87c531baefd" providerId="LiveId" clId="{AC59EB0D-5247-4E8F-8FF2-DEBAC5829F31}" dt="2023-04-11T07:14:02.402" v="4" actId="1076"/>
          <ac:spMkLst>
            <pc:docMk/>
            <pc:sldMk cId="1480512091" sldId="282"/>
            <ac:spMk id="6" creationId="{00000000-0000-0000-0000-000000000000}"/>
          </ac:spMkLst>
        </pc:spChg>
        <pc:spChg chg="mod">
          <ac:chgData name="" userId="8ee8d87c531baefd" providerId="LiveId" clId="{AC59EB0D-5247-4E8F-8FF2-DEBAC5829F31}" dt="2023-04-11T07:14:02.402" v="4" actId="1076"/>
          <ac:spMkLst>
            <pc:docMk/>
            <pc:sldMk cId="1480512091" sldId="282"/>
            <ac:spMk id="7" creationId="{00000000-0000-0000-0000-000000000000}"/>
          </ac:spMkLst>
        </pc:spChg>
        <pc:picChg chg="mod">
          <ac:chgData name="" userId="8ee8d87c531baefd" providerId="LiveId" clId="{AC59EB0D-5247-4E8F-8FF2-DEBAC5829F31}" dt="2023-04-11T07:14:02.402" v="4" actId="1076"/>
          <ac:picMkLst>
            <pc:docMk/>
            <pc:sldMk cId="1480512091" sldId="282"/>
            <ac:picMk id="4" creationId="{00000000-0000-0000-0000-000000000000}"/>
          </ac:picMkLst>
        </pc:picChg>
        <pc:picChg chg="mod">
          <ac:chgData name="" userId="8ee8d87c531baefd" providerId="LiveId" clId="{AC59EB0D-5247-4E8F-8FF2-DEBAC5829F31}" dt="2023-04-11T07:16:35.809" v="5" actId="1076"/>
          <ac:picMkLst>
            <pc:docMk/>
            <pc:sldMk cId="1480512091" sldId="282"/>
            <ac:picMk id="8" creationId="{8224A7AE-B742-39EF-22BE-6F7B35383434}"/>
          </ac:picMkLst>
        </pc:picChg>
        <pc:picChg chg="mod">
          <ac:chgData name="" userId="8ee8d87c531baefd" providerId="LiveId" clId="{AC59EB0D-5247-4E8F-8FF2-DEBAC5829F31}" dt="2023-04-11T07:14:02.402" v="4" actId="1076"/>
          <ac:picMkLst>
            <pc:docMk/>
            <pc:sldMk cId="1480512091" sldId="282"/>
            <ac:picMk id="9218" creationId="{024550AA-B2A8-822B-C3FC-73F4A9B014D8}"/>
          </ac:picMkLst>
        </pc:picChg>
      </pc:sldChg>
      <pc:sldChg chg="del">
        <pc:chgData name="" userId="8ee8d87c531baefd" providerId="LiveId" clId="{AC59EB0D-5247-4E8F-8FF2-DEBAC5829F31}" dt="2023-04-11T07:17:53.134" v="6" actId="2696"/>
        <pc:sldMkLst>
          <pc:docMk/>
          <pc:sldMk cId="4045703040" sldId="309"/>
        </pc:sldMkLst>
      </pc:sldChg>
      <pc:sldChg chg="del">
        <pc:chgData name="" userId="8ee8d87c531baefd" providerId="LiveId" clId="{AC59EB0D-5247-4E8F-8FF2-DEBAC5829F31}" dt="2023-04-11T07:18:31.039" v="7" actId="2696"/>
        <pc:sldMkLst>
          <pc:docMk/>
          <pc:sldMk cId="3980584819"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E744C-EF3F-431E-B483-66B71789F449}"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3CAE6-1FD8-4D44-B359-E74A0C4D8E43}" type="slidenum">
              <a:rPr lang="en-US" smtClean="0"/>
              <a:t>‹#›</a:t>
            </a:fld>
            <a:endParaRPr lang="en-US"/>
          </a:p>
        </p:txBody>
      </p:sp>
    </p:spTree>
    <p:extLst>
      <p:ext uri="{BB962C8B-B14F-4D97-AF65-F5344CB8AC3E}">
        <p14:creationId xmlns:p14="http://schemas.microsoft.com/office/powerpoint/2010/main" val="4058651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D3CAE6-1FD8-4D44-B359-E74A0C4D8E43}" type="slidenum">
              <a:rPr lang="en-US" smtClean="0"/>
              <a:t>27</a:t>
            </a:fld>
            <a:endParaRPr lang="en-US"/>
          </a:p>
        </p:txBody>
      </p:sp>
    </p:spTree>
    <p:extLst>
      <p:ext uri="{BB962C8B-B14F-4D97-AF65-F5344CB8AC3E}">
        <p14:creationId xmlns:p14="http://schemas.microsoft.com/office/powerpoint/2010/main" val="4271842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6153-631A-4CC0-9C3A-5B7345FF74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90C0D5-6836-4479-A9A7-C4A964F8F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C29BEA-B3B0-4898-9C03-739794040F11}"/>
              </a:ext>
            </a:extLst>
          </p:cNvPr>
          <p:cNvSpPr>
            <a:spLocks noGrp="1"/>
          </p:cNvSpPr>
          <p:nvPr>
            <p:ph type="dt" sz="half" idx="10"/>
          </p:nvPr>
        </p:nvSpPr>
        <p:spPr/>
        <p:txBody>
          <a:bodyPr/>
          <a:lstStyle/>
          <a:p>
            <a:fld id="{0A0F0657-F327-4F87-A758-AA2181356477}" type="datetime1">
              <a:rPr lang="en-US" smtClean="0"/>
              <a:t>4/11/2023</a:t>
            </a:fld>
            <a:endParaRPr lang="en-US"/>
          </a:p>
        </p:txBody>
      </p:sp>
      <p:sp>
        <p:nvSpPr>
          <p:cNvPr id="5" name="Footer Placeholder 4">
            <a:extLst>
              <a:ext uri="{FF2B5EF4-FFF2-40B4-BE49-F238E27FC236}">
                <a16:creationId xmlns:a16="http://schemas.microsoft.com/office/drawing/2014/main" id="{16798DF0-DC7B-4866-8F0B-0A6C2D720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1A76C-D491-436B-B64E-E7D07D7C8ABB}"/>
              </a:ext>
            </a:extLst>
          </p:cNvPr>
          <p:cNvSpPr>
            <a:spLocks noGrp="1"/>
          </p:cNvSpPr>
          <p:nvPr>
            <p:ph type="sldNum" sz="quarter" idx="12"/>
          </p:nvPr>
        </p:nvSpPr>
        <p:spPr/>
        <p:txBody>
          <a:bodyPr/>
          <a:lstStyle/>
          <a:p>
            <a:fld id="{DAC03E6C-44E6-49B1-B9DD-E7178A7F7B3A}" type="slidenum">
              <a:rPr lang="en-US" smtClean="0"/>
              <a:t>‹#›</a:t>
            </a:fld>
            <a:endParaRPr lang="en-US"/>
          </a:p>
        </p:txBody>
      </p:sp>
    </p:spTree>
    <p:extLst>
      <p:ext uri="{BB962C8B-B14F-4D97-AF65-F5344CB8AC3E}">
        <p14:creationId xmlns:p14="http://schemas.microsoft.com/office/powerpoint/2010/main" val="424770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EBD1-CDE8-4657-8321-47BF1E555D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1FD157-E69E-427F-B098-6C0656691E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5D603F-A390-4963-AFF1-58AD6F7D12C7}"/>
              </a:ext>
            </a:extLst>
          </p:cNvPr>
          <p:cNvSpPr>
            <a:spLocks noGrp="1"/>
          </p:cNvSpPr>
          <p:nvPr>
            <p:ph type="dt" sz="half" idx="10"/>
          </p:nvPr>
        </p:nvSpPr>
        <p:spPr/>
        <p:txBody>
          <a:bodyPr/>
          <a:lstStyle/>
          <a:p>
            <a:fld id="{0C5E416D-6622-4DB3-8AAF-833C9E51FC6D}" type="datetime1">
              <a:rPr lang="en-US" smtClean="0"/>
              <a:t>4/11/2023</a:t>
            </a:fld>
            <a:endParaRPr lang="en-US"/>
          </a:p>
        </p:txBody>
      </p:sp>
      <p:sp>
        <p:nvSpPr>
          <p:cNvPr id="5" name="Footer Placeholder 4">
            <a:extLst>
              <a:ext uri="{FF2B5EF4-FFF2-40B4-BE49-F238E27FC236}">
                <a16:creationId xmlns:a16="http://schemas.microsoft.com/office/drawing/2014/main" id="{A7476A8F-93F4-4D74-BAB5-00C1047A0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30061-7968-49C4-A6AB-DC66738EBEDB}"/>
              </a:ext>
            </a:extLst>
          </p:cNvPr>
          <p:cNvSpPr>
            <a:spLocks noGrp="1"/>
          </p:cNvSpPr>
          <p:nvPr>
            <p:ph type="sldNum" sz="quarter" idx="12"/>
          </p:nvPr>
        </p:nvSpPr>
        <p:spPr/>
        <p:txBody>
          <a:bodyPr/>
          <a:lstStyle/>
          <a:p>
            <a:fld id="{DAC03E6C-44E6-49B1-B9DD-E7178A7F7B3A}" type="slidenum">
              <a:rPr lang="en-US" smtClean="0"/>
              <a:t>‹#›</a:t>
            </a:fld>
            <a:endParaRPr lang="en-US"/>
          </a:p>
        </p:txBody>
      </p:sp>
    </p:spTree>
    <p:extLst>
      <p:ext uri="{BB962C8B-B14F-4D97-AF65-F5344CB8AC3E}">
        <p14:creationId xmlns:p14="http://schemas.microsoft.com/office/powerpoint/2010/main" val="181393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74F4F1-88F6-4227-8BE3-10557D6F1C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2FDDEB-5950-47A7-B670-1F439BF335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9CE5BD-7AD8-40C1-9659-465A0B551177}"/>
              </a:ext>
            </a:extLst>
          </p:cNvPr>
          <p:cNvSpPr>
            <a:spLocks noGrp="1"/>
          </p:cNvSpPr>
          <p:nvPr>
            <p:ph type="dt" sz="half" idx="10"/>
          </p:nvPr>
        </p:nvSpPr>
        <p:spPr/>
        <p:txBody>
          <a:bodyPr/>
          <a:lstStyle/>
          <a:p>
            <a:fld id="{711229C1-9101-49A4-8F34-081E0777F862}" type="datetime1">
              <a:rPr lang="en-US" smtClean="0"/>
              <a:t>4/11/2023</a:t>
            </a:fld>
            <a:endParaRPr lang="en-US"/>
          </a:p>
        </p:txBody>
      </p:sp>
      <p:sp>
        <p:nvSpPr>
          <p:cNvPr id="5" name="Footer Placeholder 4">
            <a:extLst>
              <a:ext uri="{FF2B5EF4-FFF2-40B4-BE49-F238E27FC236}">
                <a16:creationId xmlns:a16="http://schemas.microsoft.com/office/drawing/2014/main" id="{3F65A260-1A0C-43C4-8144-F16796EDB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41215-43A6-489C-B613-3870F19EF539}"/>
              </a:ext>
            </a:extLst>
          </p:cNvPr>
          <p:cNvSpPr>
            <a:spLocks noGrp="1"/>
          </p:cNvSpPr>
          <p:nvPr>
            <p:ph type="sldNum" sz="quarter" idx="12"/>
          </p:nvPr>
        </p:nvSpPr>
        <p:spPr/>
        <p:txBody>
          <a:bodyPr/>
          <a:lstStyle/>
          <a:p>
            <a:fld id="{DAC03E6C-44E6-49B1-B9DD-E7178A7F7B3A}" type="slidenum">
              <a:rPr lang="en-US" smtClean="0"/>
              <a:t>‹#›</a:t>
            </a:fld>
            <a:endParaRPr lang="en-US"/>
          </a:p>
        </p:txBody>
      </p:sp>
    </p:spTree>
    <p:extLst>
      <p:ext uri="{BB962C8B-B14F-4D97-AF65-F5344CB8AC3E}">
        <p14:creationId xmlns:p14="http://schemas.microsoft.com/office/powerpoint/2010/main" val="195595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EFCB-26B3-4254-81E9-DCB33D5666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231182-3A7C-4A11-A272-3FD4311374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D6443E-ACB1-4781-9196-BEC74D281F61}"/>
              </a:ext>
            </a:extLst>
          </p:cNvPr>
          <p:cNvSpPr>
            <a:spLocks noGrp="1"/>
          </p:cNvSpPr>
          <p:nvPr>
            <p:ph type="dt" sz="half" idx="10"/>
          </p:nvPr>
        </p:nvSpPr>
        <p:spPr/>
        <p:txBody>
          <a:bodyPr/>
          <a:lstStyle/>
          <a:p>
            <a:fld id="{96EAD615-0817-43DA-8410-B7DE9D6DC3F1}" type="datetime1">
              <a:rPr lang="en-US" smtClean="0"/>
              <a:t>4/11/2023</a:t>
            </a:fld>
            <a:endParaRPr lang="en-US"/>
          </a:p>
        </p:txBody>
      </p:sp>
      <p:sp>
        <p:nvSpPr>
          <p:cNvPr id="5" name="Footer Placeholder 4">
            <a:extLst>
              <a:ext uri="{FF2B5EF4-FFF2-40B4-BE49-F238E27FC236}">
                <a16:creationId xmlns:a16="http://schemas.microsoft.com/office/drawing/2014/main" id="{3B32F119-7509-4DB6-9F67-4F5DDA893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78722-70EB-4DAA-AA88-1C1ABA0BFE27}"/>
              </a:ext>
            </a:extLst>
          </p:cNvPr>
          <p:cNvSpPr>
            <a:spLocks noGrp="1"/>
          </p:cNvSpPr>
          <p:nvPr>
            <p:ph type="sldNum" sz="quarter" idx="12"/>
          </p:nvPr>
        </p:nvSpPr>
        <p:spPr/>
        <p:txBody>
          <a:bodyPr/>
          <a:lstStyle/>
          <a:p>
            <a:fld id="{DAC03E6C-44E6-49B1-B9DD-E7178A7F7B3A}" type="slidenum">
              <a:rPr lang="en-US" smtClean="0"/>
              <a:t>‹#›</a:t>
            </a:fld>
            <a:endParaRPr lang="en-US"/>
          </a:p>
        </p:txBody>
      </p:sp>
    </p:spTree>
    <p:extLst>
      <p:ext uri="{BB962C8B-B14F-4D97-AF65-F5344CB8AC3E}">
        <p14:creationId xmlns:p14="http://schemas.microsoft.com/office/powerpoint/2010/main" val="91213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DF5A-C4AD-4959-AF68-132675E72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30A858-39C5-41AC-B0C4-038DFF8B9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0D1DF5-A243-4E6C-9521-5B1E903FDC5D}"/>
              </a:ext>
            </a:extLst>
          </p:cNvPr>
          <p:cNvSpPr>
            <a:spLocks noGrp="1"/>
          </p:cNvSpPr>
          <p:nvPr>
            <p:ph type="dt" sz="half" idx="10"/>
          </p:nvPr>
        </p:nvSpPr>
        <p:spPr/>
        <p:txBody>
          <a:bodyPr/>
          <a:lstStyle/>
          <a:p>
            <a:fld id="{F18AD5D6-D643-400A-88CB-C8FBE5F86BB2}" type="datetime1">
              <a:rPr lang="en-US" smtClean="0"/>
              <a:t>4/11/2023</a:t>
            </a:fld>
            <a:endParaRPr lang="en-US"/>
          </a:p>
        </p:txBody>
      </p:sp>
      <p:sp>
        <p:nvSpPr>
          <p:cNvPr id="5" name="Footer Placeholder 4">
            <a:extLst>
              <a:ext uri="{FF2B5EF4-FFF2-40B4-BE49-F238E27FC236}">
                <a16:creationId xmlns:a16="http://schemas.microsoft.com/office/drawing/2014/main" id="{7C51E093-9929-428C-B45A-DDE170B8C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D12E6-ED83-4A9D-B6F7-53DEF6AAD015}"/>
              </a:ext>
            </a:extLst>
          </p:cNvPr>
          <p:cNvSpPr>
            <a:spLocks noGrp="1"/>
          </p:cNvSpPr>
          <p:nvPr>
            <p:ph type="sldNum" sz="quarter" idx="12"/>
          </p:nvPr>
        </p:nvSpPr>
        <p:spPr/>
        <p:txBody>
          <a:bodyPr/>
          <a:lstStyle/>
          <a:p>
            <a:fld id="{DAC03E6C-44E6-49B1-B9DD-E7178A7F7B3A}" type="slidenum">
              <a:rPr lang="en-US" smtClean="0"/>
              <a:t>‹#›</a:t>
            </a:fld>
            <a:endParaRPr lang="en-US"/>
          </a:p>
        </p:txBody>
      </p:sp>
    </p:spTree>
    <p:extLst>
      <p:ext uri="{BB962C8B-B14F-4D97-AF65-F5344CB8AC3E}">
        <p14:creationId xmlns:p14="http://schemas.microsoft.com/office/powerpoint/2010/main" val="425201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41C7-59FA-47AF-8CE3-8C5EC6132C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765DC2-8CC4-4571-8966-F9A3CC7147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2EA67D-38A1-402A-A90A-ED1410A7FC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A17C16-D64B-4617-812B-DFB8773CEBE4}"/>
              </a:ext>
            </a:extLst>
          </p:cNvPr>
          <p:cNvSpPr>
            <a:spLocks noGrp="1"/>
          </p:cNvSpPr>
          <p:nvPr>
            <p:ph type="dt" sz="half" idx="10"/>
          </p:nvPr>
        </p:nvSpPr>
        <p:spPr/>
        <p:txBody>
          <a:bodyPr/>
          <a:lstStyle/>
          <a:p>
            <a:fld id="{F654A2AA-AE06-4318-8B2B-418B266A7C5F}" type="datetime1">
              <a:rPr lang="en-US" smtClean="0"/>
              <a:t>4/11/2023</a:t>
            </a:fld>
            <a:endParaRPr lang="en-US"/>
          </a:p>
        </p:txBody>
      </p:sp>
      <p:sp>
        <p:nvSpPr>
          <p:cNvPr id="6" name="Footer Placeholder 5">
            <a:extLst>
              <a:ext uri="{FF2B5EF4-FFF2-40B4-BE49-F238E27FC236}">
                <a16:creationId xmlns:a16="http://schemas.microsoft.com/office/drawing/2014/main" id="{D556DD82-C469-4E29-B493-4420DF371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B12F6-0BFD-4DAD-B713-5C85EBA07DBC}"/>
              </a:ext>
            </a:extLst>
          </p:cNvPr>
          <p:cNvSpPr>
            <a:spLocks noGrp="1"/>
          </p:cNvSpPr>
          <p:nvPr>
            <p:ph type="sldNum" sz="quarter" idx="12"/>
          </p:nvPr>
        </p:nvSpPr>
        <p:spPr/>
        <p:txBody>
          <a:bodyPr/>
          <a:lstStyle/>
          <a:p>
            <a:fld id="{DAC03E6C-44E6-49B1-B9DD-E7178A7F7B3A}" type="slidenum">
              <a:rPr lang="en-US" smtClean="0"/>
              <a:t>‹#›</a:t>
            </a:fld>
            <a:endParaRPr lang="en-US"/>
          </a:p>
        </p:txBody>
      </p:sp>
    </p:spTree>
    <p:extLst>
      <p:ext uri="{BB962C8B-B14F-4D97-AF65-F5344CB8AC3E}">
        <p14:creationId xmlns:p14="http://schemas.microsoft.com/office/powerpoint/2010/main" val="97065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1C97-053D-4243-87D3-698244BD8A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F20F91-7EFD-4157-822E-833E258CD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EAA82E-141E-4E63-B3F8-B09219EBB7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A42241-8F8C-4C38-A58D-1D589B8C51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918472-AAA3-44E0-9A5F-D8E97E9FED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8D04A0-F36A-45A0-957A-0657C9A10D68}"/>
              </a:ext>
            </a:extLst>
          </p:cNvPr>
          <p:cNvSpPr>
            <a:spLocks noGrp="1"/>
          </p:cNvSpPr>
          <p:nvPr>
            <p:ph type="dt" sz="half" idx="10"/>
          </p:nvPr>
        </p:nvSpPr>
        <p:spPr/>
        <p:txBody>
          <a:bodyPr/>
          <a:lstStyle/>
          <a:p>
            <a:fld id="{A857DF0C-B850-45E8-AEA3-A2D42CC43F3A}" type="datetime1">
              <a:rPr lang="en-US" smtClean="0"/>
              <a:t>4/11/2023</a:t>
            </a:fld>
            <a:endParaRPr lang="en-US"/>
          </a:p>
        </p:txBody>
      </p:sp>
      <p:sp>
        <p:nvSpPr>
          <p:cNvPr id="8" name="Footer Placeholder 7">
            <a:extLst>
              <a:ext uri="{FF2B5EF4-FFF2-40B4-BE49-F238E27FC236}">
                <a16:creationId xmlns:a16="http://schemas.microsoft.com/office/drawing/2014/main" id="{228E67FD-A6D9-4ADE-9D7D-F8FBA0CDE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93A90A-B7CB-4041-BAF9-58323D8AA7CF}"/>
              </a:ext>
            </a:extLst>
          </p:cNvPr>
          <p:cNvSpPr>
            <a:spLocks noGrp="1"/>
          </p:cNvSpPr>
          <p:nvPr>
            <p:ph type="sldNum" sz="quarter" idx="12"/>
          </p:nvPr>
        </p:nvSpPr>
        <p:spPr/>
        <p:txBody>
          <a:bodyPr/>
          <a:lstStyle/>
          <a:p>
            <a:fld id="{DAC03E6C-44E6-49B1-B9DD-E7178A7F7B3A}" type="slidenum">
              <a:rPr lang="en-US" smtClean="0"/>
              <a:t>‹#›</a:t>
            </a:fld>
            <a:endParaRPr lang="en-US"/>
          </a:p>
        </p:txBody>
      </p:sp>
    </p:spTree>
    <p:extLst>
      <p:ext uri="{BB962C8B-B14F-4D97-AF65-F5344CB8AC3E}">
        <p14:creationId xmlns:p14="http://schemas.microsoft.com/office/powerpoint/2010/main" val="344879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43F9-F771-4AA8-AAD7-D09B98CE7E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35B167-0824-4D24-95A6-079E3A8CAF60}"/>
              </a:ext>
            </a:extLst>
          </p:cNvPr>
          <p:cNvSpPr>
            <a:spLocks noGrp="1"/>
          </p:cNvSpPr>
          <p:nvPr>
            <p:ph type="dt" sz="half" idx="10"/>
          </p:nvPr>
        </p:nvSpPr>
        <p:spPr/>
        <p:txBody>
          <a:bodyPr/>
          <a:lstStyle/>
          <a:p>
            <a:fld id="{7B386DA8-0955-4EED-8991-63CDF29F1C15}" type="datetime1">
              <a:rPr lang="en-US" smtClean="0"/>
              <a:t>4/11/2023</a:t>
            </a:fld>
            <a:endParaRPr lang="en-US"/>
          </a:p>
        </p:txBody>
      </p:sp>
      <p:sp>
        <p:nvSpPr>
          <p:cNvPr id="4" name="Footer Placeholder 3">
            <a:extLst>
              <a:ext uri="{FF2B5EF4-FFF2-40B4-BE49-F238E27FC236}">
                <a16:creationId xmlns:a16="http://schemas.microsoft.com/office/drawing/2014/main" id="{F947E7A7-847B-419B-80F6-42D0B3ECE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C18316-6A89-400E-BAAC-3D786A0C087A}"/>
              </a:ext>
            </a:extLst>
          </p:cNvPr>
          <p:cNvSpPr>
            <a:spLocks noGrp="1"/>
          </p:cNvSpPr>
          <p:nvPr>
            <p:ph type="sldNum" sz="quarter" idx="12"/>
          </p:nvPr>
        </p:nvSpPr>
        <p:spPr/>
        <p:txBody>
          <a:bodyPr/>
          <a:lstStyle/>
          <a:p>
            <a:fld id="{DAC03E6C-44E6-49B1-B9DD-E7178A7F7B3A}" type="slidenum">
              <a:rPr lang="en-US" smtClean="0"/>
              <a:t>‹#›</a:t>
            </a:fld>
            <a:endParaRPr lang="en-US"/>
          </a:p>
        </p:txBody>
      </p:sp>
    </p:spTree>
    <p:extLst>
      <p:ext uri="{BB962C8B-B14F-4D97-AF65-F5344CB8AC3E}">
        <p14:creationId xmlns:p14="http://schemas.microsoft.com/office/powerpoint/2010/main" val="13669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D2A6CA-73E9-4F0A-BE8E-5427AB8E8473}"/>
              </a:ext>
            </a:extLst>
          </p:cNvPr>
          <p:cNvSpPr>
            <a:spLocks noGrp="1"/>
          </p:cNvSpPr>
          <p:nvPr>
            <p:ph type="dt" sz="half" idx="10"/>
          </p:nvPr>
        </p:nvSpPr>
        <p:spPr/>
        <p:txBody>
          <a:bodyPr/>
          <a:lstStyle/>
          <a:p>
            <a:fld id="{C9411FE7-2389-4BD1-8F6D-3EA7ED3BEE60}" type="datetime1">
              <a:rPr lang="en-US" smtClean="0"/>
              <a:t>4/11/2023</a:t>
            </a:fld>
            <a:endParaRPr lang="en-US"/>
          </a:p>
        </p:txBody>
      </p:sp>
      <p:sp>
        <p:nvSpPr>
          <p:cNvPr id="3" name="Footer Placeholder 2">
            <a:extLst>
              <a:ext uri="{FF2B5EF4-FFF2-40B4-BE49-F238E27FC236}">
                <a16:creationId xmlns:a16="http://schemas.microsoft.com/office/drawing/2014/main" id="{C284563B-E0DB-40EC-8334-3DB33A11C4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114738-AE83-4B13-B732-71BDD250CE5E}"/>
              </a:ext>
            </a:extLst>
          </p:cNvPr>
          <p:cNvSpPr>
            <a:spLocks noGrp="1"/>
          </p:cNvSpPr>
          <p:nvPr>
            <p:ph type="sldNum" sz="quarter" idx="12"/>
          </p:nvPr>
        </p:nvSpPr>
        <p:spPr/>
        <p:txBody>
          <a:bodyPr/>
          <a:lstStyle/>
          <a:p>
            <a:fld id="{DAC03E6C-44E6-49B1-B9DD-E7178A7F7B3A}" type="slidenum">
              <a:rPr lang="en-US" smtClean="0"/>
              <a:t>‹#›</a:t>
            </a:fld>
            <a:endParaRPr lang="en-US"/>
          </a:p>
        </p:txBody>
      </p:sp>
    </p:spTree>
    <p:extLst>
      <p:ext uri="{BB962C8B-B14F-4D97-AF65-F5344CB8AC3E}">
        <p14:creationId xmlns:p14="http://schemas.microsoft.com/office/powerpoint/2010/main" val="4185082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9E96-F76F-4042-81D1-CCDAD711D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56F218-A689-4DB9-BB0D-85C1A2667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8CA8CD-F87D-4136-BC9F-0885DD02F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ADCC8B-5A8B-4E2F-9083-1AF120AABE49}"/>
              </a:ext>
            </a:extLst>
          </p:cNvPr>
          <p:cNvSpPr>
            <a:spLocks noGrp="1"/>
          </p:cNvSpPr>
          <p:nvPr>
            <p:ph type="dt" sz="half" idx="10"/>
          </p:nvPr>
        </p:nvSpPr>
        <p:spPr/>
        <p:txBody>
          <a:bodyPr/>
          <a:lstStyle/>
          <a:p>
            <a:fld id="{D9BE63FA-5245-4395-B3B8-E252D8F0246A}" type="datetime1">
              <a:rPr lang="en-US" smtClean="0"/>
              <a:t>4/11/2023</a:t>
            </a:fld>
            <a:endParaRPr lang="en-US"/>
          </a:p>
        </p:txBody>
      </p:sp>
      <p:sp>
        <p:nvSpPr>
          <p:cNvPr id="6" name="Footer Placeholder 5">
            <a:extLst>
              <a:ext uri="{FF2B5EF4-FFF2-40B4-BE49-F238E27FC236}">
                <a16:creationId xmlns:a16="http://schemas.microsoft.com/office/drawing/2014/main" id="{EB987F8A-D584-4E36-9BF7-B317525AE8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929309-E5D4-4F95-80E6-5F8AC6AD4242}"/>
              </a:ext>
            </a:extLst>
          </p:cNvPr>
          <p:cNvSpPr>
            <a:spLocks noGrp="1"/>
          </p:cNvSpPr>
          <p:nvPr>
            <p:ph type="sldNum" sz="quarter" idx="12"/>
          </p:nvPr>
        </p:nvSpPr>
        <p:spPr/>
        <p:txBody>
          <a:bodyPr/>
          <a:lstStyle/>
          <a:p>
            <a:fld id="{DAC03E6C-44E6-49B1-B9DD-E7178A7F7B3A}" type="slidenum">
              <a:rPr lang="en-US" smtClean="0"/>
              <a:t>‹#›</a:t>
            </a:fld>
            <a:endParaRPr lang="en-US"/>
          </a:p>
        </p:txBody>
      </p:sp>
    </p:spTree>
    <p:extLst>
      <p:ext uri="{BB962C8B-B14F-4D97-AF65-F5344CB8AC3E}">
        <p14:creationId xmlns:p14="http://schemas.microsoft.com/office/powerpoint/2010/main" val="345169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8106-311B-4192-8572-4B1471A50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1F487D-DE25-492E-98DF-1ED7DCE6D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6C5EBC-5D66-451D-A6B6-40D3DD46E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2A58B7-9141-4CA9-B170-B3A0ADA62CB3}"/>
              </a:ext>
            </a:extLst>
          </p:cNvPr>
          <p:cNvSpPr>
            <a:spLocks noGrp="1"/>
          </p:cNvSpPr>
          <p:nvPr>
            <p:ph type="dt" sz="half" idx="10"/>
          </p:nvPr>
        </p:nvSpPr>
        <p:spPr/>
        <p:txBody>
          <a:bodyPr/>
          <a:lstStyle/>
          <a:p>
            <a:fld id="{FB2CD451-272D-4820-9EDB-5D3FFD5CFF87}" type="datetime1">
              <a:rPr lang="en-US" smtClean="0"/>
              <a:t>4/11/2023</a:t>
            </a:fld>
            <a:endParaRPr lang="en-US"/>
          </a:p>
        </p:txBody>
      </p:sp>
      <p:sp>
        <p:nvSpPr>
          <p:cNvPr id="6" name="Footer Placeholder 5">
            <a:extLst>
              <a:ext uri="{FF2B5EF4-FFF2-40B4-BE49-F238E27FC236}">
                <a16:creationId xmlns:a16="http://schemas.microsoft.com/office/drawing/2014/main" id="{C99B7615-A3CB-4FBB-91BE-27BF41B50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191A6-8208-4B33-9DCD-2F7A8824E938}"/>
              </a:ext>
            </a:extLst>
          </p:cNvPr>
          <p:cNvSpPr>
            <a:spLocks noGrp="1"/>
          </p:cNvSpPr>
          <p:nvPr>
            <p:ph type="sldNum" sz="quarter" idx="12"/>
          </p:nvPr>
        </p:nvSpPr>
        <p:spPr/>
        <p:txBody>
          <a:bodyPr/>
          <a:lstStyle/>
          <a:p>
            <a:fld id="{DAC03E6C-44E6-49B1-B9DD-E7178A7F7B3A}" type="slidenum">
              <a:rPr lang="en-US" smtClean="0"/>
              <a:t>‹#›</a:t>
            </a:fld>
            <a:endParaRPr lang="en-US"/>
          </a:p>
        </p:txBody>
      </p:sp>
    </p:spTree>
    <p:extLst>
      <p:ext uri="{BB962C8B-B14F-4D97-AF65-F5344CB8AC3E}">
        <p14:creationId xmlns:p14="http://schemas.microsoft.com/office/powerpoint/2010/main" val="187064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B97C02-1EEB-4FC2-A072-0D726782B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933AF4-3922-43B8-A026-8129C6BF3F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2D09AA-E240-4F11-A840-0FB3E89CB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E4C61-1368-4091-A098-73648792FCF5}" type="datetime1">
              <a:rPr lang="en-US" smtClean="0"/>
              <a:t>4/11/2023</a:t>
            </a:fld>
            <a:endParaRPr lang="en-US"/>
          </a:p>
        </p:txBody>
      </p:sp>
      <p:sp>
        <p:nvSpPr>
          <p:cNvPr id="5" name="Footer Placeholder 4">
            <a:extLst>
              <a:ext uri="{FF2B5EF4-FFF2-40B4-BE49-F238E27FC236}">
                <a16:creationId xmlns:a16="http://schemas.microsoft.com/office/drawing/2014/main" id="{454432D2-286B-46B8-AB66-FE56B36E8F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740CAE-560D-4155-83A1-C97B8F4EA8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03E6C-44E6-49B1-B9DD-E7178A7F7B3A}" type="slidenum">
              <a:rPr lang="en-US" smtClean="0"/>
              <a:t>‹#›</a:t>
            </a:fld>
            <a:endParaRPr lang="en-US"/>
          </a:p>
        </p:txBody>
      </p:sp>
    </p:spTree>
    <p:extLst>
      <p:ext uri="{BB962C8B-B14F-4D97-AF65-F5344CB8AC3E}">
        <p14:creationId xmlns:p14="http://schemas.microsoft.com/office/powerpoint/2010/main" val="115762237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C96F-522C-57C8-44E9-A98E8231A389}"/>
              </a:ext>
            </a:extLst>
          </p:cNvPr>
          <p:cNvSpPr>
            <a:spLocks noGrp="1"/>
          </p:cNvSpPr>
          <p:nvPr>
            <p:ph type="title"/>
          </p:nvPr>
        </p:nvSpPr>
        <p:spPr/>
        <p:txBody>
          <a:bodyPr>
            <a:noAutofit/>
          </a:bodyPr>
          <a:lstStyle/>
          <a:p>
            <a:pPr marL="514350" marR="0" lvl="0" indent="-514350" defTabSz="914400" rtl="0" eaLnBrk="1" fontAlgn="auto" latinLnBrk="0" hangingPunct="1">
              <a:lnSpc>
                <a:spcPct val="100000"/>
              </a:lnSpc>
              <a:spcBef>
                <a:spcPts val="0"/>
              </a:spcBef>
              <a:spcAft>
                <a:spcPts val="0"/>
              </a:spcAft>
              <a:buFont typeface="Wingdings" panose="05000000000000000000" pitchFamily="2" charset="2"/>
              <a:buChar char="Ø"/>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Write a program to display "Welcome " if a number entered by user is a multiple of five otherwise print "Bye“.</a:t>
            </a:r>
            <a:b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br>
            <a:endParaRPr lang="en-IN" sz="2800" dirty="0"/>
          </a:p>
        </p:txBody>
      </p:sp>
      <p:sp>
        <p:nvSpPr>
          <p:cNvPr id="3" name="Text Placeholder 2">
            <a:extLst>
              <a:ext uri="{FF2B5EF4-FFF2-40B4-BE49-F238E27FC236}">
                <a16:creationId xmlns:a16="http://schemas.microsoft.com/office/drawing/2014/main" id="{E2E9457F-DFDC-7245-FAE9-1E2FE83142B2}"/>
              </a:ext>
            </a:extLst>
          </p:cNvPr>
          <p:cNvSpPr>
            <a:spLocks noGrp="1"/>
          </p:cNvSpPr>
          <p:nvPr>
            <p:ph type="body" idx="1"/>
          </p:nvPr>
        </p:nvSpPr>
        <p:spPr/>
        <p:txBody>
          <a:bodyPr/>
          <a:lstStyle/>
          <a:p>
            <a:r>
              <a:rPr lang="en-US" dirty="0"/>
              <a:t>Code</a:t>
            </a:r>
            <a:endParaRPr lang="en-IN" dirty="0"/>
          </a:p>
        </p:txBody>
      </p:sp>
      <p:sp>
        <p:nvSpPr>
          <p:cNvPr id="4" name="Content Placeholder 3">
            <a:extLst>
              <a:ext uri="{FF2B5EF4-FFF2-40B4-BE49-F238E27FC236}">
                <a16:creationId xmlns:a16="http://schemas.microsoft.com/office/drawing/2014/main" id="{BB6506B0-382A-3BD7-C3F2-87B0D292B4DF}"/>
              </a:ext>
            </a:extLst>
          </p:cNvPr>
          <p:cNvSpPr>
            <a:spLocks noGrp="1"/>
          </p:cNvSpPr>
          <p:nvPr>
            <p:ph sz="half" idx="2"/>
          </p:nvPr>
        </p:nvSpPr>
        <p:spPr/>
        <p:txBody>
          <a:bodyPr/>
          <a:lstStyle/>
          <a:p>
            <a:pPr marL="0" indent="0">
              <a:buNone/>
            </a:pPr>
            <a:r>
              <a:rPr lang="en-US" dirty="0"/>
              <a:t>num=int(input("Enter a number: "))</a:t>
            </a:r>
          </a:p>
          <a:p>
            <a:pPr marL="0" indent="0">
              <a:buNone/>
            </a:pPr>
            <a:r>
              <a:rPr lang="en-US" dirty="0"/>
              <a:t>if num%5==0:</a:t>
            </a:r>
          </a:p>
          <a:p>
            <a:pPr marL="0" indent="0">
              <a:buNone/>
            </a:pPr>
            <a:r>
              <a:rPr lang="en-US" dirty="0"/>
              <a:t>    print("Welcome")</a:t>
            </a:r>
          </a:p>
          <a:p>
            <a:pPr marL="0" indent="0">
              <a:buNone/>
            </a:pPr>
            <a:r>
              <a:rPr lang="en-US" dirty="0"/>
              <a:t>else:</a:t>
            </a:r>
          </a:p>
          <a:p>
            <a:pPr marL="0" indent="0">
              <a:buNone/>
            </a:pPr>
            <a:r>
              <a:rPr lang="en-US" dirty="0"/>
              <a:t>    print("Bye")</a:t>
            </a:r>
            <a:endParaRPr lang="en-IN" dirty="0"/>
          </a:p>
        </p:txBody>
      </p:sp>
      <p:sp>
        <p:nvSpPr>
          <p:cNvPr id="5" name="Text Placeholder 4">
            <a:extLst>
              <a:ext uri="{FF2B5EF4-FFF2-40B4-BE49-F238E27FC236}">
                <a16:creationId xmlns:a16="http://schemas.microsoft.com/office/drawing/2014/main" id="{A68872B8-DAE5-1503-B90E-C18188606883}"/>
              </a:ext>
            </a:extLst>
          </p:cNvPr>
          <p:cNvSpPr>
            <a:spLocks noGrp="1"/>
          </p:cNvSpPr>
          <p:nvPr>
            <p:ph type="body" sz="quarter" idx="3"/>
          </p:nvPr>
        </p:nvSpPr>
        <p:spPr/>
        <p:txBody>
          <a:bodyPr/>
          <a:lstStyle/>
          <a:p>
            <a:r>
              <a:rPr lang="en-US" dirty="0"/>
              <a:t>Output</a:t>
            </a:r>
            <a:endParaRPr lang="en-IN" dirty="0"/>
          </a:p>
        </p:txBody>
      </p:sp>
      <p:pic>
        <p:nvPicPr>
          <p:cNvPr id="9" name="Content Placeholder 8">
            <a:extLst>
              <a:ext uri="{FF2B5EF4-FFF2-40B4-BE49-F238E27FC236}">
                <a16:creationId xmlns:a16="http://schemas.microsoft.com/office/drawing/2014/main" id="{B5430AB4-5BF8-D7A3-47D2-01C5611B5B78}"/>
              </a:ext>
            </a:extLst>
          </p:cNvPr>
          <p:cNvPicPr>
            <a:picLocks noGrp="1" noChangeAspect="1"/>
          </p:cNvPicPr>
          <p:nvPr>
            <p:ph sz="quarter" idx="4"/>
          </p:nvPr>
        </p:nvPicPr>
        <p:blipFill>
          <a:blip r:embed="rId2"/>
          <a:stretch>
            <a:fillRect/>
          </a:stretch>
        </p:blipFill>
        <p:spPr>
          <a:xfrm>
            <a:off x="6096000" y="2505075"/>
            <a:ext cx="5183188" cy="1325563"/>
          </a:xfrm>
        </p:spPr>
      </p:pic>
      <p:sp>
        <p:nvSpPr>
          <p:cNvPr id="7" name="Slide Number Placeholder 6">
            <a:extLst>
              <a:ext uri="{FF2B5EF4-FFF2-40B4-BE49-F238E27FC236}">
                <a16:creationId xmlns:a16="http://schemas.microsoft.com/office/drawing/2014/main" id="{1734004B-11F5-8F5F-E95D-16D39042B75C}"/>
              </a:ext>
            </a:extLst>
          </p:cNvPr>
          <p:cNvSpPr>
            <a:spLocks noGrp="1"/>
          </p:cNvSpPr>
          <p:nvPr>
            <p:ph type="sldNum" sz="quarter" idx="12"/>
          </p:nvPr>
        </p:nvSpPr>
        <p:spPr/>
        <p:txBody>
          <a:bodyPr/>
          <a:lstStyle/>
          <a:p>
            <a:fld id="{DAC03E6C-44E6-49B1-B9DD-E7178A7F7B3A}" type="slidenum">
              <a:rPr lang="en-US" smtClean="0"/>
              <a:t>1</a:t>
            </a:fld>
            <a:endParaRPr lang="en-US"/>
          </a:p>
        </p:txBody>
      </p:sp>
    </p:spTree>
    <p:extLst>
      <p:ext uri="{BB962C8B-B14F-4D97-AF65-F5344CB8AC3E}">
        <p14:creationId xmlns:p14="http://schemas.microsoft.com/office/powerpoint/2010/main" val="2474400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623" y="229328"/>
            <a:ext cx="9544594" cy="369332"/>
          </a:xfrm>
          <a:prstGeom prst="rect">
            <a:avLst/>
          </a:prstGeom>
        </p:spPr>
        <p:txBody>
          <a:bodyPr wrap="square">
            <a:spAutoFit/>
          </a:bodyPr>
          <a:lstStyle/>
          <a:p>
            <a:r>
              <a:rPr lang="en-US" dirty="0"/>
              <a:t>III) How many columns have categorical features? </a:t>
            </a:r>
          </a:p>
        </p:txBody>
      </p:sp>
      <p:pic>
        <p:nvPicPr>
          <p:cNvPr id="6" name="Picture 5"/>
          <p:cNvPicPr>
            <a:picLocks noChangeAspect="1"/>
          </p:cNvPicPr>
          <p:nvPr/>
        </p:nvPicPr>
        <p:blipFill>
          <a:blip r:embed="rId2"/>
          <a:stretch>
            <a:fillRect/>
          </a:stretch>
        </p:blipFill>
        <p:spPr>
          <a:xfrm>
            <a:off x="683623" y="826941"/>
            <a:ext cx="1658256" cy="499915"/>
          </a:xfrm>
          <a:prstGeom prst="rect">
            <a:avLst/>
          </a:prstGeom>
        </p:spPr>
      </p:pic>
      <p:sp>
        <p:nvSpPr>
          <p:cNvPr id="3" name="Slide Number Placeholder 2"/>
          <p:cNvSpPr>
            <a:spLocks noGrp="1"/>
          </p:cNvSpPr>
          <p:nvPr>
            <p:ph type="sldNum" sz="quarter" idx="12"/>
          </p:nvPr>
        </p:nvSpPr>
        <p:spPr/>
        <p:txBody>
          <a:bodyPr/>
          <a:lstStyle/>
          <a:p>
            <a:fld id="{DAC03E6C-44E6-49B1-B9DD-E7178A7F7B3A}" type="slidenum">
              <a:rPr lang="en-US" smtClean="0"/>
              <a:t>10</a:t>
            </a:fld>
            <a:endParaRPr lang="en-US"/>
          </a:p>
        </p:txBody>
      </p:sp>
      <p:pic>
        <p:nvPicPr>
          <p:cNvPr id="5" name="Picture 4">
            <a:extLst>
              <a:ext uri="{FF2B5EF4-FFF2-40B4-BE49-F238E27FC236}">
                <a16:creationId xmlns:a16="http://schemas.microsoft.com/office/drawing/2014/main" id="{B4FC1B6D-74D1-DE8C-79C3-6866E02CC268}"/>
              </a:ext>
            </a:extLst>
          </p:cNvPr>
          <p:cNvPicPr>
            <a:picLocks noChangeAspect="1"/>
          </p:cNvPicPr>
          <p:nvPr/>
        </p:nvPicPr>
        <p:blipFill>
          <a:blip r:embed="rId3"/>
          <a:stretch>
            <a:fillRect/>
          </a:stretch>
        </p:blipFill>
        <p:spPr>
          <a:xfrm>
            <a:off x="1209675" y="1905000"/>
            <a:ext cx="9525000" cy="1276350"/>
          </a:xfrm>
          <a:prstGeom prst="rect">
            <a:avLst/>
          </a:prstGeom>
        </p:spPr>
      </p:pic>
    </p:spTree>
    <p:extLst>
      <p:ext uri="{BB962C8B-B14F-4D97-AF65-F5344CB8AC3E}">
        <p14:creationId xmlns:p14="http://schemas.microsoft.com/office/powerpoint/2010/main" val="214245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8125" y="545515"/>
            <a:ext cx="9466218" cy="369332"/>
          </a:xfrm>
          <a:prstGeom prst="rect">
            <a:avLst/>
          </a:prstGeom>
        </p:spPr>
        <p:txBody>
          <a:bodyPr wrap="square">
            <a:spAutoFit/>
          </a:bodyPr>
          <a:lstStyle/>
          <a:p>
            <a:r>
              <a:rPr lang="en-US" dirty="0"/>
              <a:t>IV) How many unique values are present in </a:t>
            </a:r>
            <a:r>
              <a:rPr lang="en-US" dirty="0" err="1"/>
              <a:t>RaceDesc</a:t>
            </a:r>
            <a:r>
              <a:rPr lang="en-US" dirty="0"/>
              <a:t> column? </a:t>
            </a:r>
          </a:p>
        </p:txBody>
      </p:sp>
      <p:pic>
        <p:nvPicPr>
          <p:cNvPr id="5" name="Picture 4"/>
          <p:cNvPicPr>
            <a:picLocks noChangeAspect="1"/>
          </p:cNvPicPr>
          <p:nvPr/>
        </p:nvPicPr>
        <p:blipFill>
          <a:blip r:embed="rId2"/>
          <a:stretch>
            <a:fillRect/>
          </a:stretch>
        </p:blipFill>
        <p:spPr>
          <a:xfrm>
            <a:off x="788125" y="1226417"/>
            <a:ext cx="1658256" cy="499915"/>
          </a:xfrm>
          <a:prstGeom prst="rect">
            <a:avLst/>
          </a:prstGeom>
        </p:spPr>
      </p:pic>
      <p:sp>
        <p:nvSpPr>
          <p:cNvPr id="7" name="Slide Number Placeholder 6"/>
          <p:cNvSpPr>
            <a:spLocks noGrp="1"/>
          </p:cNvSpPr>
          <p:nvPr>
            <p:ph type="sldNum" sz="quarter" idx="12"/>
          </p:nvPr>
        </p:nvSpPr>
        <p:spPr/>
        <p:txBody>
          <a:bodyPr/>
          <a:lstStyle/>
          <a:p>
            <a:fld id="{DAC03E6C-44E6-49B1-B9DD-E7178A7F7B3A}" type="slidenum">
              <a:rPr lang="en-US" smtClean="0"/>
              <a:t>11</a:t>
            </a:fld>
            <a:endParaRPr lang="en-US"/>
          </a:p>
        </p:txBody>
      </p:sp>
      <p:pic>
        <p:nvPicPr>
          <p:cNvPr id="4" name="Picture 3">
            <a:extLst>
              <a:ext uri="{FF2B5EF4-FFF2-40B4-BE49-F238E27FC236}">
                <a16:creationId xmlns:a16="http://schemas.microsoft.com/office/drawing/2014/main" id="{4F376797-61B3-A6B9-9138-D7F571251506}"/>
              </a:ext>
            </a:extLst>
          </p:cNvPr>
          <p:cNvPicPr>
            <a:picLocks noChangeAspect="1"/>
          </p:cNvPicPr>
          <p:nvPr/>
        </p:nvPicPr>
        <p:blipFill>
          <a:blip r:embed="rId3"/>
          <a:stretch>
            <a:fillRect/>
          </a:stretch>
        </p:blipFill>
        <p:spPr>
          <a:xfrm>
            <a:off x="788125" y="2109787"/>
            <a:ext cx="7916010" cy="1585913"/>
          </a:xfrm>
          <a:prstGeom prst="rect">
            <a:avLst/>
          </a:prstGeom>
        </p:spPr>
      </p:pic>
    </p:spTree>
    <p:extLst>
      <p:ext uri="{BB962C8B-B14F-4D97-AF65-F5344CB8AC3E}">
        <p14:creationId xmlns:p14="http://schemas.microsoft.com/office/powerpoint/2010/main" val="17334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2629" y="550707"/>
            <a:ext cx="10458994" cy="369332"/>
          </a:xfrm>
          <a:prstGeom prst="rect">
            <a:avLst/>
          </a:prstGeom>
        </p:spPr>
        <p:txBody>
          <a:bodyPr wrap="square">
            <a:spAutoFit/>
          </a:bodyPr>
          <a:lstStyle/>
          <a:p>
            <a:r>
              <a:rPr lang="en-US" dirty="0"/>
              <a:t>V) Check for mean, max .value, min .value, count, standard deviation of </a:t>
            </a:r>
            <a:r>
              <a:rPr lang="en-US" dirty="0" err="1"/>
              <a:t>ManagerID</a:t>
            </a:r>
            <a:r>
              <a:rPr lang="en-US" dirty="0"/>
              <a:t> column.</a:t>
            </a:r>
          </a:p>
        </p:txBody>
      </p:sp>
      <p:pic>
        <p:nvPicPr>
          <p:cNvPr id="4" name="Picture 3"/>
          <p:cNvPicPr>
            <a:picLocks noChangeAspect="1"/>
          </p:cNvPicPr>
          <p:nvPr/>
        </p:nvPicPr>
        <p:blipFill>
          <a:blip r:embed="rId2"/>
          <a:stretch>
            <a:fillRect/>
          </a:stretch>
        </p:blipFill>
        <p:spPr>
          <a:xfrm>
            <a:off x="892629" y="1232404"/>
            <a:ext cx="1658256" cy="499915"/>
          </a:xfrm>
          <a:prstGeom prst="rect">
            <a:avLst/>
          </a:prstGeom>
        </p:spPr>
      </p:pic>
      <p:sp>
        <p:nvSpPr>
          <p:cNvPr id="6" name="Slide Number Placeholder 5"/>
          <p:cNvSpPr>
            <a:spLocks noGrp="1"/>
          </p:cNvSpPr>
          <p:nvPr>
            <p:ph type="sldNum" sz="quarter" idx="12"/>
          </p:nvPr>
        </p:nvSpPr>
        <p:spPr/>
        <p:txBody>
          <a:bodyPr/>
          <a:lstStyle/>
          <a:p>
            <a:fld id="{DAC03E6C-44E6-49B1-B9DD-E7178A7F7B3A}" type="slidenum">
              <a:rPr lang="en-US" smtClean="0"/>
              <a:t>12</a:t>
            </a:fld>
            <a:endParaRPr lang="en-US"/>
          </a:p>
        </p:txBody>
      </p:sp>
      <p:pic>
        <p:nvPicPr>
          <p:cNvPr id="5" name="Picture 4">
            <a:extLst>
              <a:ext uri="{FF2B5EF4-FFF2-40B4-BE49-F238E27FC236}">
                <a16:creationId xmlns:a16="http://schemas.microsoft.com/office/drawing/2014/main" id="{AFE77094-8DDC-1CD7-9343-42B4A0E2F848}"/>
              </a:ext>
            </a:extLst>
          </p:cNvPr>
          <p:cNvPicPr>
            <a:picLocks noChangeAspect="1"/>
          </p:cNvPicPr>
          <p:nvPr/>
        </p:nvPicPr>
        <p:blipFill>
          <a:blip r:embed="rId3"/>
          <a:stretch>
            <a:fillRect/>
          </a:stretch>
        </p:blipFill>
        <p:spPr>
          <a:xfrm>
            <a:off x="2062162" y="1732319"/>
            <a:ext cx="4910138" cy="3714311"/>
          </a:xfrm>
          <a:prstGeom prst="rect">
            <a:avLst/>
          </a:prstGeom>
        </p:spPr>
      </p:pic>
    </p:spTree>
    <p:extLst>
      <p:ext uri="{BB962C8B-B14F-4D97-AF65-F5344CB8AC3E}">
        <p14:creationId xmlns:p14="http://schemas.microsoft.com/office/powerpoint/2010/main" val="247468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623" y="401363"/>
            <a:ext cx="10210801" cy="369332"/>
          </a:xfrm>
          <a:prstGeom prst="rect">
            <a:avLst/>
          </a:prstGeom>
        </p:spPr>
        <p:txBody>
          <a:bodyPr wrap="square">
            <a:spAutoFit/>
          </a:bodyPr>
          <a:lstStyle/>
          <a:p>
            <a:r>
              <a:rPr lang="en-US" dirty="0"/>
              <a:t>VI) Count the no of categorical , numerical columns .</a:t>
            </a:r>
          </a:p>
        </p:txBody>
      </p:sp>
      <p:pic>
        <p:nvPicPr>
          <p:cNvPr id="4" name="Picture 3"/>
          <p:cNvPicPr>
            <a:picLocks noChangeAspect="1"/>
          </p:cNvPicPr>
          <p:nvPr/>
        </p:nvPicPr>
        <p:blipFill>
          <a:blip r:embed="rId2"/>
          <a:stretch>
            <a:fillRect/>
          </a:stretch>
        </p:blipFill>
        <p:spPr>
          <a:xfrm>
            <a:off x="683623" y="870454"/>
            <a:ext cx="1658256" cy="499915"/>
          </a:xfrm>
          <a:prstGeom prst="rect">
            <a:avLst/>
          </a:prstGeom>
        </p:spPr>
      </p:pic>
      <p:sp>
        <p:nvSpPr>
          <p:cNvPr id="5" name="Slide Number Placeholder 4"/>
          <p:cNvSpPr>
            <a:spLocks noGrp="1"/>
          </p:cNvSpPr>
          <p:nvPr>
            <p:ph type="sldNum" sz="quarter" idx="12"/>
          </p:nvPr>
        </p:nvSpPr>
        <p:spPr/>
        <p:txBody>
          <a:bodyPr/>
          <a:lstStyle/>
          <a:p>
            <a:fld id="{DAC03E6C-44E6-49B1-B9DD-E7178A7F7B3A}" type="slidenum">
              <a:rPr lang="en-US" smtClean="0"/>
              <a:t>13</a:t>
            </a:fld>
            <a:endParaRPr lang="en-US"/>
          </a:p>
        </p:txBody>
      </p:sp>
      <p:pic>
        <p:nvPicPr>
          <p:cNvPr id="6" name="Picture 5">
            <a:extLst>
              <a:ext uri="{FF2B5EF4-FFF2-40B4-BE49-F238E27FC236}">
                <a16:creationId xmlns:a16="http://schemas.microsoft.com/office/drawing/2014/main" id="{4FD40DFA-0BCF-ED45-59B3-6546DB16A044}"/>
              </a:ext>
            </a:extLst>
          </p:cNvPr>
          <p:cNvPicPr>
            <a:picLocks noChangeAspect="1"/>
          </p:cNvPicPr>
          <p:nvPr/>
        </p:nvPicPr>
        <p:blipFill>
          <a:blip r:embed="rId3"/>
          <a:stretch>
            <a:fillRect/>
          </a:stretch>
        </p:blipFill>
        <p:spPr>
          <a:xfrm>
            <a:off x="683623" y="1370369"/>
            <a:ext cx="3667125" cy="1295400"/>
          </a:xfrm>
          <a:prstGeom prst="rect">
            <a:avLst/>
          </a:prstGeom>
        </p:spPr>
      </p:pic>
    </p:spTree>
    <p:extLst>
      <p:ext uri="{BB962C8B-B14F-4D97-AF65-F5344CB8AC3E}">
        <p14:creationId xmlns:p14="http://schemas.microsoft.com/office/powerpoint/2010/main" val="351655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198181" y="560881"/>
            <a:ext cx="9795638" cy="11143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a:latin typeface="+mj-lt"/>
                <a:ea typeface="+mj-ea"/>
                <a:cs typeface="+mj-cs"/>
              </a:rPr>
              <a:t>VII) Make a diversity report about the dataset. </a:t>
            </a:r>
          </a:p>
        </p:txBody>
      </p:sp>
      <p:pic>
        <p:nvPicPr>
          <p:cNvPr id="1026" name="Picture 2">
            <a:extLst>
              <a:ext uri="{FF2B5EF4-FFF2-40B4-BE49-F238E27FC236}">
                <a16:creationId xmlns:a16="http://schemas.microsoft.com/office/drawing/2014/main" id="{C8AAA25B-D8BD-63FA-7B0B-115CB79E34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7176" y="2957665"/>
            <a:ext cx="3436377" cy="33463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4B98896-06CD-1997-70BF-E78D7E1B018A}"/>
              </a:ext>
            </a:extLst>
          </p:cNvPr>
          <p:cNvPicPr>
            <a:picLocks noChangeAspect="1"/>
          </p:cNvPicPr>
          <p:nvPr/>
        </p:nvPicPr>
        <p:blipFill>
          <a:blip r:embed="rId3"/>
          <a:stretch>
            <a:fillRect/>
          </a:stretch>
        </p:blipFill>
        <p:spPr>
          <a:xfrm>
            <a:off x="6916586" y="2957665"/>
            <a:ext cx="4360099" cy="3346376"/>
          </a:xfrm>
          <a:prstGeom prst="rect">
            <a:avLst/>
          </a:prstGeom>
        </p:spPr>
      </p:pic>
      <p:sp>
        <p:nvSpPr>
          <p:cNvPr id="5" name="Slide Number Placeholder 4"/>
          <p:cNvSpPr>
            <a:spLocks noGrp="1"/>
          </p:cNvSpPr>
          <p:nvPr>
            <p:ph type="sldNum" sz="quarter" idx="12"/>
          </p:nvPr>
        </p:nvSpPr>
        <p:spPr/>
        <p:txBody>
          <a:bodyPr vert="horz" lIns="91440" tIns="45720" rIns="91440" bIns="45720" rtlCol="0" anchor="ctr">
            <a:normAutofit/>
          </a:bodyPr>
          <a:lstStyle/>
          <a:p>
            <a:pPr>
              <a:spcAft>
                <a:spcPts val="600"/>
              </a:spcAft>
            </a:pPr>
            <a:fld id="{DAC03E6C-44E6-49B1-B9DD-E7178A7F7B3A}" type="slidenum">
              <a:rPr lang="en-US" smtClean="0"/>
              <a:pPr>
                <a:spcAft>
                  <a:spcPts val="600"/>
                </a:spcAft>
              </a:pPr>
              <a:t>14</a:t>
            </a:fld>
            <a:endParaRPr lang="en-US"/>
          </a:p>
        </p:txBody>
      </p:sp>
    </p:spTree>
    <p:extLst>
      <p:ext uri="{BB962C8B-B14F-4D97-AF65-F5344CB8AC3E}">
        <p14:creationId xmlns:p14="http://schemas.microsoft.com/office/powerpoint/2010/main" val="232052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838200" y="365125"/>
            <a:ext cx="10515600" cy="18604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a:solidFill>
                  <a:schemeClr val="tx1"/>
                </a:solidFill>
                <a:latin typeface="+mj-lt"/>
                <a:ea typeface="+mj-ea"/>
                <a:cs typeface="+mj-cs"/>
              </a:rPr>
              <a:t>VII) Make a diversity report about the dataset. </a:t>
            </a:r>
          </a:p>
        </p:txBody>
      </p:sp>
      <p:pic>
        <p:nvPicPr>
          <p:cNvPr id="2050" name="Picture 2">
            <a:extLst>
              <a:ext uri="{FF2B5EF4-FFF2-40B4-BE49-F238E27FC236}">
                <a16:creationId xmlns:a16="http://schemas.microsoft.com/office/drawing/2014/main" id="{5C9C7496-D225-F2CD-54AA-AE55CC888A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8933" y="2365285"/>
            <a:ext cx="4892863" cy="39387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EFECCD9-6802-F799-5302-77319FE56171}"/>
              </a:ext>
            </a:extLst>
          </p:cNvPr>
          <p:cNvPicPr>
            <a:picLocks noChangeAspect="1"/>
          </p:cNvPicPr>
          <p:nvPr/>
        </p:nvPicPr>
        <p:blipFill>
          <a:blip r:embed="rId3"/>
          <a:stretch>
            <a:fillRect/>
          </a:stretch>
        </p:blipFill>
        <p:spPr>
          <a:xfrm>
            <a:off x="6182505" y="2957737"/>
            <a:ext cx="5828261" cy="2753852"/>
          </a:xfrm>
          <a:prstGeom prst="rect">
            <a:avLst/>
          </a:prstGeom>
        </p:spPr>
      </p:pic>
      <p:sp>
        <p:nvSpPr>
          <p:cNvPr id="5" name="Slide Number Placeholder 4"/>
          <p:cNvSpPr>
            <a:spLocks noGrp="1"/>
          </p:cNvSpPr>
          <p:nvPr>
            <p:ph type="sldNum" sz="quarter" idx="12"/>
          </p:nvPr>
        </p:nvSpPr>
        <p:spPr/>
        <p:txBody>
          <a:bodyPr vert="horz" lIns="91440" tIns="45720" rIns="91440" bIns="45720" rtlCol="0" anchor="ctr">
            <a:normAutofit/>
          </a:bodyPr>
          <a:lstStyle/>
          <a:p>
            <a:pPr>
              <a:spcAft>
                <a:spcPts val="600"/>
              </a:spcAft>
            </a:pPr>
            <a:fld id="{DAC03E6C-44E6-49B1-B9DD-E7178A7F7B3A}" type="slidenum">
              <a:rPr lang="en-US" smtClean="0"/>
              <a:pPr>
                <a:spcAft>
                  <a:spcPts val="600"/>
                </a:spcAft>
              </a:pPr>
              <a:t>15</a:t>
            </a:fld>
            <a:endParaRPr lang="en-US"/>
          </a:p>
        </p:txBody>
      </p:sp>
    </p:spTree>
    <p:extLst>
      <p:ext uri="{BB962C8B-B14F-4D97-AF65-F5344CB8AC3E}">
        <p14:creationId xmlns:p14="http://schemas.microsoft.com/office/powerpoint/2010/main" val="127964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001684" y="170412"/>
            <a:ext cx="10178934" cy="132873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kern="1200" dirty="0">
                <a:solidFill>
                  <a:schemeClr val="tx1"/>
                </a:solidFill>
                <a:latin typeface="+mj-lt"/>
                <a:ea typeface="+mj-ea"/>
                <a:cs typeface="+mj-cs"/>
              </a:rPr>
              <a:t>VII) Make a diversity report about the dataset. </a:t>
            </a:r>
          </a:p>
        </p:txBody>
      </p:sp>
      <p:pic>
        <p:nvPicPr>
          <p:cNvPr id="6" name="Picture 5">
            <a:extLst>
              <a:ext uri="{FF2B5EF4-FFF2-40B4-BE49-F238E27FC236}">
                <a16:creationId xmlns:a16="http://schemas.microsoft.com/office/drawing/2014/main" id="{CBAF7ACD-BD71-52D6-7273-1584CE0AD9FF}"/>
              </a:ext>
            </a:extLst>
          </p:cNvPr>
          <p:cNvPicPr>
            <a:picLocks noChangeAspect="1"/>
          </p:cNvPicPr>
          <p:nvPr/>
        </p:nvPicPr>
        <p:blipFill rotWithShape="1">
          <a:blip r:embed="rId2"/>
          <a:srcRect r="33990" b="-2"/>
          <a:stretch/>
        </p:blipFill>
        <p:spPr>
          <a:xfrm>
            <a:off x="6189934" y="2410448"/>
            <a:ext cx="5803323" cy="3890357"/>
          </a:xfrm>
          <a:prstGeom prst="rect">
            <a:avLst/>
          </a:prstGeom>
        </p:spPr>
      </p:pic>
      <p:sp>
        <p:nvSpPr>
          <p:cNvPr id="5" name="Slide Number Placeholder 4"/>
          <p:cNvSpPr>
            <a:spLocks noGrp="1"/>
          </p:cNvSpPr>
          <p:nvPr>
            <p:ph type="sldNum" sz="quarter" idx="12"/>
          </p:nvPr>
        </p:nvSpPr>
        <p:spPr/>
        <p:txBody>
          <a:bodyPr vert="horz" lIns="91440" tIns="45720" rIns="91440" bIns="45720" rtlCol="0" anchor="ctr">
            <a:normAutofit/>
          </a:bodyPr>
          <a:lstStyle/>
          <a:p>
            <a:pPr>
              <a:spcAft>
                <a:spcPts val="600"/>
              </a:spcAft>
            </a:pPr>
            <a:fld id="{DAC03E6C-44E6-49B1-B9DD-E7178A7F7B3A}" type="slidenum">
              <a:rPr lang="en-US" smtClean="0"/>
              <a:pPr>
                <a:spcAft>
                  <a:spcPts val="600"/>
                </a:spcAft>
              </a:pPr>
              <a:t>16</a:t>
            </a:fld>
            <a:endParaRPr lang="en-US"/>
          </a:p>
        </p:txBody>
      </p:sp>
      <p:pic>
        <p:nvPicPr>
          <p:cNvPr id="3076" name="Picture 4">
            <a:extLst>
              <a:ext uri="{FF2B5EF4-FFF2-40B4-BE49-F238E27FC236}">
                <a16:creationId xmlns:a16="http://schemas.microsoft.com/office/drawing/2014/main" id="{52DC0F5E-E422-6DFF-B937-EF37A9F62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42388"/>
            <a:ext cx="3897226" cy="467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726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65125"/>
            <a:ext cx="10515600" cy="18604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a:solidFill>
                  <a:schemeClr val="tx1"/>
                </a:solidFill>
                <a:latin typeface="+mj-lt"/>
                <a:ea typeface="+mj-ea"/>
                <a:cs typeface="+mj-cs"/>
              </a:rPr>
              <a:t>VII) Make a diversity report about the dataset. </a:t>
            </a:r>
          </a:p>
        </p:txBody>
      </p:sp>
      <p:sp>
        <p:nvSpPr>
          <p:cNvPr id="5" name="Slide Number Placeholder 4"/>
          <p:cNvSpPr>
            <a:spLocks noGrp="1"/>
          </p:cNvSpPr>
          <p:nvPr>
            <p:ph type="sldNum" sz="quarter" idx="12"/>
          </p:nvPr>
        </p:nvSpPr>
        <p:spPr/>
        <p:txBody>
          <a:bodyPr vert="horz" lIns="91440" tIns="45720" rIns="91440" bIns="45720" rtlCol="0" anchor="ctr">
            <a:normAutofit/>
          </a:bodyPr>
          <a:lstStyle/>
          <a:p>
            <a:pPr>
              <a:spcAft>
                <a:spcPts val="600"/>
              </a:spcAft>
            </a:pPr>
            <a:fld id="{DAC03E6C-44E6-49B1-B9DD-E7178A7F7B3A}" type="slidenum">
              <a:rPr lang="en-US" smtClean="0"/>
              <a:pPr>
                <a:spcAft>
                  <a:spcPts val="600"/>
                </a:spcAft>
              </a:pPr>
              <a:t>17</a:t>
            </a:fld>
            <a:endParaRPr lang="en-US"/>
          </a:p>
        </p:txBody>
      </p:sp>
      <p:pic>
        <p:nvPicPr>
          <p:cNvPr id="4098" name="Picture 2">
            <a:extLst>
              <a:ext uri="{FF2B5EF4-FFF2-40B4-BE49-F238E27FC236}">
                <a16:creationId xmlns:a16="http://schemas.microsoft.com/office/drawing/2014/main" id="{08468D15-E048-7251-C876-7167BB4CD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43075"/>
            <a:ext cx="5143500" cy="3895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5267357-ADC3-551F-080D-F8C07439E88A}"/>
              </a:ext>
            </a:extLst>
          </p:cNvPr>
          <p:cNvPicPr>
            <a:picLocks noChangeAspect="1"/>
          </p:cNvPicPr>
          <p:nvPr/>
        </p:nvPicPr>
        <p:blipFill>
          <a:blip r:embed="rId3"/>
          <a:stretch>
            <a:fillRect/>
          </a:stretch>
        </p:blipFill>
        <p:spPr>
          <a:xfrm>
            <a:off x="6316229" y="3429000"/>
            <a:ext cx="5581650" cy="1567873"/>
          </a:xfrm>
          <a:prstGeom prst="rect">
            <a:avLst/>
          </a:prstGeom>
        </p:spPr>
      </p:pic>
    </p:spTree>
    <p:extLst>
      <p:ext uri="{BB962C8B-B14F-4D97-AF65-F5344CB8AC3E}">
        <p14:creationId xmlns:p14="http://schemas.microsoft.com/office/powerpoint/2010/main" val="2159106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936" y="433141"/>
            <a:ext cx="10929257" cy="369332"/>
          </a:xfrm>
          <a:prstGeom prst="rect">
            <a:avLst/>
          </a:prstGeom>
        </p:spPr>
        <p:txBody>
          <a:bodyPr wrap="square">
            <a:spAutoFit/>
          </a:bodyPr>
          <a:lstStyle/>
          <a:p>
            <a:r>
              <a:rPr lang="en-US" dirty="0"/>
              <a:t>VIII) Which columns have correlation with each other, what will you interpret from it.</a:t>
            </a:r>
          </a:p>
        </p:txBody>
      </p:sp>
      <p:sp>
        <p:nvSpPr>
          <p:cNvPr id="7" name="Slide Number Placeholder 6"/>
          <p:cNvSpPr>
            <a:spLocks noGrp="1"/>
          </p:cNvSpPr>
          <p:nvPr>
            <p:ph type="sldNum" sz="quarter" idx="12"/>
          </p:nvPr>
        </p:nvSpPr>
        <p:spPr/>
        <p:txBody>
          <a:bodyPr/>
          <a:lstStyle/>
          <a:p>
            <a:fld id="{DAC03E6C-44E6-49B1-B9DD-E7178A7F7B3A}" type="slidenum">
              <a:rPr lang="en-US" smtClean="0"/>
              <a:t>18</a:t>
            </a:fld>
            <a:endParaRPr lang="en-US"/>
          </a:p>
        </p:txBody>
      </p:sp>
      <p:sp>
        <p:nvSpPr>
          <p:cNvPr id="8" name="TextBox 7"/>
          <p:cNvSpPr txBox="1"/>
          <p:nvPr/>
        </p:nvSpPr>
        <p:spPr>
          <a:xfrm>
            <a:off x="848689" y="802473"/>
            <a:ext cx="1606732" cy="369332"/>
          </a:xfrm>
          <a:prstGeom prst="rect">
            <a:avLst/>
          </a:prstGeom>
          <a:noFill/>
        </p:spPr>
        <p:txBody>
          <a:bodyPr wrap="square" rtlCol="0">
            <a:spAutoFit/>
          </a:bodyPr>
          <a:lstStyle/>
          <a:p>
            <a:r>
              <a:rPr lang="en-US" b="1" dirty="0"/>
              <a:t>OUTPUT</a:t>
            </a:r>
            <a:r>
              <a:rPr lang="en-US" dirty="0"/>
              <a:t>:</a:t>
            </a:r>
          </a:p>
        </p:txBody>
      </p:sp>
      <p:pic>
        <p:nvPicPr>
          <p:cNvPr id="11" name="Picture 10">
            <a:extLst>
              <a:ext uri="{FF2B5EF4-FFF2-40B4-BE49-F238E27FC236}">
                <a16:creationId xmlns:a16="http://schemas.microsoft.com/office/drawing/2014/main" id="{1CBECF7C-6E39-A47B-C9D9-06762EB12AB8}"/>
              </a:ext>
            </a:extLst>
          </p:cNvPr>
          <p:cNvPicPr>
            <a:picLocks noChangeAspect="1"/>
          </p:cNvPicPr>
          <p:nvPr/>
        </p:nvPicPr>
        <p:blipFill>
          <a:blip r:embed="rId2"/>
          <a:stretch>
            <a:fillRect/>
          </a:stretch>
        </p:blipFill>
        <p:spPr>
          <a:xfrm>
            <a:off x="1652055" y="1541137"/>
            <a:ext cx="8312890" cy="4606348"/>
          </a:xfrm>
          <a:prstGeom prst="rect">
            <a:avLst/>
          </a:prstGeom>
        </p:spPr>
      </p:pic>
    </p:spTree>
    <p:extLst>
      <p:ext uri="{BB962C8B-B14F-4D97-AF65-F5344CB8AC3E}">
        <p14:creationId xmlns:p14="http://schemas.microsoft.com/office/powerpoint/2010/main" val="18480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313" y="571641"/>
            <a:ext cx="10197737" cy="369332"/>
          </a:xfrm>
          <a:prstGeom prst="rect">
            <a:avLst/>
          </a:prstGeom>
        </p:spPr>
        <p:txBody>
          <a:bodyPr wrap="square">
            <a:spAutoFit/>
          </a:bodyPr>
          <a:lstStyle/>
          <a:p>
            <a:r>
              <a:rPr lang="en-US" dirty="0"/>
              <a:t>VIII) Which columns have correlation with each other, what will you interpret from it.</a:t>
            </a:r>
          </a:p>
        </p:txBody>
      </p:sp>
      <p:pic>
        <p:nvPicPr>
          <p:cNvPr id="4" name="Picture 3"/>
          <p:cNvPicPr>
            <a:picLocks noChangeAspect="1"/>
          </p:cNvPicPr>
          <p:nvPr/>
        </p:nvPicPr>
        <p:blipFill>
          <a:blip r:embed="rId2"/>
          <a:stretch>
            <a:fillRect/>
          </a:stretch>
        </p:blipFill>
        <p:spPr>
          <a:xfrm>
            <a:off x="683623" y="1794379"/>
            <a:ext cx="1658256" cy="499915"/>
          </a:xfrm>
          <a:prstGeom prst="rect">
            <a:avLst/>
          </a:prstGeom>
        </p:spPr>
      </p:pic>
      <p:sp>
        <p:nvSpPr>
          <p:cNvPr id="6" name="Slide Number Placeholder 5"/>
          <p:cNvSpPr>
            <a:spLocks noGrp="1"/>
          </p:cNvSpPr>
          <p:nvPr>
            <p:ph type="sldNum" sz="quarter" idx="12"/>
          </p:nvPr>
        </p:nvSpPr>
        <p:spPr/>
        <p:txBody>
          <a:bodyPr/>
          <a:lstStyle/>
          <a:p>
            <a:fld id="{DAC03E6C-44E6-49B1-B9DD-E7178A7F7B3A}" type="slidenum">
              <a:rPr lang="en-US" smtClean="0"/>
              <a:t>19</a:t>
            </a:fld>
            <a:endParaRPr lang="en-US"/>
          </a:p>
        </p:txBody>
      </p:sp>
      <p:sp>
        <p:nvSpPr>
          <p:cNvPr id="8" name="TextBox 7"/>
          <p:cNvSpPr txBox="1"/>
          <p:nvPr/>
        </p:nvSpPr>
        <p:spPr>
          <a:xfrm>
            <a:off x="7942217" y="2135754"/>
            <a:ext cx="1606732" cy="369332"/>
          </a:xfrm>
          <a:prstGeom prst="rect">
            <a:avLst/>
          </a:prstGeom>
          <a:noFill/>
        </p:spPr>
        <p:txBody>
          <a:bodyPr wrap="square" rtlCol="0">
            <a:spAutoFit/>
          </a:bodyPr>
          <a:lstStyle/>
          <a:p>
            <a:r>
              <a:rPr lang="en-US" b="1" dirty="0"/>
              <a:t>OUTPUT</a:t>
            </a:r>
            <a:r>
              <a:rPr lang="en-US" dirty="0"/>
              <a:t>:</a:t>
            </a:r>
          </a:p>
        </p:txBody>
      </p:sp>
      <p:pic>
        <p:nvPicPr>
          <p:cNvPr id="6146" name="Picture 2">
            <a:extLst>
              <a:ext uri="{FF2B5EF4-FFF2-40B4-BE49-F238E27FC236}">
                <a16:creationId xmlns:a16="http://schemas.microsoft.com/office/drawing/2014/main" id="{22A6CB7F-0A57-D43B-56E7-DF1B09564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37962"/>
            <a:ext cx="5791068" cy="44200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00C9F33-A063-60D4-9D94-C23914DB9120}"/>
              </a:ext>
            </a:extLst>
          </p:cNvPr>
          <p:cNvPicPr>
            <a:picLocks noChangeAspect="1"/>
          </p:cNvPicPr>
          <p:nvPr/>
        </p:nvPicPr>
        <p:blipFill>
          <a:blip r:embed="rId4"/>
          <a:stretch>
            <a:fillRect/>
          </a:stretch>
        </p:blipFill>
        <p:spPr>
          <a:xfrm>
            <a:off x="683623" y="3053385"/>
            <a:ext cx="5116813" cy="1594596"/>
          </a:xfrm>
          <a:prstGeom prst="rect">
            <a:avLst/>
          </a:prstGeom>
        </p:spPr>
      </p:pic>
    </p:spTree>
    <p:extLst>
      <p:ext uri="{BB962C8B-B14F-4D97-AF65-F5344CB8AC3E}">
        <p14:creationId xmlns:p14="http://schemas.microsoft.com/office/powerpoint/2010/main" val="254213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2DD9-6593-CF4A-9355-6F46413572C9}"/>
              </a:ext>
            </a:extLst>
          </p:cNvPr>
          <p:cNvSpPr>
            <a:spLocks noGrp="1"/>
          </p:cNvSpPr>
          <p:nvPr>
            <p:ph type="title"/>
          </p:nvPr>
        </p:nvSpPr>
        <p:spPr/>
        <p:txBody>
          <a:bodyPr>
            <a:noAutofit/>
          </a:bodyPr>
          <a:lstStyle/>
          <a:p>
            <a:pPr marL="285750" marR="0" lvl="0" indent="-285750" defTabSz="914400" rtl="0" eaLnBrk="1" fontAlgn="auto" latinLnBrk="0" hangingPunct="1">
              <a:lnSpc>
                <a:spcPct val="100000"/>
              </a:lnSpc>
              <a:spcBef>
                <a:spcPts val="0"/>
              </a:spcBef>
              <a:spcAft>
                <a:spcPts val="0"/>
              </a:spcAft>
              <a:buFont typeface="Wingdings" panose="05000000000000000000" pitchFamily="2" charset="2"/>
              <a:buChar char="Ø"/>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Write a program to find the largest number out of three numbers excepted from user.</a:t>
            </a:r>
            <a:b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br>
            <a:endParaRPr lang="en-IN" sz="2800" dirty="0"/>
          </a:p>
        </p:txBody>
      </p:sp>
      <p:sp>
        <p:nvSpPr>
          <p:cNvPr id="3" name="Text Placeholder 2">
            <a:extLst>
              <a:ext uri="{FF2B5EF4-FFF2-40B4-BE49-F238E27FC236}">
                <a16:creationId xmlns:a16="http://schemas.microsoft.com/office/drawing/2014/main" id="{EC414BDE-E547-6B0B-195D-424613CD0440}"/>
              </a:ext>
            </a:extLst>
          </p:cNvPr>
          <p:cNvSpPr>
            <a:spLocks noGrp="1"/>
          </p:cNvSpPr>
          <p:nvPr>
            <p:ph type="body" idx="1"/>
          </p:nvPr>
        </p:nvSpPr>
        <p:spPr/>
        <p:txBody>
          <a:bodyPr/>
          <a:lstStyle/>
          <a:p>
            <a:r>
              <a:rPr lang="en-US" dirty="0"/>
              <a:t>Code</a:t>
            </a:r>
            <a:endParaRPr lang="en-IN" dirty="0"/>
          </a:p>
        </p:txBody>
      </p:sp>
      <p:pic>
        <p:nvPicPr>
          <p:cNvPr id="9" name="Content Placeholder 8">
            <a:extLst>
              <a:ext uri="{FF2B5EF4-FFF2-40B4-BE49-F238E27FC236}">
                <a16:creationId xmlns:a16="http://schemas.microsoft.com/office/drawing/2014/main" id="{F98A2A39-594F-E8D8-E1C9-4C1B965599AB}"/>
              </a:ext>
            </a:extLst>
          </p:cNvPr>
          <p:cNvPicPr>
            <a:picLocks noGrp="1" noChangeAspect="1"/>
          </p:cNvPicPr>
          <p:nvPr>
            <p:ph sz="half" idx="2"/>
          </p:nvPr>
        </p:nvPicPr>
        <p:blipFill>
          <a:blip r:embed="rId2"/>
          <a:stretch>
            <a:fillRect/>
          </a:stretch>
        </p:blipFill>
        <p:spPr>
          <a:xfrm>
            <a:off x="836612" y="2505075"/>
            <a:ext cx="5157787" cy="3684588"/>
          </a:xfrm>
        </p:spPr>
      </p:pic>
      <p:sp>
        <p:nvSpPr>
          <p:cNvPr id="5" name="Text Placeholder 4">
            <a:extLst>
              <a:ext uri="{FF2B5EF4-FFF2-40B4-BE49-F238E27FC236}">
                <a16:creationId xmlns:a16="http://schemas.microsoft.com/office/drawing/2014/main" id="{0E48B234-D8D1-9323-3409-D988CE517105}"/>
              </a:ext>
            </a:extLst>
          </p:cNvPr>
          <p:cNvSpPr>
            <a:spLocks noGrp="1"/>
          </p:cNvSpPr>
          <p:nvPr>
            <p:ph type="body" sz="quarter" idx="3"/>
          </p:nvPr>
        </p:nvSpPr>
        <p:spPr/>
        <p:txBody>
          <a:bodyPr/>
          <a:lstStyle/>
          <a:p>
            <a:r>
              <a:rPr lang="en-US" dirty="0"/>
              <a:t>Output</a:t>
            </a:r>
            <a:endParaRPr lang="en-IN" dirty="0"/>
          </a:p>
        </p:txBody>
      </p:sp>
      <p:pic>
        <p:nvPicPr>
          <p:cNvPr id="15" name="Content Placeholder 14">
            <a:extLst>
              <a:ext uri="{FF2B5EF4-FFF2-40B4-BE49-F238E27FC236}">
                <a16:creationId xmlns:a16="http://schemas.microsoft.com/office/drawing/2014/main" id="{B712D830-70CC-1AE2-3EB0-EACDFE4C4C0B}"/>
              </a:ext>
            </a:extLst>
          </p:cNvPr>
          <p:cNvPicPr>
            <a:picLocks noGrp="1" noChangeAspect="1"/>
          </p:cNvPicPr>
          <p:nvPr>
            <p:ph sz="quarter" idx="4"/>
          </p:nvPr>
        </p:nvPicPr>
        <p:blipFill rotWithShape="1">
          <a:blip r:embed="rId3"/>
          <a:srcRect r="18493"/>
          <a:stretch/>
        </p:blipFill>
        <p:spPr>
          <a:xfrm>
            <a:off x="6170611" y="3290888"/>
            <a:ext cx="5157787" cy="2112962"/>
          </a:xfrm>
        </p:spPr>
      </p:pic>
      <p:sp>
        <p:nvSpPr>
          <p:cNvPr id="7" name="Slide Number Placeholder 6">
            <a:extLst>
              <a:ext uri="{FF2B5EF4-FFF2-40B4-BE49-F238E27FC236}">
                <a16:creationId xmlns:a16="http://schemas.microsoft.com/office/drawing/2014/main" id="{AE3DBBD9-B818-8FA4-79E8-2601A83CD5D3}"/>
              </a:ext>
            </a:extLst>
          </p:cNvPr>
          <p:cNvSpPr>
            <a:spLocks noGrp="1"/>
          </p:cNvSpPr>
          <p:nvPr>
            <p:ph type="sldNum" sz="quarter" idx="12"/>
          </p:nvPr>
        </p:nvSpPr>
        <p:spPr/>
        <p:txBody>
          <a:bodyPr/>
          <a:lstStyle/>
          <a:p>
            <a:fld id="{DAC03E6C-44E6-49B1-B9DD-E7178A7F7B3A}" type="slidenum">
              <a:rPr lang="en-US" smtClean="0"/>
              <a:t>2</a:t>
            </a:fld>
            <a:endParaRPr lang="en-US"/>
          </a:p>
        </p:txBody>
      </p:sp>
    </p:spTree>
    <p:extLst>
      <p:ext uri="{BB962C8B-B14F-4D97-AF65-F5344CB8AC3E}">
        <p14:creationId xmlns:p14="http://schemas.microsoft.com/office/powerpoint/2010/main" val="2507347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313" y="571641"/>
            <a:ext cx="10197737" cy="369332"/>
          </a:xfrm>
          <a:prstGeom prst="rect">
            <a:avLst/>
          </a:prstGeom>
        </p:spPr>
        <p:txBody>
          <a:bodyPr wrap="square">
            <a:spAutoFit/>
          </a:bodyPr>
          <a:lstStyle/>
          <a:p>
            <a:r>
              <a:rPr lang="en-US" dirty="0"/>
              <a:t>IX) Add a new column which specifies the number of characters in </a:t>
            </a:r>
            <a:r>
              <a:rPr lang="en-US" dirty="0" err="1"/>
              <a:t>Employee_Name</a:t>
            </a:r>
            <a:r>
              <a:rPr lang="en-US" dirty="0"/>
              <a:t> column.</a:t>
            </a:r>
          </a:p>
        </p:txBody>
      </p:sp>
      <p:sp>
        <p:nvSpPr>
          <p:cNvPr id="6" name="Slide Number Placeholder 5"/>
          <p:cNvSpPr>
            <a:spLocks noGrp="1"/>
          </p:cNvSpPr>
          <p:nvPr>
            <p:ph type="sldNum" sz="quarter" idx="12"/>
          </p:nvPr>
        </p:nvSpPr>
        <p:spPr/>
        <p:txBody>
          <a:bodyPr/>
          <a:lstStyle/>
          <a:p>
            <a:fld id="{DAC03E6C-44E6-49B1-B9DD-E7178A7F7B3A}" type="slidenum">
              <a:rPr lang="en-US" smtClean="0"/>
              <a:t>20</a:t>
            </a:fld>
            <a:endParaRPr lang="en-US"/>
          </a:p>
        </p:txBody>
      </p:sp>
      <p:sp>
        <p:nvSpPr>
          <p:cNvPr id="8" name="TextBox 7"/>
          <p:cNvSpPr txBox="1"/>
          <p:nvPr/>
        </p:nvSpPr>
        <p:spPr>
          <a:xfrm>
            <a:off x="827312" y="940973"/>
            <a:ext cx="1606732" cy="369332"/>
          </a:xfrm>
          <a:prstGeom prst="rect">
            <a:avLst/>
          </a:prstGeom>
          <a:noFill/>
        </p:spPr>
        <p:txBody>
          <a:bodyPr wrap="square" rtlCol="0">
            <a:spAutoFit/>
          </a:bodyPr>
          <a:lstStyle/>
          <a:p>
            <a:r>
              <a:rPr lang="en-US" b="1" dirty="0"/>
              <a:t>OUTPUT</a:t>
            </a:r>
            <a:r>
              <a:rPr lang="en-US" dirty="0"/>
              <a:t>:</a:t>
            </a:r>
          </a:p>
        </p:txBody>
      </p:sp>
      <p:pic>
        <p:nvPicPr>
          <p:cNvPr id="10" name="Picture 9">
            <a:extLst>
              <a:ext uri="{FF2B5EF4-FFF2-40B4-BE49-F238E27FC236}">
                <a16:creationId xmlns:a16="http://schemas.microsoft.com/office/drawing/2014/main" id="{76995D71-B773-70D9-280E-969058118C9A}"/>
              </a:ext>
            </a:extLst>
          </p:cNvPr>
          <p:cNvPicPr>
            <a:picLocks noChangeAspect="1"/>
          </p:cNvPicPr>
          <p:nvPr/>
        </p:nvPicPr>
        <p:blipFill>
          <a:blip r:embed="rId2"/>
          <a:stretch>
            <a:fillRect/>
          </a:stretch>
        </p:blipFill>
        <p:spPr>
          <a:xfrm>
            <a:off x="827312" y="1811891"/>
            <a:ext cx="6085119" cy="3234217"/>
          </a:xfrm>
          <a:prstGeom prst="rect">
            <a:avLst/>
          </a:prstGeom>
        </p:spPr>
      </p:pic>
    </p:spTree>
    <p:extLst>
      <p:ext uri="{BB962C8B-B14F-4D97-AF65-F5344CB8AC3E}">
        <p14:creationId xmlns:p14="http://schemas.microsoft.com/office/powerpoint/2010/main" val="2579951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AC03E6C-44E6-49B1-B9DD-E7178A7F7B3A}" type="slidenum">
              <a:rPr lang="en-US" smtClean="0"/>
              <a:t>21</a:t>
            </a:fld>
            <a:endParaRPr lang="en-US"/>
          </a:p>
        </p:txBody>
      </p:sp>
      <p:sp>
        <p:nvSpPr>
          <p:cNvPr id="8" name="TextBox 7"/>
          <p:cNvSpPr txBox="1"/>
          <p:nvPr/>
        </p:nvSpPr>
        <p:spPr>
          <a:xfrm>
            <a:off x="1071154" y="457200"/>
            <a:ext cx="9705703" cy="369332"/>
          </a:xfrm>
          <a:prstGeom prst="rect">
            <a:avLst/>
          </a:prstGeom>
          <a:noFill/>
        </p:spPr>
        <p:txBody>
          <a:bodyPr wrap="square" rtlCol="0">
            <a:spAutoFit/>
          </a:bodyPr>
          <a:lstStyle/>
          <a:p>
            <a:r>
              <a:rPr lang="en-US" dirty="0"/>
              <a:t>X) Round up the values in Engagement Survey column</a:t>
            </a:r>
          </a:p>
        </p:txBody>
      </p:sp>
      <p:sp>
        <p:nvSpPr>
          <p:cNvPr id="9" name="TextBox 8"/>
          <p:cNvSpPr txBox="1"/>
          <p:nvPr/>
        </p:nvSpPr>
        <p:spPr>
          <a:xfrm>
            <a:off x="1071154" y="965011"/>
            <a:ext cx="1606732" cy="369332"/>
          </a:xfrm>
          <a:prstGeom prst="rect">
            <a:avLst/>
          </a:prstGeom>
          <a:noFill/>
        </p:spPr>
        <p:txBody>
          <a:bodyPr wrap="square" rtlCol="0">
            <a:spAutoFit/>
          </a:bodyPr>
          <a:lstStyle/>
          <a:p>
            <a:r>
              <a:rPr lang="en-US" b="1" dirty="0"/>
              <a:t>OUTPUT</a:t>
            </a:r>
            <a:r>
              <a:rPr lang="en-US" dirty="0"/>
              <a:t>:</a:t>
            </a:r>
          </a:p>
        </p:txBody>
      </p:sp>
      <p:pic>
        <p:nvPicPr>
          <p:cNvPr id="3" name="Picture 2">
            <a:extLst>
              <a:ext uri="{FF2B5EF4-FFF2-40B4-BE49-F238E27FC236}">
                <a16:creationId xmlns:a16="http://schemas.microsoft.com/office/drawing/2014/main" id="{D49D004F-26F1-041A-086F-94566FF13F01}"/>
              </a:ext>
            </a:extLst>
          </p:cNvPr>
          <p:cNvPicPr>
            <a:picLocks noChangeAspect="1"/>
          </p:cNvPicPr>
          <p:nvPr/>
        </p:nvPicPr>
        <p:blipFill>
          <a:blip r:embed="rId2"/>
          <a:stretch>
            <a:fillRect/>
          </a:stretch>
        </p:blipFill>
        <p:spPr>
          <a:xfrm>
            <a:off x="1071154" y="1963517"/>
            <a:ext cx="8030901" cy="3530942"/>
          </a:xfrm>
          <a:prstGeom prst="rect">
            <a:avLst/>
          </a:prstGeom>
        </p:spPr>
      </p:pic>
    </p:spTree>
    <p:extLst>
      <p:ext uri="{BB962C8B-B14F-4D97-AF65-F5344CB8AC3E}">
        <p14:creationId xmlns:p14="http://schemas.microsoft.com/office/powerpoint/2010/main" val="706153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 y="218210"/>
            <a:ext cx="10419806" cy="923330"/>
          </a:xfrm>
          <a:prstGeom prst="rect">
            <a:avLst/>
          </a:prstGeom>
        </p:spPr>
        <p:txBody>
          <a:bodyPr wrap="square">
            <a:spAutoFit/>
          </a:bodyPr>
          <a:lstStyle/>
          <a:p>
            <a:r>
              <a:rPr lang="en-US" dirty="0"/>
              <a:t>XI) Check for a. Does marital status have any impact on salary? b. Does Race </a:t>
            </a:r>
            <a:r>
              <a:rPr lang="en-US" dirty="0" err="1"/>
              <a:t>Desc</a:t>
            </a:r>
            <a:r>
              <a:rPr lang="en-US" dirty="0"/>
              <a:t> have any impact on </a:t>
            </a:r>
            <a:r>
              <a:rPr lang="en-US" dirty="0" err="1"/>
              <a:t>Emp</a:t>
            </a:r>
            <a:r>
              <a:rPr lang="en-US" dirty="0"/>
              <a:t> Satisfaction? c. Is there any correlation between Engagement Survey and </a:t>
            </a:r>
            <a:r>
              <a:rPr lang="en-US" dirty="0" err="1"/>
              <a:t>Emp</a:t>
            </a:r>
            <a:r>
              <a:rPr lang="en-US" dirty="0"/>
              <a:t> Satisfaction. </a:t>
            </a:r>
          </a:p>
        </p:txBody>
      </p:sp>
      <p:sp>
        <p:nvSpPr>
          <p:cNvPr id="5" name="Slide Number Placeholder 4"/>
          <p:cNvSpPr>
            <a:spLocks noGrp="1"/>
          </p:cNvSpPr>
          <p:nvPr>
            <p:ph type="sldNum" sz="quarter" idx="12"/>
          </p:nvPr>
        </p:nvSpPr>
        <p:spPr/>
        <p:txBody>
          <a:bodyPr/>
          <a:lstStyle/>
          <a:p>
            <a:fld id="{DAC03E6C-44E6-49B1-B9DD-E7178A7F7B3A}" type="slidenum">
              <a:rPr lang="en-US" smtClean="0"/>
              <a:t>22</a:t>
            </a:fld>
            <a:endParaRPr lang="en-US"/>
          </a:p>
        </p:txBody>
      </p:sp>
      <p:sp>
        <p:nvSpPr>
          <p:cNvPr id="9" name="TextBox 8"/>
          <p:cNvSpPr txBox="1"/>
          <p:nvPr/>
        </p:nvSpPr>
        <p:spPr>
          <a:xfrm>
            <a:off x="722084" y="956874"/>
            <a:ext cx="1606732" cy="369332"/>
          </a:xfrm>
          <a:prstGeom prst="rect">
            <a:avLst/>
          </a:prstGeom>
          <a:noFill/>
        </p:spPr>
        <p:txBody>
          <a:bodyPr wrap="square" rtlCol="0">
            <a:spAutoFit/>
          </a:bodyPr>
          <a:lstStyle/>
          <a:p>
            <a:r>
              <a:rPr lang="en-US" b="1" dirty="0"/>
              <a:t>OUTPUT</a:t>
            </a:r>
            <a:r>
              <a:rPr lang="en-US" dirty="0"/>
              <a:t>:</a:t>
            </a:r>
          </a:p>
        </p:txBody>
      </p:sp>
      <p:pic>
        <p:nvPicPr>
          <p:cNvPr id="6" name="Picture 5">
            <a:extLst>
              <a:ext uri="{FF2B5EF4-FFF2-40B4-BE49-F238E27FC236}">
                <a16:creationId xmlns:a16="http://schemas.microsoft.com/office/drawing/2014/main" id="{F67DAB02-3131-D7DE-6A79-30F7B5610299}"/>
              </a:ext>
            </a:extLst>
          </p:cNvPr>
          <p:cNvPicPr>
            <a:picLocks noChangeAspect="1"/>
          </p:cNvPicPr>
          <p:nvPr/>
        </p:nvPicPr>
        <p:blipFill>
          <a:blip r:embed="rId2"/>
          <a:stretch>
            <a:fillRect/>
          </a:stretch>
        </p:blipFill>
        <p:spPr>
          <a:xfrm>
            <a:off x="670560" y="1597907"/>
            <a:ext cx="5042343" cy="1150507"/>
          </a:xfrm>
          <a:prstGeom prst="rect">
            <a:avLst/>
          </a:prstGeom>
        </p:spPr>
      </p:pic>
    </p:spTree>
    <p:extLst>
      <p:ext uri="{BB962C8B-B14F-4D97-AF65-F5344CB8AC3E}">
        <p14:creationId xmlns:p14="http://schemas.microsoft.com/office/powerpoint/2010/main" val="337916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 y="218210"/>
            <a:ext cx="10419806" cy="923330"/>
          </a:xfrm>
          <a:prstGeom prst="rect">
            <a:avLst/>
          </a:prstGeom>
        </p:spPr>
        <p:txBody>
          <a:bodyPr wrap="square">
            <a:spAutoFit/>
          </a:bodyPr>
          <a:lstStyle/>
          <a:p>
            <a:r>
              <a:rPr lang="en-US" dirty="0"/>
              <a:t>XI) Check for a. Does marital status have any impact on salary? b. Does Race </a:t>
            </a:r>
            <a:r>
              <a:rPr lang="en-US" dirty="0" err="1"/>
              <a:t>Desc</a:t>
            </a:r>
            <a:r>
              <a:rPr lang="en-US" dirty="0"/>
              <a:t> have any impact on </a:t>
            </a:r>
            <a:r>
              <a:rPr lang="en-US" dirty="0" err="1"/>
              <a:t>Emp</a:t>
            </a:r>
            <a:r>
              <a:rPr lang="en-US" dirty="0"/>
              <a:t> Satisfaction? c. Is there any correlation between Engagement Survey and </a:t>
            </a:r>
            <a:r>
              <a:rPr lang="en-US" dirty="0" err="1"/>
              <a:t>Emp</a:t>
            </a:r>
            <a:r>
              <a:rPr lang="en-US" dirty="0"/>
              <a:t> Satisfaction. </a:t>
            </a:r>
          </a:p>
        </p:txBody>
      </p:sp>
      <p:sp>
        <p:nvSpPr>
          <p:cNvPr id="5" name="Slide Number Placeholder 4"/>
          <p:cNvSpPr>
            <a:spLocks noGrp="1"/>
          </p:cNvSpPr>
          <p:nvPr>
            <p:ph type="sldNum" sz="quarter" idx="12"/>
          </p:nvPr>
        </p:nvSpPr>
        <p:spPr/>
        <p:txBody>
          <a:bodyPr/>
          <a:lstStyle/>
          <a:p>
            <a:fld id="{DAC03E6C-44E6-49B1-B9DD-E7178A7F7B3A}" type="slidenum">
              <a:rPr lang="en-US" smtClean="0"/>
              <a:t>23</a:t>
            </a:fld>
            <a:endParaRPr lang="en-US"/>
          </a:p>
        </p:txBody>
      </p:sp>
      <p:sp>
        <p:nvSpPr>
          <p:cNvPr id="9" name="TextBox 8"/>
          <p:cNvSpPr txBox="1"/>
          <p:nvPr/>
        </p:nvSpPr>
        <p:spPr>
          <a:xfrm>
            <a:off x="722084" y="956874"/>
            <a:ext cx="1606732" cy="369332"/>
          </a:xfrm>
          <a:prstGeom prst="rect">
            <a:avLst/>
          </a:prstGeom>
          <a:noFill/>
        </p:spPr>
        <p:txBody>
          <a:bodyPr wrap="square" rtlCol="0">
            <a:spAutoFit/>
          </a:bodyPr>
          <a:lstStyle/>
          <a:p>
            <a:r>
              <a:rPr lang="en-US" b="1" dirty="0"/>
              <a:t>OUTPUT</a:t>
            </a:r>
            <a:r>
              <a:rPr lang="en-US" dirty="0"/>
              <a:t>:</a:t>
            </a:r>
          </a:p>
        </p:txBody>
      </p:sp>
      <p:pic>
        <p:nvPicPr>
          <p:cNvPr id="7170" name="Picture 2">
            <a:extLst>
              <a:ext uri="{FF2B5EF4-FFF2-40B4-BE49-F238E27FC236}">
                <a16:creationId xmlns:a16="http://schemas.microsoft.com/office/drawing/2014/main" id="{3F3E8430-4027-850A-27FA-AFCEBE469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084" y="1326206"/>
            <a:ext cx="4485991" cy="54688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7AA215D-7B54-8275-1A89-7AEFD4B2E062}"/>
              </a:ext>
            </a:extLst>
          </p:cNvPr>
          <p:cNvPicPr>
            <a:picLocks noChangeAspect="1"/>
          </p:cNvPicPr>
          <p:nvPr/>
        </p:nvPicPr>
        <p:blipFill>
          <a:blip r:embed="rId3"/>
          <a:stretch>
            <a:fillRect/>
          </a:stretch>
        </p:blipFill>
        <p:spPr>
          <a:xfrm>
            <a:off x="5455501" y="2294503"/>
            <a:ext cx="5898299" cy="2142339"/>
          </a:xfrm>
          <a:prstGeom prst="rect">
            <a:avLst/>
          </a:prstGeom>
        </p:spPr>
      </p:pic>
    </p:spTree>
    <p:extLst>
      <p:ext uri="{BB962C8B-B14F-4D97-AF65-F5344CB8AC3E}">
        <p14:creationId xmlns:p14="http://schemas.microsoft.com/office/powerpoint/2010/main" val="2568226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 y="218210"/>
            <a:ext cx="10419806" cy="923330"/>
          </a:xfrm>
          <a:prstGeom prst="rect">
            <a:avLst/>
          </a:prstGeom>
        </p:spPr>
        <p:txBody>
          <a:bodyPr wrap="square">
            <a:spAutoFit/>
          </a:bodyPr>
          <a:lstStyle/>
          <a:p>
            <a:r>
              <a:rPr lang="en-US" dirty="0"/>
              <a:t>XI) Check for a. Does marital status have any impact on salary? b. Does Race </a:t>
            </a:r>
            <a:r>
              <a:rPr lang="en-US" dirty="0" err="1"/>
              <a:t>Desc</a:t>
            </a:r>
            <a:r>
              <a:rPr lang="en-US" dirty="0"/>
              <a:t> have any impact on </a:t>
            </a:r>
            <a:r>
              <a:rPr lang="en-US" dirty="0" err="1"/>
              <a:t>Emp</a:t>
            </a:r>
            <a:r>
              <a:rPr lang="en-US" dirty="0"/>
              <a:t> Satisfaction? c. Is there any correlation between Engagement Survey and </a:t>
            </a:r>
            <a:r>
              <a:rPr lang="en-US" dirty="0" err="1"/>
              <a:t>Emp</a:t>
            </a:r>
            <a:r>
              <a:rPr lang="en-US" dirty="0"/>
              <a:t> Satisfaction. </a:t>
            </a:r>
          </a:p>
        </p:txBody>
      </p:sp>
      <p:sp>
        <p:nvSpPr>
          <p:cNvPr id="5" name="Slide Number Placeholder 4"/>
          <p:cNvSpPr>
            <a:spLocks noGrp="1"/>
          </p:cNvSpPr>
          <p:nvPr>
            <p:ph type="sldNum" sz="quarter" idx="12"/>
          </p:nvPr>
        </p:nvSpPr>
        <p:spPr/>
        <p:txBody>
          <a:bodyPr/>
          <a:lstStyle/>
          <a:p>
            <a:fld id="{DAC03E6C-44E6-49B1-B9DD-E7178A7F7B3A}" type="slidenum">
              <a:rPr lang="en-US" smtClean="0"/>
              <a:t>24</a:t>
            </a:fld>
            <a:endParaRPr lang="en-US"/>
          </a:p>
        </p:txBody>
      </p:sp>
      <p:sp>
        <p:nvSpPr>
          <p:cNvPr id="9" name="TextBox 8"/>
          <p:cNvSpPr txBox="1"/>
          <p:nvPr/>
        </p:nvSpPr>
        <p:spPr>
          <a:xfrm>
            <a:off x="722084" y="956874"/>
            <a:ext cx="1606732" cy="369332"/>
          </a:xfrm>
          <a:prstGeom prst="rect">
            <a:avLst/>
          </a:prstGeom>
          <a:noFill/>
        </p:spPr>
        <p:txBody>
          <a:bodyPr wrap="square" rtlCol="0">
            <a:spAutoFit/>
          </a:bodyPr>
          <a:lstStyle/>
          <a:p>
            <a:r>
              <a:rPr lang="en-US" b="1" dirty="0"/>
              <a:t>OUTPUT</a:t>
            </a:r>
            <a:r>
              <a:rPr lang="en-US" dirty="0"/>
              <a:t>:</a:t>
            </a:r>
          </a:p>
        </p:txBody>
      </p:sp>
      <p:pic>
        <p:nvPicPr>
          <p:cNvPr id="4" name="Picture 3">
            <a:extLst>
              <a:ext uri="{FF2B5EF4-FFF2-40B4-BE49-F238E27FC236}">
                <a16:creationId xmlns:a16="http://schemas.microsoft.com/office/drawing/2014/main" id="{70269B2B-ABA3-D1FD-F063-7313A52A92ED}"/>
              </a:ext>
            </a:extLst>
          </p:cNvPr>
          <p:cNvPicPr>
            <a:picLocks noChangeAspect="1"/>
          </p:cNvPicPr>
          <p:nvPr/>
        </p:nvPicPr>
        <p:blipFill>
          <a:blip r:embed="rId2"/>
          <a:stretch>
            <a:fillRect/>
          </a:stretch>
        </p:blipFill>
        <p:spPr>
          <a:xfrm>
            <a:off x="670560" y="1880203"/>
            <a:ext cx="8775444" cy="1399891"/>
          </a:xfrm>
          <a:prstGeom prst="rect">
            <a:avLst/>
          </a:prstGeom>
        </p:spPr>
      </p:pic>
    </p:spTree>
    <p:extLst>
      <p:ext uri="{BB962C8B-B14F-4D97-AF65-F5344CB8AC3E}">
        <p14:creationId xmlns:p14="http://schemas.microsoft.com/office/powerpoint/2010/main" val="1704939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9889" y="-311354"/>
            <a:ext cx="9148227" cy="515636"/>
          </a:xfrm>
          <a:prstGeom prst="rect">
            <a:avLst/>
          </a:prstGeom>
        </p:spPr>
        <p:txBody>
          <a:bodyPr wrap="square">
            <a:spAutoFit/>
          </a:bodyPr>
          <a:lstStyle/>
          <a:p>
            <a:endParaRPr lang="en-US" dirty="0"/>
          </a:p>
        </p:txBody>
      </p:sp>
      <p:pic>
        <p:nvPicPr>
          <p:cNvPr id="4" name="Picture 3"/>
          <p:cNvPicPr>
            <a:picLocks noChangeAspect="1"/>
          </p:cNvPicPr>
          <p:nvPr/>
        </p:nvPicPr>
        <p:blipFill>
          <a:blip r:embed="rId2"/>
          <a:stretch>
            <a:fillRect/>
          </a:stretch>
        </p:blipFill>
        <p:spPr>
          <a:xfrm>
            <a:off x="1847916" y="532949"/>
            <a:ext cx="2315143" cy="697947"/>
          </a:xfrm>
          <a:prstGeom prst="rect">
            <a:avLst/>
          </a:prstGeom>
        </p:spPr>
      </p:pic>
      <p:sp>
        <p:nvSpPr>
          <p:cNvPr id="7" name="Slide Number Placeholder 6"/>
          <p:cNvSpPr>
            <a:spLocks noGrp="1"/>
          </p:cNvSpPr>
          <p:nvPr>
            <p:ph type="sldNum" sz="quarter" idx="12"/>
          </p:nvPr>
        </p:nvSpPr>
        <p:spPr>
          <a:xfrm>
            <a:off x="12114625" y="-627500"/>
            <a:ext cx="714414" cy="1071791"/>
          </a:xfrm>
        </p:spPr>
        <p:txBody>
          <a:bodyPr/>
          <a:lstStyle/>
          <a:p>
            <a:fld id="{DAC03E6C-44E6-49B1-B9DD-E7178A7F7B3A}" type="slidenum">
              <a:rPr lang="en-US" smtClean="0"/>
              <a:t>25</a:t>
            </a:fld>
            <a:endParaRPr lang="en-US"/>
          </a:p>
        </p:txBody>
      </p:sp>
      <p:sp>
        <p:nvSpPr>
          <p:cNvPr id="3" name="TextBox 2"/>
          <p:cNvSpPr txBox="1"/>
          <p:nvPr/>
        </p:nvSpPr>
        <p:spPr>
          <a:xfrm>
            <a:off x="3916270" y="-46972"/>
            <a:ext cx="8146190" cy="369332"/>
          </a:xfrm>
          <a:prstGeom prst="rect">
            <a:avLst/>
          </a:prstGeom>
          <a:noFill/>
        </p:spPr>
        <p:txBody>
          <a:bodyPr wrap="square" rtlCol="0">
            <a:spAutoFit/>
          </a:bodyPr>
          <a:lstStyle/>
          <a:p>
            <a:r>
              <a:rPr lang="en-US" dirty="0"/>
              <a:t>1. How does where you live affect your salary?</a:t>
            </a:r>
          </a:p>
        </p:txBody>
      </p:sp>
      <p:sp>
        <p:nvSpPr>
          <p:cNvPr id="6" name="TextBox 5"/>
          <p:cNvSpPr txBox="1"/>
          <p:nvPr/>
        </p:nvSpPr>
        <p:spPr>
          <a:xfrm>
            <a:off x="9851353" y="584677"/>
            <a:ext cx="1369451" cy="369332"/>
          </a:xfrm>
          <a:prstGeom prst="rect">
            <a:avLst/>
          </a:prstGeom>
          <a:noFill/>
        </p:spPr>
        <p:txBody>
          <a:bodyPr wrap="square" rtlCol="0">
            <a:spAutoFit/>
          </a:bodyPr>
          <a:lstStyle/>
          <a:p>
            <a:r>
              <a:rPr lang="en-US" b="1" dirty="0"/>
              <a:t>OUTPUT</a:t>
            </a:r>
            <a:r>
              <a:rPr lang="en-US" dirty="0"/>
              <a:t>:</a:t>
            </a:r>
          </a:p>
        </p:txBody>
      </p:sp>
      <p:pic>
        <p:nvPicPr>
          <p:cNvPr id="9218" name="Picture 2">
            <a:extLst>
              <a:ext uri="{FF2B5EF4-FFF2-40B4-BE49-F238E27FC236}">
                <a16:creationId xmlns:a16="http://schemas.microsoft.com/office/drawing/2014/main" id="{024550AA-B2A8-822B-C3FC-73F4A9B01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296" y="-382017"/>
            <a:ext cx="9199104" cy="61488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224A7AE-B742-39EF-22BE-6F7B35383434}"/>
              </a:ext>
            </a:extLst>
          </p:cNvPr>
          <p:cNvPicPr>
            <a:picLocks noChangeAspect="1"/>
          </p:cNvPicPr>
          <p:nvPr/>
        </p:nvPicPr>
        <p:blipFill>
          <a:blip r:embed="rId4"/>
          <a:stretch>
            <a:fillRect/>
          </a:stretch>
        </p:blipFill>
        <p:spPr>
          <a:xfrm>
            <a:off x="500069" y="782004"/>
            <a:ext cx="6492432" cy="4289046"/>
          </a:xfrm>
          <a:prstGeom prst="rect">
            <a:avLst/>
          </a:prstGeom>
        </p:spPr>
      </p:pic>
    </p:spTree>
    <p:extLst>
      <p:ext uri="{BB962C8B-B14F-4D97-AF65-F5344CB8AC3E}">
        <p14:creationId xmlns:p14="http://schemas.microsoft.com/office/powerpoint/2010/main" val="1480512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868" y="362635"/>
            <a:ext cx="10746377" cy="369332"/>
          </a:xfrm>
          <a:prstGeom prst="rect">
            <a:avLst/>
          </a:prstGeom>
        </p:spPr>
        <p:txBody>
          <a:bodyPr wrap="square">
            <a:spAutoFit/>
          </a:bodyPr>
          <a:lstStyle/>
          <a:p>
            <a:r>
              <a:rPr lang="en-US" dirty="0"/>
              <a:t>2. How has the demand of the jobs been throughout the years?</a:t>
            </a:r>
          </a:p>
        </p:txBody>
      </p:sp>
      <p:pic>
        <p:nvPicPr>
          <p:cNvPr id="4" name="Picture 3"/>
          <p:cNvPicPr>
            <a:picLocks noChangeAspect="1"/>
          </p:cNvPicPr>
          <p:nvPr/>
        </p:nvPicPr>
        <p:blipFill>
          <a:blip r:embed="rId2"/>
          <a:stretch>
            <a:fillRect/>
          </a:stretch>
        </p:blipFill>
        <p:spPr>
          <a:xfrm>
            <a:off x="2355668" y="914522"/>
            <a:ext cx="1658256" cy="499915"/>
          </a:xfrm>
          <a:prstGeom prst="rect">
            <a:avLst/>
          </a:prstGeom>
        </p:spPr>
      </p:pic>
      <p:sp>
        <p:nvSpPr>
          <p:cNvPr id="7" name="Slide Number Placeholder 6"/>
          <p:cNvSpPr>
            <a:spLocks noGrp="1"/>
          </p:cNvSpPr>
          <p:nvPr>
            <p:ph type="sldNum" sz="quarter" idx="12"/>
          </p:nvPr>
        </p:nvSpPr>
        <p:spPr/>
        <p:txBody>
          <a:bodyPr/>
          <a:lstStyle/>
          <a:p>
            <a:fld id="{DAC03E6C-44E6-49B1-B9DD-E7178A7F7B3A}" type="slidenum">
              <a:rPr lang="en-US" smtClean="0"/>
              <a:t>26</a:t>
            </a:fld>
            <a:endParaRPr lang="en-US"/>
          </a:p>
        </p:txBody>
      </p:sp>
      <p:sp>
        <p:nvSpPr>
          <p:cNvPr id="8" name="TextBox 7"/>
          <p:cNvSpPr txBox="1"/>
          <p:nvPr/>
        </p:nvSpPr>
        <p:spPr>
          <a:xfrm>
            <a:off x="7717053" y="893841"/>
            <a:ext cx="1606732" cy="369332"/>
          </a:xfrm>
          <a:prstGeom prst="rect">
            <a:avLst/>
          </a:prstGeom>
          <a:noFill/>
        </p:spPr>
        <p:txBody>
          <a:bodyPr wrap="square" rtlCol="0">
            <a:spAutoFit/>
          </a:bodyPr>
          <a:lstStyle/>
          <a:p>
            <a:r>
              <a:rPr lang="en-US" b="1" dirty="0"/>
              <a:t>OUTPUT</a:t>
            </a:r>
            <a:r>
              <a:rPr lang="en-US" dirty="0"/>
              <a:t>:</a:t>
            </a:r>
          </a:p>
        </p:txBody>
      </p:sp>
      <p:pic>
        <p:nvPicPr>
          <p:cNvPr id="10242" name="Picture 2">
            <a:extLst>
              <a:ext uri="{FF2B5EF4-FFF2-40B4-BE49-F238E27FC236}">
                <a16:creationId xmlns:a16="http://schemas.microsoft.com/office/drawing/2014/main" id="{0F62D772-E121-85D3-B00A-1F910C7E6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43087"/>
            <a:ext cx="5412377" cy="3171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D602D70-1625-6C2D-FAB1-907D3C180898}"/>
              </a:ext>
            </a:extLst>
          </p:cNvPr>
          <p:cNvPicPr>
            <a:picLocks noChangeAspect="1"/>
          </p:cNvPicPr>
          <p:nvPr/>
        </p:nvPicPr>
        <p:blipFill>
          <a:blip r:embed="rId4"/>
          <a:stretch>
            <a:fillRect/>
          </a:stretch>
        </p:blipFill>
        <p:spPr>
          <a:xfrm>
            <a:off x="526869" y="1742280"/>
            <a:ext cx="5412378" cy="4113235"/>
          </a:xfrm>
          <a:prstGeom prst="rect">
            <a:avLst/>
          </a:prstGeom>
        </p:spPr>
      </p:pic>
    </p:spTree>
    <p:extLst>
      <p:ext uri="{BB962C8B-B14F-4D97-AF65-F5344CB8AC3E}">
        <p14:creationId xmlns:p14="http://schemas.microsoft.com/office/powerpoint/2010/main" val="309257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2811" y="328636"/>
            <a:ext cx="10746377" cy="369332"/>
          </a:xfrm>
          <a:prstGeom prst="rect">
            <a:avLst/>
          </a:prstGeom>
        </p:spPr>
        <p:txBody>
          <a:bodyPr wrap="square">
            <a:spAutoFit/>
          </a:bodyPr>
          <a:lstStyle/>
          <a:p>
            <a:r>
              <a:rPr lang="en-US" dirty="0"/>
              <a:t>3. How common is to work remote?</a:t>
            </a:r>
          </a:p>
        </p:txBody>
      </p:sp>
      <p:pic>
        <p:nvPicPr>
          <p:cNvPr id="4" name="Picture 3"/>
          <p:cNvPicPr>
            <a:picLocks noChangeAspect="1"/>
          </p:cNvPicPr>
          <p:nvPr/>
        </p:nvPicPr>
        <p:blipFill>
          <a:blip r:embed="rId3"/>
          <a:stretch>
            <a:fillRect/>
          </a:stretch>
        </p:blipFill>
        <p:spPr>
          <a:xfrm>
            <a:off x="1777639" y="697968"/>
            <a:ext cx="1658256" cy="499915"/>
          </a:xfrm>
          <a:prstGeom prst="rect">
            <a:avLst/>
          </a:prstGeom>
        </p:spPr>
      </p:pic>
      <p:sp>
        <p:nvSpPr>
          <p:cNvPr id="7" name="Slide Number Placeholder 6"/>
          <p:cNvSpPr>
            <a:spLocks noGrp="1"/>
          </p:cNvSpPr>
          <p:nvPr>
            <p:ph type="sldNum" sz="quarter" idx="12"/>
          </p:nvPr>
        </p:nvSpPr>
        <p:spPr/>
        <p:txBody>
          <a:bodyPr/>
          <a:lstStyle/>
          <a:p>
            <a:fld id="{DAC03E6C-44E6-49B1-B9DD-E7178A7F7B3A}" type="slidenum">
              <a:rPr lang="en-US" smtClean="0"/>
              <a:t>27</a:t>
            </a:fld>
            <a:endParaRPr lang="en-US"/>
          </a:p>
        </p:txBody>
      </p:sp>
      <p:sp>
        <p:nvSpPr>
          <p:cNvPr id="8" name="TextBox 7"/>
          <p:cNvSpPr txBox="1"/>
          <p:nvPr/>
        </p:nvSpPr>
        <p:spPr>
          <a:xfrm>
            <a:off x="7807234" y="697968"/>
            <a:ext cx="1606732" cy="369332"/>
          </a:xfrm>
          <a:prstGeom prst="rect">
            <a:avLst/>
          </a:prstGeom>
          <a:noFill/>
        </p:spPr>
        <p:txBody>
          <a:bodyPr wrap="square" rtlCol="0">
            <a:spAutoFit/>
          </a:bodyPr>
          <a:lstStyle/>
          <a:p>
            <a:r>
              <a:rPr lang="en-US" b="1" dirty="0"/>
              <a:t>OUTPUT</a:t>
            </a:r>
            <a:r>
              <a:rPr lang="en-US" dirty="0"/>
              <a:t>:</a:t>
            </a:r>
          </a:p>
        </p:txBody>
      </p:sp>
      <p:pic>
        <p:nvPicPr>
          <p:cNvPr id="11266" name="Picture 2">
            <a:extLst>
              <a:ext uri="{FF2B5EF4-FFF2-40B4-BE49-F238E27FC236}">
                <a16:creationId xmlns:a16="http://schemas.microsoft.com/office/drawing/2014/main" id="{E46AC1FC-02B5-A1B0-F0CD-DBAE088A8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7369" y="1436632"/>
            <a:ext cx="4116373" cy="43303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605B2D8-F06D-FF59-01D5-90510AA81001}"/>
              </a:ext>
            </a:extLst>
          </p:cNvPr>
          <p:cNvPicPr>
            <a:picLocks noChangeAspect="1"/>
          </p:cNvPicPr>
          <p:nvPr/>
        </p:nvPicPr>
        <p:blipFill>
          <a:blip r:embed="rId5"/>
          <a:stretch>
            <a:fillRect/>
          </a:stretch>
        </p:blipFill>
        <p:spPr>
          <a:xfrm>
            <a:off x="621827" y="2049448"/>
            <a:ext cx="5474172" cy="2690332"/>
          </a:xfrm>
          <a:prstGeom prst="rect">
            <a:avLst/>
          </a:prstGeom>
        </p:spPr>
      </p:pic>
    </p:spTree>
    <p:extLst>
      <p:ext uri="{BB962C8B-B14F-4D97-AF65-F5344CB8AC3E}">
        <p14:creationId xmlns:p14="http://schemas.microsoft.com/office/powerpoint/2010/main" val="2931933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867" y="446204"/>
            <a:ext cx="11033761" cy="369332"/>
          </a:xfrm>
          <a:prstGeom prst="rect">
            <a:avLst/>
          </a:prstGeom>
        </p:spPr>
        <p:txBody>
          <a:bodyPr wrap="square">
            <a:spAutoFit/>
          </a:bodyPr>
          <a:lstStyle/>
          <a:p>
            <a:r>
              <a:rPr lang="en-US" dirty="0"/>
              <a:t>4. What the highest paying jobs with entry level as well as for senior level experienced?</a:t>
            </a:r>
          </a:p>
        </p:txBody>
      </p:sp>
      <p:sp>
        <p:nvSpPr>
          <p:cNvPr id="7" name="Slide Number Placeholder 6"/>
          <p:cNvSpPr>
            <a:spLocks noGrp="1"/>
          </p:cNvSpPr>
          <p:nvPr>
            <p:ph type="sldNum" sz="quarter" idx="12"/>
          </p:nvPr>
        </p:nvSpPr>
        <p:spPr/>
        <p:txBody>
          <a:bodyPr/>
          <a:lstStyle/>
          <a:p>
            <a:fld id="{DAC03E6C-44E6-49B1-B9DD-E7178A7F7B3A}" type="slidenum">
              <a:rPr lang="en-US" smtClean="0"/>
              <a:t>28</a:t>
            </a:fld>
            <a:endParaRPr lang="en-US"/>
          </a:p>
        </p:txBody>
      </p:sp>
      <p:sp>
        <p:nvSpPr>
          <p:cNvPr id="8" name="TextBox 7"/>
          <p:cNvSpPr txBox="1"/>
          <p:nvPr/>
        </p:nvSpPr>
        <p:spPr>
          <a:xfrm>
            <a:off x="526867" y="920570"/>
            <a:ext cx="1606732" cy="369332"/>
          </a:xfrm>
          <a:prstGeom prst="rect">
            <a:avLst/>
          </a:prstGeom>
          <a:noFill/>
        </p:spPr>
        <p:txBody>
          <a:bodyPr wrap="square" rtlCol="0">
            <a:spAutoFit/>
          </a:bodyPr>
          <a:lstStyle/>
          <a:p>
            <a:r>
              <a:rPr lang="en-US" b="1" dirty="0"/>
              <a:t>OUTPUT</a:t>
            </a:r>
            <a:r>
              <a:rPr lang="en-US" dirty="0"/>
              <a:t>:</a:t>
            </a:r>
          </a:p>
        </p:txBody>
      </p:sp>
      <p:pic>
        <p:nvPicPr>
          <p:cNvPr id="5" name="Picture 4">
            <a:extLst>
              <a:ext uri="{FF2B5EF4-FFF2-40B4-BE49-F238E27FC236}">
                <a16:creationId xmlns:a16="http://schemas.microsoft.com/office/drawing/2014/main" id="{2D4307FF-9785-6741-5ADC-064A7F6B158C}"/>
              </a:ext>
            </a:extLst>
          </p:cNvPr>
          <p:cNvPicPr>
            <a:picLocks noChangeAspect="1"/>
          </p:cNvPicPr>
          <p:nvPr/>
        </p:nvPicPr>
        <p:blipFill>
          <a:blip r:embed="rId2"/>
          <a:stretch>
            <a:fillRect/>
          </a:stretch>
        </p:blipFill>
        <p:spPr>
          <a:xfrm>
            <a:off x="526867" y="1554759"/>
            <a:ext cx="9783203" cy="3159853"/>
          </a:xfrm>
          <a:prstGeom prst="rect">
            <a:avLst/>
          </a:prstGeom>
        </p:spPr>
      </p:pic>
    </p:spTree>
    <p:extLst>
      <p:ext uri="{BB962C8B-B14F-4D97-AF65-F5344CB8AC3E}">
        <p14:creationId xmlns:p14="http://schemas.microsoft.com/office/powerpoint/2010/main" val="1250319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371" y="333830"/>
            <a:ext cx="10328366" cy="369332"/>
          </a:xfrm>
          <a:prstGeom prst="rect">
            <a:avLst/>
          </a:prstGeom>
        </p:spPr>
        <p:txBody>
          <a:bodyPr wrap="square">
            <a:spAutoFit/>
          </a:bodyPr>
          <a:lstStyle/>
          <a:p>
            <a:r>
              <a:rPr lang="en-US" dirty="0"/>
              <a:t>5. What company size hire the most?</a:t>
            </a:r>
          </a:p>
        </p:txBody>
      </p:sp>
      <p:sp>
        <p:nvSpPr>
          <p:cNvPr id="7" name="Slide Number Placeholder 6"/>
          <p:cNvSpPr>
            <a:spLocks noGrp="1"/>
          </p:cNvSpPr>
          <p:nvPr>
            <p:ph type="sldNum" sz="quarter" idx="12"/>
          </p:nvPr>
        </p:nvSpPr>
        <p:spPr/>
        <p:txBody>
          <a:bodyPr/>
          <a:lstStyle/>
          <a:p>
            <a:fld id="{DAC03E6C-44E6-49B1-B9DD-E7178A7F7B3A}" type="slidenum">
              <a:rPr lang="en-US" smtClean="0"/>
              <a:t>29</a:t>
            </a:fld>
            <a:endParaRPr lang="en-US"/>
          </a:p>
        </p:txBody>
      </p:sp>
      <p:sp>
        <p:nvSpPr>
          <p:cNvPr id="8" name="TextBox 7"/>
          <p:cNvSpPr txBox="1"/>
          <p:nvPr/>
        </p:nvSpPr>
        <p:spPr>
          <a:xfrm>
            <a:off x="8206630" y="921666"/>
            <a:ext cx="1606732" cy="369332"/>
          </a:xfrm>
          <a:prstGeom prst="rect">
            <a:avLst/>
          </a:prstGeom>
          <a:noFill/>
        </p:spPr>
        <p:txBody>
          <a:bodyPr wrap="square" rtlCol="0">
            <a:spAutoFit/>
          </a:bodyPr>
          <a:lstStyle/>
          <a:p>
            <a:r>
              <a:rPr lang="en-US" b="1" dirty="0"/>
              <a:t>OUTPUT</a:t>
            </a:r>
            <a:r>
              <a:rPr lang="en-US" dirty="0"/>
              <a:t>:</a:t>
            </a:r>
          </a:p>
        </p:txBody>
      </p:sp>
      <p:pic>
        <p:nvPicPr>
          <p:cNvPr id="13314" name="Picture 2">
            <a:extLst>
              <a:ext uri="{FF2B5EF4-FFF2-40B4-BE49-F238E27FC236}">
                <a16:creationId xmlns:a16="http://schemas.microsoft.com/office/drawing/2014/main" id="{98CA6795-8EF5-C919-2E3F-E3FDE019E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6210" y="1509502"/>
            <a:ext cx="5098102" cy="38389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78A8863-1B31-8A46-5D82-4796C393D32C}"/>
              </a:ext>
            </a:extLst>
          </p:cNvPr>
          <p:cNvSpPr txBox="1"/>
          <p:nvPr/>
        </p:nvSpPr>
        <p:spPr>
          <a:xfrm>
            <a:off x="1421335" y="921666"/>
            <a:ext cx="1606732" cy="369332"/>
          </a:xfrm>
          <a:prstGeom prst="rect">
            <a:avLst/>
          </a:prstGeom>
          <a:noFill/>
        </p:spPr>
        <p:txBody>
          <a:bodyPr wrap="square" rtlCol="0">
            <a:spAutoFit/>
          </a:bodyPr>
          <a:lstStyle/>
          <a:p>
            <a:r>
              <a:rPr lang="en-US" b="1" dirty="0"/>
              <a:t>Code</a:t>
            </a:r>
            <a:r>
              <a:rPr lang="en-US" dirty="0"/>
              <a:t>:</a:t>
            </a:r>
          </a:p>
        </p:txBody>
      </p:sp>
      <p:pic>
        <p:nvPicPr>
          <p:cNvPr id="6" name="Picture 5">
            <a:extLst>
              <a:ext uri="{FF2B5EF4-FFF2-40B4-BE49-F238E27FC236}">
                <a16:creationId xmlns:a16="http://schemas.microsoft.com/office/drawing/2014/main" id="{80987932-0195-DD41-E7FB-15F7A137ED8F}"/>
              </a:ext>
            </a:extLst>
          </p:cNvPr>
          <p:cNvPicPr>
            <a:picLocks noChangeAspect="1"/>
          </p:cNvPicPr>
          <p:nvPr/>
        </p:nvPicPr>
        <p:blipFill>
          <a:blip r:embed="rId3"/>
          <a:stretch>
            <a:fillRect/>
          </a:stretch>
        </p:blipFill>
        <p:spPr>
          <a:xfrm>
            <a:off x="580678" y="1969056"/>
            <a:ext cx="5014420" cy="2919885"/>
          </a:xfrm>
          <a:prstGeom prst="rect">
            <a:avLst/>
          </a:prstGeom>
        </p:spPr>
      </p:pic>
    </p:spTree>
    <p:extLst>
      <p:ext uri="{BB962C8B-B14F-4D97-AF65-F5344CB8AC3E}">
        <p14:creationId xmlns:p14="http://schemas.microsoft.com/office/powerpoint/2010/main" val="300500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327C-F6A8-B290-F453-F1BDF94AE120}"/>
              </a:ext>
            </a:extLst>
          </p:cNvPr>
          <p:cNvSpPr>
            <a:spLocks noGrp="1"/>
          </p:cNvSpPr>
          <p:nvPr>
            <p:ph type="title"/>
          </p:nvPr>
        </p:nvSpPr>
        <p:spPr/>
        <p:txBody>
          <a:bodyPr>
            <a:noAutofit/>
          </a:bodyPr>
          <a:lstStyle/>
          <a:p>
            <a:pPr marL="285750" marR="0" lvl="0" indent="-285750" defTabSz="914400" rtl="0" eaLnBrk="1" fontAlgn="auto" latinLnBrk="0" hangingPunct="1">
              <a:lnSpc>
                <a:spcPct val="100000"/>
              </a:lnSpc>
              <a:spcBef>
                <a:spcPts val="0"/>
              </a:spcBef>
              <a:spcAft>
                <a:spcPts val="0"/>
              </a:spcAft>
              <a:buFont typeface="Wingdings" panose="05000000000000000000" pitchFamily="2" charset="2"/>
              <a:buChar char="Ø"/>
              <a:tabLst/>
              <a:defRPr/>
            </a:pPr>
            <a:r>
              <a:rPr lang="en-US" sz="2800" dirty="0"/>
              <a:t>Write a program to accept a number from 1 to 7 and display the name of the day like 1 for Sunday , 2 for Monday and so on.</a:t>
            </a:r>
            <a:endParaRPr lang="en-IN" sz="6000" dirty="0"/>
          </a:p>
        </p:txBody>
      </p:sp>
      <p:sp>
        <p:nvSpPr>
          <p:cNvPr id="3" name="Text Placeholder 2">
            <a:extLst>
              <a:ext uri="{FF2B5EF4-FFF2-40B4-BE49-F238E27FC236}">
                <a16:creationId xmlns:a16="http://schemas.microsoft.com/office/drawing/2014/main" id="{E68B680D-0F06-9675-0C36-B9F90B1FE681}"/>
              </a:ext>
            </a:extLst>
          </p:cNvPr>
          <p:cNvSpPr>
            <a:spLocks noGrp="1"/>
          </p:cNvSpPr>
          <p:nvPr>
            <p:ph type="body" idx="1"/>
          </p:nvPr>
        </p:nvSpPr>
        <p:spPr>
          <a:xfrm>
            <a:off x="839788" y="1690688"/>
            <a:ext cx="5157787" cy="823912"/>
          </a:xfrm>
        </p:spPr>
        <p:txBody>
          <a:bodyPr/>
          <a:lstStyle/>
          <a:p>
            <a:r>
              <a:rPr lang="en-US" dirty="0"/>
              <a:t>Code</a:t>
            </a:r>
            <a:endParaRPr lang="en-IN" dirty="0"/>
          </a:p>
        </p:txBody>
      </p:sp>
      <p:pic>
        <p:nvPicPr>
          <p:cNvPr id="17" name="Content Placeholder 16">
            <a:extLst>
              <a:ext uri="{FF2B5EF4-FFF2-40B4-BE49-F238E27FC236}">
                <a16:creationId xmlns:a16="http://schemas.microsoft.com/office/drawing/2014/main" id="{036F63D3-0CB9-6EA1-918E-F51B224243B0}"/>
              </a:ext>
            </a:extLst>
          </p:cNvPr>
          <p:cNvPicPr>
            <a:picLocks noGrp="1" noChangeAspect="1"/>
          </p:cNvPicPr>
          <p:nvPr>
            <p:ph sz="half" idx="2"/>
          </p:nvPr>
        </p:nvPicPr>
        <p:blipFill>
          <a:blip r:embed="rId2"/>
          <a:stretch>
            <a:fillRect/>
          </a:stretch>
        </p:blipFill>
        <p:spPr>
          <a:xfrm>
            <a:off x="839788" y="3936034"/>
            <a:ext cx="5157787" cy="822670"/>
          </a:xfrm>
        </p:spPr>
      </p:pic>
      <p:sp>
        <p:nvSpPr>
          <p:cNvPr id="5" name="Text Placeholder 4">
            <a:extLst>
              <a:ext uri="{FF2B5EF4-FFF2-40B4-BE49-F238E27FC236}">
                <a16:creationId xmlns:a16="http://schemas.microsoft.com/office/drawing/2014/main" id="{9C82845A-99FC-61B2-B90C-50D1FF28A89F}"/>
              </a:ext>
            </a:extLst>
          </p:cNvPr>
          <p:cNvSpPr>
            <a:spLocks noGrp="1"/>
          </p:cNvSpPr>
          <p:nvPr>
            <p:ph type="body" sz="quarter" idx="3"/>
          </p:nvPr>
        </p:nvSpPr>
        <p:spPr/>
        <p:txBody>
          <a:bodyPr/>
          <a:lstStyle/>
          <a:p>
            <a:r>
              <a:rPr lang="en-US" dirty="0"/>
              <a:t>Output</a:t>
            </a:r>
            <a:endParaRPr lang="en-IN" dirty="0"/>
          </a:p>
        </p:txBody>
      </p:sp>
      <p:pic>
        <p:nvPicPr>
          <p:cNvPr id="19" name="Content Placeholder 18">
            <a:extLst>
              <a:ext uri="{FF2B5EF4-FFF2-40B4-BE49-F238E27FC236}">
                <a16:creationId xmlns:a16="http://schemas.microsoft.com/office/drawing/2014/main" id="{00B59E66-8BA1-B70E-1A82-C7E4ADB671E1}"/>
              </a:ext>
            </a:extLst>
          </p:cNvPr>
          <p:cNvPicPr>
            <a:picLocks noGrp="1" noChangeAspect="1"/>
          </p:cNvPicPr>
          <p:nvPr>
            <p:ph sz="quarter" idx="4"/>
          </p:nvPr>
        </p:nvPicPr>
        <p:blipFill>
          <a:blip r:embed="rId3"/>
          <a:stretch>
            <a:fillRect/>
          </a:stretch>
        </p:blipFill>
        <p:spPr>
          <a:xfrm>
            <a:off x="6514088" y="3935411"/>
            <a:ext cx="4092451" cy="822669"/>
          </a:xfrm>
        </p:spPr>
      </p:pic>
      <p:sp>
        <p:nvSpPr>
          <p:cNvPr id="7" name="Slide Number Placeholder 6">
            <a:extLst>
              <a:ext uri="{FF2B5EF4-FFF2-40B4-BE49-F238E27FC236}">
                <a16:creationId xmlns:a16="http://schemas.microsoft.com/office/drawing/2014/main" id="{8CDBAAF4-2178-AD49-EDB2-118CA0CA6FEA}"/>
              </a:ext>
            </a:extLst>
          </p:cNvPr>
          <p:cNvSpPr>
            <a:spLocks noGrp="1"/>
          </p:cNvSpPr>
          <p:nvPr>
            <p:ph type="sldNum" sz="quarter" idx="12"/>
          </p:nvPr>
        </p:nvSpPr>
        <p:spPr/>
        <p:txBody>
          <a:bodyPr/>
          <a:lstStyle/>
          <a:p>
            <a:fld id="{DAC03E6C-44E6-49B1-B9DD-E7178A7F7B3A}" type="slidenum">
              <a:rPr lang="en-US" smtClean="0"/>
              <a:t>3</a:t>
            </a:fld>
            <a:endParaRPr lang="en-US"/>
          </a:p>
        </p:txBody>
      </p:sp>
    </p:spTree>
    <p:extLst>
      <p:ext uri="{BB962C8B-B14F-4D97-AF65-F5344CB8AC3E}">
        <p14:creationId xmlns:p14="http://schemas.microsoft.com/office/powerpoint/2010/main" val="1551631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119" y="341700"/>
            <a:ext cx="10654937" cy="369332"/>
          </a:xfrm>
          <a:prstGeom prst="rect">
            <a:avLst/>
          </a:prstGeom>
        </p:spPr>
        <p:txBody>
          <a:bodyPr wrap="square">
            <a:spAutoFit/>
          </a:bodyPr>
          <a:lstStyle/>
          <a:p>
            <a:r>
              <a:rPr lang="en-US" dirty="0"/>
              <a:t>6. How has average salary changed throughout the years?</a:t>
            </a:r>
          </a:p>
        </p:txBody>
      </p:sp>
      <p:pic>
        <p:nvPicPr>
          <p:cNvPr id="4" name="Picture 3"/>
          <p:cNvPicPr>
            <a:picLocks noChangeAspect="1"/>
          </p:cNvPicPr>
          <p:nvPr/>
        </p:nvPicPr>
        <p:blipFill>
          <a:blip r:embed="rId2"/>
          <a:stretch>
            <a:fillRect/>
          </a:stretch>
        </p:blipFill>
        <p:spPr>
          <a:xfrm>
            <a:off x="801189" y="1109385"/>
            <a:ext cx="1658256" cy="499915"/>
          </a:xfrm>
          <a:prstGeom prst="rect">
            <a:avLst/>
          </a:prstGeom>
        </p:spPr>
      </p:pic>
      <p:sp>
        <p:nvSpPr>
          <p:cNvPr id="7" name="Slide Number Placeholder 6"/>
          <p:cNvSpPr>
            <a:spLocks noGrp="1"/>
          </p:cNvSpPr>
          <p:nvPr>
            <p:ph type="sldNum" sz="quarter" idx="12"/>
          </p:nvPr>
        </p:nvSpPr>
        <p:spPr/>
        <p:txBody>
          <a:bodyPr/>
          <a:lstStyle/>
          <a:p>
            <a:fld id="{DAC03E6C-44E6-49B1-B9DD-E7178A7F7B3A}" type="slidenum">
              <a:rPr lang="en-US" smtClean="0"/>
              <a:t>30</a:t>
            </a:fld>
            <a:endParaRPr lang="en-US"/>
          </a:p>
        </p:txBody>
      </p:sp>
      <p:sp>
        <p:nvSpPr>
          <p:cNvPr id="8" name="TextBox 7"/>
          <p:cNvSpPr txBox="1"/>
          <p:nvPr/>
        </p:nvSpPr>
        <p:spPr>
          <a:xfrm>
            <a:off x="7933828" y="1109385"/>
            <a:ext cx="1606732" cy="369332"/>
          </a:xfrm>
          <a:prstGeom prst="rect">
            <a:avLst/>
          </a:prstGeom>
          <a:noFill/>
        </p:spPr>
        <p:txBody>
          <a:bodyPr wrap="square" rtlCol="0">
            <a:spAutoFit/>
          </a:bodyPr>
          <a:lstStyle/>
          <a:p>
            <a:r>
              <a:rPr lang="en-US" b="1" dirty="0"/>
              <a:t>OUTPUT</a:t>
            </a:r>
            <a:r>
              <a:rPr lang="en-US" dirty="0"/>
              <a:t>:</a:t>
            </a:r>
          </a:p>
        </p:txBody>
      </p:sp>
      <p:pic>
        <p:nvPicPr>
          <p:cNvPr id="14338" name="Picture 2">
            <a:extLst>
              <a:ext uri="{FF2B5EF4-FFF2-40B4-BE49-F238E27FC236}">
                <a16:creationId xmlns:a16="http://schemas.microsoft.com/office/drawing/2014/main" id="{7DFCDDE2-C9FE-20F8-C330-49EA692D1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632370"/>
            <a:ext cx="5366043" cy="37953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DC20417-647B-7101-E739-D52CEA7CEC06}"/>
              </a:ext>
            </a:extLst>
          </p:cNvPr>
          <p:cNvPicPr>
            <a:picLocks noChangeAspect="1"/>
          </p:cNvPicPr>
          <p:nvPr/>
        </p:nvPicPr>
        <p:blipFill>
          <a:blip r:embed="rId4"/>
          <a:stretch>
            <a:fillRect/>
          </a:stretch>
        </p:blipFill>
        <p:spPr>
          <a:xfrm>
            <a:off x="579119" y="2007653"/>
            <a:ext cx="5516880" cy="3253664"/>
          </a:xfrm>
          <a:prstGeom prst="rect">
            <a:avLst/>
          </a:prstGeom>
        </p:spPr>
      </p:pic>
    </p:spTree>
    <p:extLst>
      <p:ext uri="{BB962C8B-B14F-4D97-AF65-F5344CB8AC3E}">
        <p14:creationId xmlns:p14="http://schemas.microsoft.com/office/powerpoint/2010/main" val="2236178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806" y="310383"/>
            <a:ext cx="10733314" cy="369332"/>
          </a:xfrm>
          <a:prstGeom prst="rect">
            <a:avLst/>
          </a:prstGeom>
        </p:spPr>
        <p:txBody>
          <a:bodyPr wrap="square">
            <a:spAutoFit/>
          </a:bodyPr>
          <a:lstStyle/>
          <a:p>
            <a:r>
              <a:rPr lang="en-US" dirty="0"/>
              <a:t>7. What are most popular roles in Data Science ? </a:t>
            </a:r>
          </a:p>
        </p:txBody>
      </p:sp>
      <p:sp>
        <p:nvSpPr>
          <p:cNvPr id="7" name="Slide Number Placeholder 6"/>
          <p:cNvSpPr>
            <a:spLocks noGrp="1"/>
          </p:cNvSpPr>
          <p:nvPr>
            <p:ph type="sldNum" sz="quarter" idx="12"/>
          </p:nvPr>
        </p:nvSpPr>
        <p:spPr/>
        <p:txBody>
          <a:bodyPr/>
          <a:lstStyle/>
          <a:p>
            <a:fld id="{DAC03E6C-44E6-49B1-B9DD-E7178A7F7B3A}" type="slidenum">
              <a:rPr lang="en-US" smtClean="0"/>
              <a:t>31</a:t>
            </a:fld>
            <a:endParaRPr lang="en-US"/>
          </a:p>
        </p:txBody>
      </p:sp>
      <p:sp>
        <p:nvSpPr>
          <p:cNvPr id="8" name="TextBox 7"/>
          <p:cNvSpPr txBox="1"/>
          <p:nvPr/>
        </p:nvSpPr>
        <p:spPr>
          <a:xfrm>
            <a:off x="513806" y="976163"/>
            <a:ext cx="1606732" cy="369332"/>
          </a:xfrm>
          <a:prstGeom prst="rect">
            <a:avLst/>
          </a:prstGeom>
          <a:noFill/>
        </p:spPr>
        <p:txBody>
          <a:bodyPr wrap="square" rtlCol="0">
            <a:spAutoFit/>
          </a:bodyPr>
          <a:lstStyle/>
          <a:p>
            <a:r>
              <a:rPr lang="en-US" b="1" dirty="0"/>
              <a:t>OUTPUT</a:t>
            </a:r>
            <a:r>
              <a:rPr lang="en-US" dirty="0"/>
              <a:t>:</a:t>
            </a:r>
          </a:p>
        </p:txBody>
      </p:sp>
      <p:pic>
        <p:nvPicPr>
          <p:cNvPr id="5" name="Picture 4">
            <a:extLst>
              <a:ext uri="{FF2B5EF4-FFF2-40B4-BE49-F238E27FC236}">
                <a16:creationId xmlns:a16="http://schemas.microsoft.com/office/drawing/2014/main" id="{2D0AD354-96A7-A940-111C-2A5F22DE979E}"/>
              </a:ext>
            </a:extLst>
          </p:cNvPr>
          <p:cNvPicPr>
            <a:picLocks noChangeAspect="1"/>
          </p:cNvPicPr>
          <p:nvPr/>
        </p:nvPicPr>
        <p:blipFill>
          <a:blip r:embed="rId2"/>
          <a:stretch>
            <a:fillRect/>
          </a:stretch>
        </p:blipFill>
        <p:spPr>
          <a:xfrm>
            <a:off x="513806" y="1743554"/>
            <a:ext cx="9593640" cy="3650567"/>
          </a:xfrm>
          <a:prstGeom prst="rect">
            <a:avLst/>
          </a:prstGeom>
        </p:spPr>
      </p:pic>
    </p:spTree>
    <p:extLst>
      <p:ext uri="{BB962C8B-B14F-4D97-AF65-F5344CB8AC3E}">
        <p14:creationId xmlns:p14="http://schemas.microsoft.com/office/powerpoint/2010/main" val="4202178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491" y="506327"/>
            <a:ext cx="11151325" cy="369332"/>
          </a:xfrm>
          <a:prstGeom prst="rect">
            <a:avLst/>
          </a:prstGeom>
        </p:spPr>
        <p:txBody>
          <a:bodyPr wrap="square">
            <a:spAutoFit/>
          </a:bodyPr>
          <a:lstStyle/>
          <a:p>
            <a:r>
              <a:rPr lang="en-US" dirty="0"/>
              <a:t>8. Which country hire the most people in Data Science?</a:t>
            </a:r>
          </a:p>
        </p:txBody>
      </p:sp>
      <p:pic>
        <p:nvPicPr>
          <p:cNvPr id="4" name="Picture 3"/>
          <p:cNvPicPr>
            <a:picLocks noChangeAspect="1"/>
          </p:cNvPicPr>
          <p:nvPr/>
        </p:nvPicPr>
        <p:blipFill>
          <a:blip r:embed="rId2"/>
          <a:stretch>
            <a:fillRect/>
          </a:stretch>
        </p:blipFill>
        <p:spPr>
          <a:xfrm>
            <a:off x="779567" y="1091592"/>
            <a:ext cx="1658256" cy="499915"/>
          </a:xfrm>
          <a:prstGeom prst="rect">
            <a:avLst/>
          </a:prstGeom>
        </p:spPr>
      </p:pic>
      <p:sp>
        <p:nvSpPr>
          <p:cNvPr id="7" name="Slide Number Placeholder 6"/>
          <p:cNvSpPr>
            <a:spLocks noGrp="1"/>
          </p:cNvSpPr>
          <p:nvPr>
            <p:ph type="sldNum" sz="quarter" idx="12"/>
          </p:nvPr>
        </p:nvSpPr>
        <p:spPr/>
        <p:txBody>
          <a:bodyPr/>
          <a:lstStyle/>
          <a:p>
            <a:fld id="{DAC03E6C-44E6-49B1-B9DD-E7178A7F7B3A}" type="slidenum">
              <a:rPr lang="en-US" smtClean="0"/>
              <a:t>32</a:t>
            </a:fld>
            <a:endParaRPr lang="en-US"/>
          </a:p>
        </p:txBody>
      </p:sp>
      <p:sp>
        <p:nvSpPr>
          <p:cNvPr id="5" name="TextBox 4"/>
          <p:cNvSpPr txBox="1"/>
          <p:nvPr/>
        </p:nvSpPr>
        <p:spPr>
          <a:xfrm>
            <a:off x="8610600" y="972217"/>
            <a:ext cx="1606732" cy="369332"/>
          </a:xfrm>
          <a:prstGeom prst="rect">
            <a:avLst/>
          </a:prstGeom>
          <a:noFill/>
        </p:spPr>
        <p:txBody>
          <a:bodyPr wrap="square" rtlCol="0">
            <a:spAutoFit/>
          </a:bodyPr>
          <a:lstStyle/>
          <a:p>
            <a:r>
              <a:rPr lang="en-US" b="1" dirty="0"/>
              <a:t>OUTPUT</a:t>
            </a:r>
            <a:r>
              <a:rPr lang="en-US" dirty="0"/>
              <a:t>:</a:t>
            </a:r>
          </a:p>
        </p:txBody>
      </p:sp>
      <p:pic>
        <p:nvPicPr>
          <p:cNvPr id="15362" name="Picture 2">
            <a:extLst>
              <a:ext uri="{FF2B5EF4-FFF2-40B4-BE49-F238E27FC236}">
                <a16:creationId xmlns:a16="http://schemas.microsoft.com/office/drawing/2014/main" id="{0E37FB01-9B1C-EF49-3AE7-EF3B8064F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029" y="1612368"/>
            <a:ext cx="5322056" cy="37398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978F39E-EA1C-388B-8730-8CCAEA55F8DE}"/>
              </a:ext>
            </a:extLst>
          </p:cNvPr>
          <p:cNvPicPr>
            <a:picLocks noChangeAspect="1"/>
          </p:cNvPicPr>
          <p:nvPr/>
        </p:nvPicPr>
        <p:blipFill>
          <a:blip r:embed="rId4"/>
          <a:stretch>
            <a:fillRect/>
          </a:stretch>
        </p:blipFill>
        <p:spPr>
          <a:xfrm>
            <a:off x="877728" y="2034165"/>
            <a:ext cx="5058244" cy="2896212"/>
          </a:xfrm>
          <a:prstGeom prst="rect">
            <a:avLst/>
          </a:prstGeom>
        </p:spPr>
      </p:pic>
    </p:spTree>
    <p:extLst>
      <p:ext uri="{BB962C8B-B14F-4D97-AF65-F5344CB8AC3E}">
        <p14:creationId xmlns:p14="http://schemas.microsoft.com/office/powerpoint/2010/main" val="2084929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617" y="341699"/>
            <a:ext cx="10694126" cy="369332"/>
          </a:xfrm>
          <a:prstGeom prst="rect">
            <a:avLst/>
          </a:prstGeom>
        </p:spPr>
        <p:txBody>
          <a:bodyPr wrap="square">
            <a:spAutoFit/>
          </a:bodyPr>
          <a:lstStyle/>
          <a:p>
            <a:r>
              <a:rPr lang="en-US" dirty="0"/>
              <a:t>9. What is the distribution of Salaries? </a:t>
            </a:r>
          </a:p>
        </p:txBody>
      </p:sp>
      <p:pic>
        <p:nvPicPr>
          <p:cNvPr id="4" name="Picture 3"/>
          <p:cNvPicPr>
            <a:picLocks noChangeAspect="1"/>
          </p:cNvPicPr>
          <p:nvPr/>
        </p:nvPicPr>
        <p:blipFill>
          <a:blip r:embed="rId2"/>
          <a:stretch>
            <a:fillRect/>
          </a:stretch>
        </p:blipFill>
        <p:spPr>
          <a:xfrm>
            <a:off x="489844" y="983914"/>
            <a:ext cx="1658256" cy="499915"/>
          </a:xfrm>
          <a:prstGeom prst="rect">
            <a:avLst/>
          </a:prstGeom>
        </p:spPr>
      </p:pic>
      <p:sp>
        <p:nvSpPr>
          <p:cNvPr id="7" name="Slide Number Placeholder 6"/>
          <p:cNvSpPr>
            <a:spLocks noGrp="1"/>
          </p:cNvSpPr>
          <p:nvPr>
            <p:ph type="sldNum" sz="quarter" idx="12"/>
          </p:nvPr>
        </p:nvSpPr>
        <p:spPr/>
        <p:txBody>
          <a:bodyPr/>
          <a:lstStyle/>
          <a:p>
            <a:fld id="{DAC03E6C-44E6-49B1-B9DD-E7178A7F7B3A}" type="slidenum">
              <a:rPr lang="en-US" smtClean="0"/>
              <a:t>33</a:t>
            </a:fld>
            <a:endParaRPr lang="en-US"/>
          </a:p>
        </p:txBody>
      </p:sp>
      <p:sp>
        <p:nvSpPr>
          <p:cNvPr id="5" name="TextBox 4"/>
          <p:cNvSpPr txBox="1"/>
          <p:nvPr/>
        </p:nvSpPr>
        <p:spPr>
          <a:xfrm>
            <a:off x="8437168" y="983914"/>
            <a:ext cx="1606732" cy="369332"/>
          </a:xfrm>
          <a:prstGeom prst="rect">
            <a:avLst/>
          </a:prstGeom>
          <a:noFill/>
        </p:spPr>
        <p:txBody>
          <a:bodyPr wrap="square" rtlCol="0">
            <a:spAutoFit/>
          </a:bodyPr>
          <a:lstStyle/>
          <a:p>
            <a:r>
              <a:rPr lang="en-US" b="1" dirty="0"/>
              <a:t>OUTPUT</a:t>
            </a:r>
            <a:r>
              <a:rPr lang="en-US" dirty="0"/>
              <a:t>:</a:t>
            </a:r>
          </a:p>
        </p:txBody>
      </p:sp>
      <p:pic>
        <p:nvPicPr>
          <p:cNvPr id="16386" name="Picture 2">
            <a:extLst>
              <a:ext uri="{FF2B5EF4-FFF2-40B4-BE49-F238E27FC236}">
                <a16:creationId xmlns:a16="http://schemas.microsoft.com/office/drawing/2014/main" id="{4398A9B0-8F07-7B10-7069-0C919685BF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3036" y="1808704"/>
            <a:ext cx="4574996"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82DC146-2EF8-0D4D-57C8-37A48FCEF6D6}"/>
              </a:ext>
            </a:extLst>
          </p:cNvPr>
          <p:cNvPicPr>
            <a:picLocks noChangeAspect="1"/>
          </p:cNvPicPr>
          <p:nvPr/>
        </p:nvPicPr>
        <p:blipFill>
          <a:blip r:embed="rId4"/>
          <a:stretch>
            <a:fillRect/>
          </a:stretch>
        </p:blipFill>
        <p:spPr>
          <a:xfrm>
            <a:off x="548802" y="2963676"/>
            <a:ext cx="5547198" cy="1119056"/>
          </a:xfrm>
          <a:prstGeom prst="rect">
            <a:avLst/>
          </a:prstGeom>
        </p:spPr>
      </p:pic>
    </p:spTree>
    <p:extLst>
      <p:ext uri="{BB962C8B-B14F-4D97-AF65-F5344CB8AC3E}">
        <p14:creationId xmlns:p14="http://schemas.microsoft.com/office/powerpoint/2010/main" val="2635673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617" y="341699"/>
            <a:ext cx="10694126" cy="369332"/>
          </a:xfrm>
          <a:prstGeom prst="rect">
            <a:avLst/>
          </a:prstGeom>
        </p:spPr>
        <p:txBody>
          <a:bodyPr wrap="square">
            <a:spAutoFit/>
          </a:bodyPr>
          <a:lstStyle/>
          <a:p>
            <a:r>
              <a:rPr lang="en-US" dirty="0"/>
              <a:t>10. How much can you expect depending on your years of experience? </a:t>
            </a:r>
          </a:p>
        </p:txBody>
      </p:sp>
      <p:pic>
        <p:nvPicPr>
          <p:cNvPr id="4" name="Picture 3"/>
          <p:cNvPicPr>
            <a:picLocks noChangeAspect="1"/>
          </p:cNvPicPr>
          <p:nvPr/>
        </p:nvPicPr>
        <p:blipFill>
          <a:blip r:embed="rId2"/>
          <a:stretch>
            <a:fillRect/>
          </a:stretch>
        </p:blipFill>
        <p:spPr>
          <a:xfrm>
            <a:off x="984795" y="1168580"/>
            <a:ext cx="1658256" cy="499915"/>
          </a:xfrm>
          <a:prstGeom prst="rect">
            <a:avLst/>
          </a:prstGeom>
        </p:spPr>
      </p:pic>
      <p:sp>
        <p:nvSpPr>
          <p:cNvPr id="7" name="Slide Number Placeholder 6"/>
          <p:cNvSpPr>
            <a:spLocks noGrp="1"/>
          </p:cNvSpPr>
          <p:nvPr>
            <p:ph type="sldNum" sz="quarter" idx="12"/>
          </p:nvPr>
        </p:nvSpPr>
        <p:spPr/>
        <p:txBody>
          <a:bodyPr/>
          <a:lstStyle/>
          <a:p>
            <a:fld id="{DAC03E6C-44E6-49B1-B9DD-E7178A7F7B3A}" type="slidenum">
              <a:rPr lang="en-US" smtClean="0"/>
              <a:t>34</a:t>
            </a:fld>
            <a:endParaRPr lang="en-US"/>
          </a:p>
        </p:txBody>
      </p:sp>
      <p:sp>
        <p:nvSpPr>
          <p:cNvPr id="5" name="TextBox 4"/>
          <p:cNvSpPr txBox="1"/>
          <p:nvPr/>
        </p:nvSpPr>
        <p:spPr>
          <a:xfrm>
            <a:off x="7942217" y="1168580"/>
            <a:ext cx="1606732" cy="369332"/>
          </a:xfrm>
          <a:prstGeom prst="rect">
            <a:avLst/>
          </a:prstGeom>
          <a:noFill/>
        </p:spPr>
        <p:txBody>
          <a:bodyPr wrap="square" rtlCol="0">
            <a:spAutoFit/>
          </a:bodyPr>
          <a:lstStyle/>
          <a:p>
            <a:r>
              <a:rPr lang="en-US" b="1" dirty="0"/>
              <a:t>OUTPUT</a:t>
            </a:r>
            <a:r>
              <a:rPr lang="en-US" dirty="0"/>
              <a:t>:</a:t>
            </a:r>
          </a:p>
        </p:txBody>
      </p:sp>
      <p:pic>
        <p:nvPicPr>
          <p:cNvPr id="17410" name="Picture 2">
            <a:extLst>
              <a:ext uri="{FF2B5EF4-FFF2-40B4-BE49-F238E27FC236}">
                <a16:creationId xmlns:a16="http://schemas.microsoft.com/office/drawing/2014/main" id="{4158674A-8A4F-029C-F508-E872C9270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47837"/>
            <a:ext cx="5257800" cy="39415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077617B-4F3A-7E82-6DA0-22E9ECB61E08}"/>
              </a:ext>
            </a:extLst>
          </p:cNvPr>
          <p:cNvPicPr>
            <a:picLocks noChangeAspect="1"/>
          </p:cNvPicPr>
          <p:nvPr/>
        </p:nvPicPr>
        <p:blipFill>
          <a:blip r:embed="rId4"/>
          <a:stretch>
            <a:fillRect/>
          </a:stretch>
        </p:blipFill>
        <p:spPr>
          <a:xfrm>
            <a:off x="257250" y="1985351"/>
            <a:ext cx="5838750" cy="3274545"/>
          </a:xfrm>
          <a:prstGeom prst="rect">
            <a:avLst/>
          </a:prstGeom>
        </p:spPr>
      </p:pic>
    </p:spTree>
    <p:extLst>
      <p:ext uri="{BB962C8B-B14F-4D97-AF65-F5344CB8AC3E}">
        <p14:creationId xmlns:p14="http://schemas.microsoft.com/office/powerpoint/2010/main" val="1094450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617" y="341699"/>
            <a:ext cx="10694126" cy="369332"/>
          </a:xfrm>
          <a:prstGeom prst="rect">
            <a:avLst/>
          </a:prstGeom>
        </p:spPr>
        <p:txBody>
          <a:bodyPr wrap="square">
            <a:spAutoFit/>
          </a:bodyPr>
          <a:lstStyle/>
          <a:p>
            <a:r>
              <a:rPr lang="en-US" dirty="0"/>
              <a:t>11. Which year do people prefer to stay at home the most? </a:t>
            </a:r>
          </a:p>
        </p:txBody>
      </p:sp>
      <p:pic>
        <p:nvPicPr>
          <p:cNvPr id="4" name="Picture 3"/>
          <p:cNvPicPr>
            <a:picLocks noChangeAspect="1"/>
          </p:cNvPicPr>
          <p:nvPr/>
        </p:nvPicPr>
        <p:blipFill>
          <a:blip r:embed="rId2"/>
          <a:stretch>
            <a:fillRect/>
          </a:stretch>
        </p:blipFill>
        <p:spPr>
          <a:xfrm>
            <a:off x="1120569" y="1180812"/>
            <a:ext cx="1658256" cy="499915"/>
          </a:xfrm>
          <a:prstGeom prst="rect">
            <a:avLst/>
          </a:prstGeom>
        </p:spPr>
      </p:pic>
      <p:sp>
        <p:nvSpPr>
          <p:cNvPr id="7" name="Slide Number Placeholder 6"/>
          <p:cNvSpPr>
            <a:spLocks noGrp="1"/>
          </p:cNvSpPr>
          <p:nvPr>
            <p:ph type="sldNum" sz="quarter" idx="12"/>
          </p:nvPr>
        </p:nvSpPr>
        <p:spPr/>
        <p:txBody>
          <a:bodyPr/>
          <a:lstStyle/>
          <a:p>
            <a:fld id="{DAC03E6C-44E6-49B1-B9DD-E7178A7F7B3A}" type="slidenum">
              <a:rPr lang="en-US" smtClean="0"/>
              <a:t>35</a:t>
            </a:fld>
            <a:endParaRPr lang="en-US"/>
          </a:p>
        </p:txBody>
      </p:sp>
      <p:sp>
        <p:nvSpPr>
          <p:cNvPr id="5" name="TextBox 4"/>
          <p:cNvSpPr txBox="1"/>
          <p:nvPr/>
        </p:nvSpPr>
        <p:spPr>
          <a:xfrm>
            <a:off x="7942217" y="1181643"/>
            <a:ext cx="1606732" cy="369332"/>
          </a:xfrm>
          <a:prstGeom prst="rect">
            <a:avLst/>
          </a:prstGeom>
          <a:noFill/>
        </p:spPr>
        <p:txBody>
          <a:bodyPr wrap="square" rtlCol="0">
            <a:spAutoFit/>
          </a:bodyPr>
          <a:lstStyle/>
          <a:p>
            <a:r>
              <a:rPr lang="en-US" b="1" dirty="0"/>
              <a:t>OUTPUT</a:t>
            </a:r>
            <a:r>
              <a:rPr lang="en-US" dirty="0"/>
              <a:t>:</a:t>
            </a:r>
          </a:p>
        </p:txBody>
      </p:sp>
      <p:pic>
        <p:nvPicPr>
          <p:cNvPr id="18434" name="Picture 2">
            <a:extLst>
              <a:ext uri="{FF2B5EF4-FFF2-40B4-BE49-F238E27FC236}">
                <a16:creationId xmlns:a16="http://schemas.microsoft.com/office/drawing/2014/main" id="{EE408643-0D61-97A9-78A1-B9A9B1A58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80727"/>
            <a:ext cx="5621383" cy="43845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6E21B5E-6BC3-9753-87DB-1FD5104E38CE}"/>
              </a:ext>
            </a:extLst>
          </p:cNvPr>
          <p:cNvPicPr>
            <a:picLocks noChangeAspect="1"/>
          </p:cNvPicPr>
          <p:nvPr/>
        </p:nvPicPr>
        <p:blipFill>
          <a:blip r:embed="rId4"/>
          <a:stretch>
            <a:fillRect/>
          </a:stretch>
        </p:blipFill>
        <p:spPr>
          <a:xfrm>
            <a:off x="474617" y="1965952"/>
            <a:ext cx="5621383" cy="3814062"/>
          </a:xfrm>
          <a:prstGeom prst="rect">
            <a:avLst/>
          </a:prstGeom>
        </p:spPr>
      </p:pic>
    </p:spTree>
    <p:extLst>
      <p:ext uri="{BB962C8B-B14F-4D97-AF65-F5344CB8AC3E}">
        <p14:creationId xmlns:p14="http://schemas.microsoft.com/office/powerpoint/2010/main" val="1508395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617" y="341699"/>
            <a:ext cx="10694126" cy="369332"/>
          </a:xfrm>
          <a:prstGeom prst="rect">
            <a:avLst/>
          </a:prstGeom>
        </p:spPr>
        <p:txBody>
          <a:bodyPr wrap="square">
            <a:spAutoFit/>
          </a:bodyPr>
          <a:lstStyle/>
          <a:p>
            <a:r>
              <a:rPr lang="en-US" dirty="0"/>
              <a:t>12. Which country has the highest pay?</a:t>
            </a:r>
          </a:p>
        </p:txBody>
      </p:sp>
      <p:pic>
        <p:nvPicPr>
          <p:cNvPr id="4" name="Picture 3"/>
          <p:cNvPicPr>
            <a:picLocks noChangeAspect="1"/>
          </p:cNvPicPr>
          <p:nvPr/>
        </p:nvPicPr>
        <p:blipFill>
          <a:blip r:embed="rId2"/>
          <a:stretch>
            <a:fillRect/>
          </a:stretch>
        </p:blipFill>
        <p:spPr>
          <a:xfrm>
            <a:off x="900905" y="983914"/>
            <a:ext cx="1473179" cy="369332"/>
          </a:xfrm>
          <a:prstGeom prst="rect">
            <a:avLst/>
          </a:prstGeom>
        </p:spPr>
      </p:pic>
      <p:sp>
        <p:nvSpPr>
          <p:cNvPr id="7" name="Slide Number Placeholder 6"/>
          <p:cNvSpPr>
            <a:spLocks noGrp="1"/>
          </p:cNvSpPr>
          <p:nvPr>
            <p:ph type="sldNum" sz="quarter" idx="12"/>
          </p:nvPr>
        </p:nvSpPr>
        <p:spPr/>
        <p:txBody>
          <a:bodyPr/>
          <a:lstStyle/>
          <a:p>
            <a:fld id="{DAC03E6C-44E6-49B1-B9DD-E7178A7F7B3A}" type="slidenum">
              <a:rPr lang="en-US" smtClean="0"/>
              <a:t>36</a:t>
            </a:fld>
            <a:endParaRPr lang="en-US"/>
          </a:p>
        </p:txBody>
      </p:sp>
      <p:sp>
        <p:nvSpPr>
          <p:cNvPr id="5" name="TextBox 4"/>
          <p:cNvSpPr txBox="1"/>
          <p:nvPr/>
        </p:nvSpPr>
        <p:spPr>
          <a:xfrm>
            <a:off x="7933828" y="983914"/>
            <a:ext cx="1606732" cy="369332"/>
          </a:xfrm>
          <a:prstGeom prst="rect">
            <a:avLst/>
          </a:prstGeom>
          <a:noFill/>
        </p:spPr>
        <p:txBody>
          <a:bodyPr wrap="square" rtlCol="0">
            <a:spAutoFit/>
          </a:bodyPr>
          <a:lstStyle/>
          <a:p>
            <a:r>
              <a:rPr lang="en-US" b="1" dirty="0"/>
              <a:t>OUTPUT</a:t>
            </a:r>
            <a:r>
              <a:rPr lang="en-US" dirty="0"/>
              <a:t>:</a:t>
            </a:r>
          </a:p>
        </p:txBody>
      </p:sp>
      <p:pic>
        <p:nvPicPr>
          <p:cNvPr id="19458" name="Picture 2">
            <a:extLst>
              <a:ext uri="{FF2B5EF4-FFF2-40B4-BE49-F238E27FC236}">
                <a16:creationId xmlns:a16="http://schemas.microsoft.com/office/drawing/2014/main" id="{C705BC8E-1BD4-A193-1614-19F679EC46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1680" y="1935758"/>
            <a:ext cx="6096000" cy="3381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F3DEC8B-6566-3210-C70F-9FCD38F25B6A}"/>
              </a:ext>
            </a:extLst>
          </p:cNvPr>
          <p:cNvPicPr>
            <a:picLocks noChangeAspect="1"/>
          </p:cNvPicPr>
          <p:nvPr/>
        </p:nvPicPr>
        <p:blipFill>
          <a:blip r:embed="rId4"/>
          <a:stretch>
            <a:fillRect/>
          </a:stretch>
        </p:blipFill>
        <p:spPr>
          <a:xfrm>
            <a:off x="390525" y="2238323"/>
            <a:ext cx="5431155" cy="2381353"/>
          </a:xfrm>
          <a:prstGeom prst="rect">
            <a:avLst/>
          </a:prstGeom>
        </p:spPr>
      </p:pic>
    </p:spTree>
    <p:extLst>
      <p:ext uri="{BB962C8B-B14F-4D97-AF65-F5344CB8AC3E}">
        <p14:creationId xmlns:p14="http://schemas.microsoft.com/office/powerpoint/2010/main" val="1887514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617" y="341699"/>
            <a:ext cx="10694126" cy="369332"/>
          </a:xfrm>
          <a:prstGeom prst="rect">
            <a:avLst/>
          </a:prstGeom>
        </p:spPr>
        <p:txBody>
          <a:bodyPr wrap="square">
            <a:spAutoFit/>
          </a:bodyPr>
          <a:lstStyle/>
          <a:p>
            <a:r>
              <a:rPr lang="en-US" dirty="0"/>
              <a:t>13. Which job title has the highest pay?</a:t>
            </a:r>
          </a:p>
        </p:txBody>
      </p:sp>
      <p:pic>
        <p:nvPicPr>
          <p:cNvPr id="4" name="Picture 3"/>
          <p:cNvPicPr>
            <a:picLocks noChangeAspect="1"/>
          </p:cNvPicPr>
          <p:nvPr/>
        </p:nvPicPr>
        <p:blipFill>
          <a:blip r:embed="rId2"/>
          <a:stretch>
            <a:fillRect/>
          </a:stretch>
        </p:blipFill>
        <p:spPr>
          <a:xfrm>
            <a:off x="474617" y="1353246"/>
            <a:ext cx="1658256" cy="499915"/>
          </a:xfrm>
          <a:prstGeom prst="rect">
            <a:avLst/>
          </a:prstGeom>
        </p:spPr>
      </p:pic>
      <p:sp>
        <p:nvSpPr>
          <p:cNvPr id="7" name="Slide Number Placeholder 6"/>
          <p:cNvSpPr>
            <a:spLocks noGrp="1"/>
          </p:cNvSpPr>
          <p:nvPr>
            <p:ph type="sldNum" sz="quarter" idx="12"/>
          </p:nvPr>
        </p:nvSpPr>
        <p:spPr/>
        <p:txBody>
          <a:bodyPr/>
          <a:lstStyle/>
          <a:p>
            <a:fld id="{DAC03E6C-44E6-49B1-B9DD-E7178A7F7B3A}" type="slidenum">
              <a:rPr lang="en-US" smtClean="0"/>
              <a:t>37</a:t>
            </a:fld>
            <a:endParaRPr lang="en-US"/>
          </a:p>
        </p:txBody>
      </p:sp>
      <p:sp>
        <p:nvSpPr>
          <p:cNvPr id="5" name="TextBox 4"/>
          <p:cNvSpPr txBox="1"/>
          <p:nvPr/>
        </p:nvSpPr>
        <p:spPr>
          <a:xfrm>
            <a:off x="7942217" y="1168580"/>
            <a:ext cx="1606732" cy="369332"/>
          </a:xfrm>
          <a:prstGeom prst="rect">
            <a:avLst/>
          </a:prstGeom>
          <a:noFill/>
        </p:spPr>
        <p:txBody>
          <a:bodyPr wrap="square" rtlCol="0">
            <a:spAutoFit/>
          </a:bodyPr>
          <a:lstStyle/>
          <a:p>
            <a:r>
              <a:rPr lang="en-US" b="1" dirty="0"/>
              <a:t>OUTPUT</a:t>
            </a:r>
            <a:r>
              <a:rPr lang="en-US" dirty="0"/>
              <a:t>:</a:t>
            </a:r>
          </a:p>
        </p:txBody>
      </p:sp>
      <p:pic>
        <p:nvPicPr>
          <p:cNvPr id="20482" name="Picture 2">
            <a:extLst>
              <a:ext uri="{FF2B5EF4-FFF2-40B4-BE49-F238E27FC236}">
                <a16:creationId xmlns:a16="http://schemas.microsoft.com/office/drawing/2014/main" id="{66AE2317-1C8A-88F1-CD6E-18BC5F2568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924050"/>
            <a:ext cx="5655028" cy="3765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BBCBB5C-42DC-214E-D970-A7D2487899B5}"/>
              </a:ext>
            </a:extLst>
          </p:cNvPr>
          <p:cNvPicPr>
            <a:picLocks noChangeAspect="1"/>
          </p:cNvPicPr>
          <p:nvPr/>
        </p:nvPicPr>
        <p:blipFill>
          <a:blip r:embed="rId4"/>
          <a:stretch>
            <a:fillRect/>
          </a:stretch>
        </p:blipFill>
        <p:spPr>
          <a:xfrm>
            <a:off x="440972" y="2126420"/>
            <a:ext cx="5655028" cy="2605160"/>
          </a:xfrm>
          <a:prstGeom prst="rect">
            <a:avLst/>
          </a:prstGeom>
        </p:spPr>
      </p:pic>
    </p:spTree>
    <p:extLst>
      <p:ext uri="{BB962C8B-B14F-4D97-AF65-F5344CB8AC3E}">
        <p14:creationId xmlns:p14="http://schemas.microsoft.com/office/powerpoint/2010/main" val="531647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617" y="341699"/>
            <a:ext cx="10694126" cy="369332"/>
          </a:xfrm>
          <a:prstGeom prst="rect">
            <a:avLst/>
          </a:prstGeom>
        </p:spPr>
        <p:txBody>
          <a:bodyPr wrap="square">
            <a:spAutoFit/>
          </a:bodyPr>
          <a:lstStyle/>
          <a:p>
            <a:r>
              <a:rPr lang="en-US" dirty="0"/>
              <a:t>14. Is freelancing is worth or not?</a:t>
            </a:r>
          </a:p>
        </p:txBody>
      </p:sp>
      <p:pic>
        <p:nvPicPr>
          <p:cNvPr id="4" name="Picture 3"/>
          <p:cNvPicPr>
            <a:picLocks noChangeAspect="1"/>
          </p:cNvPicPr>
          <p:nvPr/>
        </p:nvPicPr>
        <p:blipFill>
          <a:blip r:embed="rId2"/>
          <a:stretch>
            <a:fillRect/>
          </a:stretch>
        </p:blipFill>
        <p:spPr>
          <a:xfrm>
            <a:off x="1476375" y="1103288"/>
            <a:ext cx="1658256" cy="499915"/>
          </a:xfrm>
          <a:prstGeom prst="rect">
            <a:avLst/>
          </a:prstGeom>
        </p:spPr>
      </p:pic>
      <p:sp>
        <p:nvSpPr>
          <p:cNvPr id="7" name="Slide Number Placeholder 6"/>
          <p:cNvSpPr>
            <a:spLocks noGrp="1"/>
          </p:cNvSpPr>
          <p:nvPr>
            <p:ph type="sldNum" sz="quarter" idx="12"/>
          </p:nvPr>
        </p:nvSpPr>
        <p:spPr/>
        <p:txBody>
          <a:bodyPr/>
          <a:lstStyle/>
          <a:p>
            <a:fld id="{DAC03E6C-44E6-49B1-B9DD-E7178A7F7B3A}" type="slidenum">
              <a:rPr lang="en-US" smtClean="0"/>
              <a:t>38</a:t>
            </a:fld>
            <a:endParaRPr lang="en-US"/>
          </a:p>
        </p:txBody>
      </p:sp>
      <p:sp>
        <p:nvSpPr>
          <p:cNvPr id="5" name="TextBox 4"/>
          <p:cNvSpPr txBox="1"/>
          <p:nvPr/>
        </p:nvSpPr>
        <p:spPr>
          <a:xfrm>
            <a:off x="7942217" y="1168580"/>
            <a:ext cx="1606732" cy="369332"/>
          </a:xfrm>
          <a:prstGeom prst="rect">
            <a:avLst/>
          </a:prstGeom>
          <a:noFill/>
        </p:spPr>
        <p:txBody>
          <a:bodyPr wrap="square" rtlCol="0">
            <a:spAutoFit/>
          </a:bodyPr>
          <a:lstStyle/>
          <a:p>
            <a:r>
              <a:rPr lang="en-US" b="1" dirty="0"/>
              <a:t>OUTPUT</a:t>
            </a:r>
            <a:r>
              <a:rPr lang="en-US" dirty="0"/>
              <a:t>:</a:t>
            </a:r>
          </a:p>
        </p:txBody>
      </p:sp>
      <p:pic>
        <p:nvPicPr>
          <p:cNvPr id="21506" name="Picture 2">
            <a:extLst>
              <a:ext uri="{FF2B5EF4-FFF2-40B4-BE49-F238E27FC236}">
                <a16:creationId xmlns:a16="http://schemas.microsoft.com/office/drawing/2014/main" id="{D2307DC1-24BD-315B-E43A-7AD33EC2E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1568759"/>
            <a:ext cx="4981575" cy="49475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2C46A52-682F-1273-BC14-B72E74D231E3}"/>
              </a:ext>
            </a:extLst>
          </p:cNvPr>
          <p:cNvPicPr>
            <a:picLocks noChangeAspect="1"/>
          </p:cNvPicPr>
          <p:nvPr/>
        </p:nvPicPr>
        <p:blipFill>
          <a:blip r:embed="rId4"/>
          <a:stretch>
            <a:fillRect/>
          </a:stretch>
        </p:blipFill>
        <p:spPr>
          <a:xfrm>
            <a:off x="838200" y="1995460"/>
            <a:ext cx="5257800" cy="3133725"/>
          </a:xfrm>
          <a:prstGeom prst="rect">
            <a:avLst/>
          </a:prstGeom>
        </p:spPr>
      </p:pic>
    </p:spTree>
    <p:extLst>
      <p:ext uri="{BB962C8B-B14F-4D97-AF65-F5344CB8AC3E}">
        <p14:creationId xmlns:p14="http://schemas.microsoft.com/office/powerpoint/2010/main" val="91140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7451-BEB4-1DA4-3E79-DC5F679FB7C3}"/>
              </a:ext>
            </a:extLst>
          </p:cNvPr>
          <p:cNvSpPr>
            <a:spLocks noGrp="1"/>
          </p:cNvSpPr>
          <p:nvPr>
            <p:ph type="title"/>
          </p:nvPr>
        </p:nvSpPr>
        <p:spPr>
          <a:xfrm>
            <a:off x="839788" y="365125"/>
            <a:ext cx="10515600" cy="1075257"/>
          </a:xfrm>
        </p:spPr>
        <p:txBody>
          <a:bodyPr>
            <a:normAutofit/>
          </a:bodyPr>
          <a:lstStyle/>
          <a:p>
            <a:pPr marL="171450" indent="-171450">
              <a:buFont typeface="Wingdings" panose="05000000000000000000" pitchFamily="2" charset="2"/>
              <a:buChar char="Ø"/>
            </a:pPr>
            <a:r>
              <a:rPr lang="en-US" sz="2800" dirty="0"/>
              <a:t>Accept any city from the user and display monument of that city</a:t>
            </a:r>
            <a:br>
              <a:rPr lang="en-US" sz="1100" dirty="0"/>
            </a:br>
            <a:endParaRPr lang="en-US" sz="1100" dirty="0"/>
          </a:p>
        </p:txBody>
      </p:sp>
      <p:sp>
        <p:nvSpPr>
          <p:cNvPr id="3" name="Text Placeholder 2">
            <a:extLst>
              <a:ext uri="{FF2B5EF4-FFF2-40B4-BE49-F238E27FC236}">
                <a16:creationId xmlns:a16="http://schemas.microsoft.com/office/drawing/2014/main" id="{D657164F-2F43-3410-6467-183FA3F15682}"/>
              </a:ext>
            </a:extLst>
          </p:cNvPr>
          <p:cNvSpPr>
            <a:spLocks noGrp="1"/>
          </p:cNvSpPr>
          <p:nvPr>
            <p:ph type="body" idx="1"/>
          </p:nvPr>
        </p:nvSpPr>
        <p:spPr/>
        <p:txBody>
          <a:bodyPr/>
          <a:lstStyle/>
          <a:p>
            <a:r>
              <a:rPr lang="en-US" dirty="0"/>
              <a:t>Code</a:t>
            </a:r>
            <a:endParaRPr lang="en-IN" dirty="0"/>
          </a:p>
        </p:txBody>
      </p:sp>
      <p:graphicFrame>
        <p:nvGraphicFramePr>
          <p:cNvPr id="8" name="Table 8">
            <a:extLst>
              <a:ext uri="{FF2B5EF4-FFF2-40B4-BE49-F238E27FC236}">
                <a16:creationId xmlns:a16="http://schemas.microsoft.com/office/drawing/2014/main" id="{CC761939-5CA3-F5A8-2863-A9E6B63F13EC}"/>
              </a:ext>
            </a:extLst>
          </p:cNvPr>
          <p:cNvGraphicFramePr>
            <a:graphicFrameLocks noGrp="1"/>
          </p:cNvGraphicFramePr>
          <p:nvPr>
            <p:ph sz="half" idx="2"/>
            <p:extLst>
              <p:ext uri="{D42A27DB-BD31-4B8C-83A1-F6EECF244321}">
                <p14:modId xmlns:p14="http://schemas.microsoft.com/office/powerpoint/2010/main" val="60723629"/>
              </p:ext>
            </p:extLst>
          </p:nvPr>
        </p:nvGraphicFramePr>
        <p:xfrm>
          <a:off x="4677196" y="1023145"/>
          <a:ext cx="1683144" cy="1036320"/>
        </p:xfrm>
        <a:graphic>
          <a:graphicData uri="http://schemas.openxmlformats.org/drawingml/2006/table">
            <a:tbl>
              <a:tblPr firstRow="1" bandRow="1">
                <a:tableStyleId>{5C22544A-7EE6-4342-B048-85BDC9FD1C3A}</a:tableStyleId>
              </a:tblPr>
              <a:tblGrid>
                <a:gridCol w="796593">
                  <a:extLst>
                    <a:ext uri="{9D8B030D-6E8A-4147-A177-3AD203B41FA5}">
                      <a16:colId xmlns:a16="http://schemas.microsoft.com/office/drawing/2014/main" val="1077558683"/>
                    </a:ext>
                  </a:extLst>
                </a:gridCol>
                <a:gridCol w="886551">
                  <a:extLst>
                    <a:ext uri="{9D8B030D-6E8A-4147-A177-3AD203B41FA5}">
                      <a16:colId xmlns:a16="http://schemas.microsoft.com/office/drawing/2014/main" val="1109250703"/>
                    </a:ext>
                  </a:extLst>
                </a:gridCol>
              </a:tblGrid>
              <a:tr h="239851">
                <a:tc>
                  <a:txBody>
                    <a:bodyPr/>
                    <a:lstStyle/>
                    <a:p>
                      <a:r>
                        <a:rPr lang="en-US" sz="1100" dirty="0"/>
                        <a:t> City</a:t>
                      </a:r>
                      <a:endParaRPr lang="en-IN" sz="1100" dirty="0"/>
                    </a:p>
                  </a:txBody>
                  <a:tcPr/>
                </a:tc>
                <a:tc>
                  <a:txBody>
                    <a:bodyPr/>
                    <a:lstStyle/>
                    <a:p>
                      <a:r>
                        <a:rPr lang="en-US" sz="1100" dirty="0"/>
                        <a:t>Monument </a:t>
                      </a:r>
                      <a:endParaRPr lang="en-IN" sz="1100" dirty="0"/>
                    </a:p>
                  </a:txBody>
                  <a:tcPr/>
                </a:tc>
                <a:extLst>
                  <a:ext uri="{0D108BD9-81ED-4DB2-BD59-A6C34878D82A}">
                    <a16:rowId xmlns:a16="http://schemas.microsoft.com/office/drawing/2014/main" val="3912847195"/>
                  </a:ext>
                </a:extLst>
              </a:tr>
              <a:tr h="239851">
                <a:tc>
                  <a:txBody>
                    <a:bodyPr/>
                    <a:lstStyle/>
                    <a:p>
                      <a:r>
                        <a:rPr lang="en-US" sz="1100" dirty="0"/>
                        <a:t>Delhi</a:t>
                      </a:r>
                      <a:endParaRPr lang="en-IN" sz="1100" dirty="0"/>
                    </a:p>
                  </a:txBody>
                  <a:tcPr/>
                </a:tc>
                <a:tc>
                  <a:txBody>
                    <a:bodyPr/>
                    <a:lstStyle/>
                    <a:p>
                      <a:r>
                        <a:rPr lang="en-US" sz="1100" dirty="0"/>
                        <a:t>Red Fort</a:t>
                      </a:r>
                      <a:endParaRPr lang="en-IN" sz="1100" dirty="0"/>
                    </a:p>
                  </a:txBody>
                  <a:tcPr/>
                </a:tc>
                <a:extLst>
                  <a:ext uri="{0D108BD9-81ED-4DB2-BD59-A6C34878D82A}">
                    <a16:rowId xmlns:a16="http://schemas.microsoft.com/office/drawing/2014/main" val="2289244750"/>
                  </a:ext>
                </a:extLst>
              </a:tr>
              <a:tr h="239851">
                <a:tc>
                  <a:txBody>
                    <a:bodyPr/>
                    <a:lstStyle/>
                    <a:p>
                      <a:r>
                        <a:rPr lang="en-US" sz="1100" dirty="0"/>
                        <a:t>Agra</a:t>
                      </a:r>
                      <a:endParaRPr lang="en-IN" sz="1100" dirty="0"/>
                    </a:p>
                  </a:txBody>
                  <a:tcPr/>
                </a:tc>
                <a:tc>
                  <a:txBody>
                    <a:bodyPr/>
                    <a:lstStyle/>
                    <a:p>
                      <a:r>
                        <a:rPr lang="en-US" sz="1100" dirty="0"/>
                        <a:t>Taj Mahal</a:t>
                      </a:r>
                      <a:endParaRPr lang="en-IN" sz="1100" dirty="0"/>
                    </a:p>
                  </a:txBody>
                  <a:tcPr/>
                </a:tc>
                <a:extLst>
                  <a:ext uri="{0D108BD9-81ED-4DB2-BD59-A6C34878D82A}">
                    <a16:rowId xmlns:a16="http://schemas.microsoft.com/office/drawing/2014/main" val="2424473730"/>
                  </a:ext>
                </a:extLst>
              </a:tr>
              <a:tr h="239851">
                <a:tc>
                  <a:txBody>
                    <a:bodyPr/>
                    <a:lstStyle/>
                    <a:p>
                      <a:r>
                        <a:rPr lang="en-US" sz="1100" dirty="0"/>
                        <a:t>Jaipur</a:t>
                      </a:r>
                      <a:endParaRPr lang="en-IN" sz="1100" dirty="0"/>
                    </a:p>
                  </a:txBody>
                  <a:tcPr/>
                </a:tc>
                <a:tc>
                  <a:txBody>
                    <a:bodyPr/>
                    <a:lstStyle/>
                    <a:p>
                      <a:r>
                        <a:rPr lang="en-US" sz="1100" dirty="0"/>
                        <a:t>Jal Mahal</a:t>
                      </a:r>
                      <a:endParaRPr lang="en-IN" sz="1100" dirty="0"/>
                    </a:p>
                  </a:txBody>
                  <a:tcPr/>
                </a:tc>
                <a:extLst>
                  <a:ext uri="{0D108BD9-81ED-4DB2-BD59-A6C34878D82A}">
                    <a16:rowId xmlns:a16="http://schemas.microsoft.com/office/drawing/2014/main" val="4097430538"/>
                  </a:ext>
                </a:extLst>
              </a:tr>
            </a:tbl>
          </a:graphicData>
        </a:graphic>
      </p:graphicFrame>
      <p:sp>
        <p:nvSpPr>
          <p:cNvPr id="5" name="Text Placeholder 4">
            <a:extLst>
              <a:ext uri="{FF2B5EF4-FFF2-40B4-BE49-F238E27FC236}">
                <a16:creationId xmlns:a16="http://schemas.microsoft.com/office/drawing/2014/main" id="{CFF40A2B-2901-3A3E-EA09-F12D6914033E}"/>
              </a:ext>
            </a:extLst>
          </p:cNvPr>
          <p:cNvSpPr>
            <a:spLocks noGrp="1"/>
          </p:cNvSpPr>
          <p:nvPr>
            <p:ph type="body" sz="quarter" idx="3"/>
          </p:nvPr>
        </p:nvSpPr>
        <p:spPr/>
        <p:txBody>
          <a:bodyPr/>
          <a:lstStyle/>
          <a:p>
            <a:r>
              <a:rPr lang="en-US" dirty="0"/>
              <a:t>Output</a:t>
            </a:r>
            <a:endParaRPr lang="en-IN" dirty="0"/>
          </a:p>
        </p:txBody>
      </p:sp>
      <p:pic>
        <p:nvPicPr>
          <p:cNvPr id="12" name="Content Placeholder 11">
            <a:extLst>
              <a:ext uri="{FF2B5EF4-FFF2-40B4-BE49-F238E27FC236}">
                <a16:creationId xmlns:a16="http://schemas.microsoft.com/office/drawing/2014/main" id="{C65EF819-3494-7136-7DB0-525CAB2A16FD}"/>
              </a:ext>
            </a:extLst>
          </p:cNvPr>
          <p:cNvPicPr>
            <a:picLocks noGrp="1" noChangeAspect="1"/>
          </p:cNvPicPr>
          <p:nvPr>
            <p:ph sz="quarter" idx="4"/>
          </p:nvPr>
        </p:nvPicPr>
        <p:blipFill>
          <a:blip r:embed="rId2"/>
          <a:stretch>
            <a:fillRect/>
          </a:stretch>
        </p:blipFill>
        <p:spPr>
          <a:xfrm>
            <a:off x="7361259" y="3418042"/>
            <a:ext cx="3384964" cy="929327"/>
          </a:xfrm>
        </p:spPr>
      </p:pic>
      <p:sp>
        <p:nvSpPr>
          <p:cNvPr id="7" name="Slide Number Placeholder 6">
            <a:extLst>
              <a:ext uri="{FF2B5EF4-FFF2-40B4-BE49-F238E27FC236}">
                <a16:creationId xmlns:a16="http://schemas.microsoft.com/office/drawing/2014/main" id="{67554BDA-7DAE-7234-06DF-A14EFDFD7A44}"/>
              </a:ext>
            </a:extLst>
          </p:cNvPr>
          <p:cNvSpPr>
            <a:spLocks noGrp="1"/>
          </p:cNvSpPr>
          <p:nvPr>
            <p:ph type="sldNum" sz="quarter" idx="12"/>
          </p:nvPr>
        </p:nvSpPr>
        <p:spPr/>
        <p:txBody>
          <a:bodyPr/>
          <a:lstStyle/>
          <a:p>
            <a:fld id="{DAC03E6C-44E6-49B1-B9DD-E7178A7F7B3A}" type="slidenum">
              <a:rPr lang="en-US" smtClean="0"/>
              <a:t>4</a:t>
            </a:fld>
            <a:endParaRPr lang="en-US"/>
          </a:p>
        </p:txBody>
      </p:sp>
      <p:pic>
        <p:nvPicPr>
          <p:cNvPr id="10" name="Picture 9">
            <a:extLst>
              <a:ext uri="{FF2B5EF4-FFF2-40B4-BE49-F238E27FC236}">
                <a16:creationId xmlns:a16="http://schemas.microsoft.com/office/drawing/2014/main" id="{E04D49F9-091D-B60B-0893-1D502110FBEE}"/>
              </a:ext>
            </a:extLst>
          </p:cNvPr>
          <p:cNvPicPr>
            <a:picLocks noChangeAspect="1"/>
          </p:cNvPicPr>
          <p:nvPr/>
        </p:nvPicPr>
        <p:blipFill>
          <a:blip r:embed="rId3"/>
          <a:stretch>
            <a:fillRect/>
          </a:stretch>
        </p:blipFill>
        <p:spPr>
          <a:xfrm>
            <a:off x="596900" y="3090069"/>
            <a:ext cx="5400675" cy="1257300"/>
          </a:xfrm>
          <a:prstGeom prst="rect">
            <a:avLst/>
          </a:prstGeom>
        </p:spPr>
      </p:pic>
    </p:spTree>
    <p:extLst>
      <p:ext uri="{BB962C8B-B14F-4D97-AF65-F5344CB8AC3E}">
        <p14:creationId xmlns:p14="http://schemas.microsoft.com/office/powerpoint/2010/main" val="82323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E8481-ECAC-6760-5784-131BC9B1CB9A}"/>
              </a:ext>
            </a:extLst>
          </p:cNvPr>
          <p:cNvSpPr>
            <a:spLocks noGrp="1"/>
          </p:cNvSpPr>
          <p:nvPr>
            <p:ph type="title"/>
          </p:nvPr>
        </p:nvSpPr>
        <p:spPr/>
        <p:txBody>
          <a:bodyPr>
            <a:noAutofit/>
          </a:bodyPr>
          <a:lstStyle/>
          <a:p>
            <a:pPr marL="571500" indent="-571500">
              <a:buFont typeface="Wingdings" panose="05000000000000000000" pitchFamily="2" charset="2"/>
              <a:buChar char="Ø"/>
            </a:pPr>
            <a:r>
              <a:rPr lang="en-US" sz="2000" dirty="0"/>
              <a:t>Write a program to accept two numbers and mathematical operators and perform operation accordingly.</a:t>
            </a:r>
            <a:br>
              <a:rPr lang="en-US" sz="2000" dirty="0"/>
            </a:br>
            <a:r>
              <a:rPr lang="en-US" sz="2000" dirty="0"/>
              <a:t>Like: Enter First Number: 7 Enter Second Number : 9 Enter operator : + (you can use different operators as well) Your Answer is : 16</a:t>
            </a:r>
            <a:endParaRPr lang="en-IN" sz="2000" dirty="0"/>
          </a:p>
        </p:txBody>
      </p:sp>
      <p:sp>
        <p:nvSpPr>
          <p:cNvPr id="3" name="Text Placeholder 2">
            <a:extLst>
              <a:ext uri="{FF2B5EF4-FFF2-40B4-BE49-F238E27FC236}">
                <a16:creationId xmlns:a16="http://schemas.microsoft.com/office/drawing/2014/main" id="{BB15DA06-86A8-87BB-DD99-629BC6EE3639}"/>
              </a:ext>
            </a:extLst>
          </p:cNvPr>
          <p:cNvSpPr>
            <a:spLocks noGrp="1"/>
          </p:cNvSpPr>
          <p:nvPr>
            <p:ph type="body" idx="1"/>
          </p:nvPr>
        </p:nvSpPr>
        <p:spPr/>
        <p:txBody>
          <a:bodyPr/>
          <a:lstStyle/>
          <a:p>
            <a:r>
              <a:rPr lang="en-US" dirty="0"/>
              <a:t>Code</a:t>
            </a:r>
            <a:endParaRPr lang="en-IN" dirty="0"/>
          </a:p>
        </p:txBody>
      </p:sp>
      <p:pic>
        <p:nvPicPr>
          <p:cNvPr id="9" name="Content Placeholder 8">
            <a:extLst>
              <a:ext uri="{FF2B5EF4-FFF2-40B4-BE49-F238E27FC236}">
                <a16:creationId xmlns:a16="http://schemas.microsoft.com/office/drawing/2014/main" id="{992E14CF-2124-0CFF-C31C-9BBD2BF38682}"/>
              </a:ext>
            </a:extLst>
          </p:cNvPr>
          <p:cNvPicPr>
            <a:picLocks noGrp="1" noChangeAspect="1"/>
          </p:cNvPicPr>
          <p:nvPr>
            <p:ph sz="half" idx="2"/>
          </p:nvPr>
        </p:nvPicPr>
        <p:blipFill>
          <a:blip r:embed="rId2"/>
          <a:stretch>
            <a:fillRect/>
          </a:stretch>
        </p:blipFill>
        <p:spPr>
          <a:xfrm>
            <a:off x="1218406" y="2670969"/>
            <a:ext cx="4400550" cy="3352800"/>
          </a:xfrm>
        </p:spPr>
      </p:pic>
      <p:sp>
        <p:nvSpPr>
          <p:cNvPr id="5" name="Text Placeholder 4">
            <a:extLst>
              <a:ext uri="{FF2B5EF4-FFF2-40B4-BE49-F238E27FC236}">
                <a16:creationId xmlns:a16="http://schemas.microsoft.com/office/drawing/2014/main" id="{BCF8E3D3-DE04-7041-51C4-A8F155881167}"/>
              </a:ext>
            </a:extLst>
          </p:cNvPr>
          <p:cNvSpPr>
            <a:spLocks noGrp="1"/>
          </p:cNvSpPr>
          <p:nvPr>
            <p:ph type="body" sz="quarter" idx="3"/>
          </p:nvPr>
        </p:nvSpPr>
        <p:spPr/>
        <p:txBody>
          <a:bodyPr/>
          <a:lstStyle/>
          <a:p>
            <a:r>
              <a:rPr lang="en-US" dirty="0"/>
              <a:t>Output</a:t>
            </a:r>
            <a:endParaRPr lang="en-IN" dirty="0"/>
          </a:p>
        </p:txBody>
      </p:sp>
      <p:pic>
        <p:nvPicPr>
          <p:cNvPr id="11" name="Content Placeholder 10">
            <a:extLst>
              <a:ext uri="{FF2B5EF4-FFF2-40B4-BE49-F238E27FC236}">
                <a16:creationId xmlns:a16="http://schemas.microsoft.com/office/drawing/2014/main" id="{1D729125-227E-7D50-DE6B-78B5FF9A30FD}"/>
              </a:ext>
            </a:extLst>
          </p:cNvPr>
          <p:cNvPicPr>
            <a:picLocks noGrp="1" noChangeAspect="1"/>
          </p:cNvPicPr>
          <p:nvPr>
            <p:ph sz="quarter" idx="4"/>
          </p:nvPr>
        </p:nvPicPr>
        <p:blipFill>
          <a:blip r:embed="rId3"/>
          <a:stretch>
            <a:fillRect/>
          </a:stretch>
        </p:blipFill>
        <p:spPr>
          <a:xfrm>
            <a:off x="7110573" y="3804251"/>
            <a:ext cx="2855577" cy="1097349"/>
          </a:xfrm>
        </p:spPr>
      </p:pic>
      <p:sp>
        <p:nvSpPr>
          <p:cNvPr id="7" name="Slide Number Placeholder 6">
            <a:extLst>
              <a:ext uri="{FF2B5EF4-FFF2-40B4-BE49-F238E27FC236}">
                <a16:creationId xmlns:a16="http://schemas.microsoft.com/office/drawing/2014/main" id="{68D8A989-CF18-8917-F7D8-300BCF84A7EF}"/>
              </a:ext>
            </a:extLst>
          </p:cNvPr>
          <p:cNvSpPr>
            <a:spLocks noGrp="1"/>
          </p:cNvSpPr>
          <p:nvPr>
            <p:ph type="sldNum" sz="quarter" idx="12"/>
          </p:nvPr>
        </p:nvSpPr>
        <p:spPr/>
        <p:txBody>
          <a:bodyPr/>
          <a:lstStyle/>
          <a:p>
            <a:fld id="{DAC03E6C-44E6-49B1-B9DD-E7178A7F7B3A}" type="slidenum">
              <a:rPr lang="en-US" smtClean="0"/>
              <a:t>5</a:t>
            </a:fld>
            <a:endParaRPr lang="en-US"/>
          </a:p>
        </p:txBody>
      </p:sp>
    </p:spTree>
    <p:extLst>
      <p:ext uri="{BB962C8B-B14F-4D97-AF65-F5344CB8AC3E}">
        <p14:creationId xmlns:p14="http://schemas.microsoft.com/office/powerpoint/2010/main" val="5902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684E-146E-FC55-9110-4E689C18CD95}"/>
              </a:ext>
            </a:extLst>
          </p:cNvPr>
          <p:cNvSpPr>
            <a:spLocks noGrp="1"/>
          </p:cNvSpPr>
          <p:nvPr>
            <p:ph type="title"/>
          </p:nvPr>
        </p:nvSpPr>
        <p:spPr/>
        <p:txBody>
          <a:bodyPr>
            <a:noAutofit/>
          </a:bodyPr>
          <a:lstStyle/>
          <a:p>
            <a:pPr marL="571500" indent="-571500">
              <a:buFont typeface="Wingdings" panose="05000000000000000000" pitchFamily="2" charset="2"/>
              <a:buChar char="Ø"/>
            </a:pPr>
            <a:r>
              <a:rPr lang="en-US" sz="1200" dirty="0"/>
              <a:t>Check if the input is Leap Year , write a function We add a Leap Day on February 29, almost every four years. The leap day is an extra, or intercalary day and we add it to the shortest month of the year, February. In the Gregorian calendar three criteria must be taken into account to identify leap years: 1. The year can be evenly divided by 4, is a leap year, unless: 2. The year can be evenly divided by 100, it is NOT a leap year, unless: 3. The year is also evenly divisible by 400. Then it is a leap year. Examples : This means that in the Gregorian calendar, the years 2000 and 2400 are leap years, while 1800, 1900, 2100, 2200, 2300 and 2500 are NOT leap years. What you have to do? You are given the year, and you have to write a function to check if the year is leap or not. Note that you have to complete the function and remaining code is given as template. You can use a variable as input with a fix value of user input</a:t>
            </a:r>
            <a:endParaRPr lang="en-IN" sz="1200" dirty="0"/>
          </a:p>
        </p:txBody>
      </p:sp>
      <p:sp>
        <p:nvSpPr>
          <p:cNvPr id="3" name="Text Placeholder 2">
            <a:extLst>
              <a:ext uri="{FF2B5EF4-FFF2-40B4-BE49-F238E27FC236}">
                <a16:creationId xmlns:a16="http://schemas.microsoft.com/office/drawing/2014/main" id="{5E470180-2D35-2A30-AE66-89BBA03F111F}"/>
              </a:ext>
            </a:extLst>
          </p:cNvPr>
          <p:cNvSpPr>
            <a:spLocks noGrp="1"/>
          </p:cNvSpPr>
          <p:nvPr>
            <p:ph type="body" idx="1"/>
          </p:nvPr>
        </p:nvSpPr>
        <p:spPr/>
        <p:txBody>
          <a:bodyPr/>
          <a:lstStyle/>
          <a:p>
            <a:r>
              <a:rPr lang="en-US" dirty="0"/>
              <a:t>Code</a:t>
            </a:r>
            <a:endParaRPr lang="en-IN" dirty="0"/>
          </a:p>
        </p:txBody>
      </p:sp>
      <p:pic>
        <p:nvPicPr>
          <p:cNvPr id="9" name="Content Placeholder 8">
            <a:extLst>
              <a:ext uri="{FF2B5EF4-FFF2-40B4-BE49-F238E27FC236}">
                <a16:creationId xmlns:a16="http://schemas.microsoft.com/office/drawing/2014/main" id="{BBE05B25-4CF9-F298-61AD-05E35D185705}"/>
              </a:ext>
            </a:extLst>
          </p:cNvPr>
          <p:cNvPicPr>
            <a:picLocks noGrp="1" noChangeAspect="1"/>
          </p:cNvPicPr>
          <p:nvPr>
            <p:ph sz="half" idx="2"/>
          </p:nvPr>
        </p:nvPicPr>
        <p:blipFill>
          <a:blip r:embed="rId2"/>
          <a:stretch>
            <a:fillRect/>
          </a:stretch>
        </p:blipFill>
        <p:spPr>
          <a:xfrm>
            <a:off x="965994" y="3875881"/>
            <a:ext cx="4905375" cy="942975"/>
          </a:xfrm>
        </p:spPr>
      </p:pic>
      <p:sp>
        <p:nvSpPr>
          <p:cNvPr id="5" name="Text Placeholder 4">
            <a:extLst>
              <a:ext uri="{FF2B5EF4-FFF2-40B4-BE49-F238E27FC236}">
                <a16:creationId xmlns:a16="http://schemas.microsoft.com/office/drawing/2014/main" id="{6C2EAAA1-57CC-0C54-256F-7DA7410987F5}"/>
              </a:ext>
            </a:extLst>
          </p:cNvPr>
          <p:cNvSpPr>
            <a:spLocks noGrp="1"/>
          </p:cNvSpPr>
          <p:nvPr>
            <p:ph type="body" sz="quarter" idx="3"/>
          </p:nvPr>
        </p:nvSpPr>
        <p:spPr/>
        <p:txBody>
          <a:bodyPr/>
          <a:lstStyle/>
          <a:p>
            <a:r>
              <a:rPr lang="en-US" dirty="0" err="1"/>
              <a:t>Ouput</a:t>
            </a:r>
            <a:endParaRPr lang="en-IN" dirty="0"/>
          </a:p>
        </p:txBody>
      </p:sp>
      <p:pic>
        <p:nvPicPr>
          <p:cNvPr id="11" name="Content Placeholder 10">
            <a:extLst>
              <a:ext uri="{FF2B5EF4-FFF2-40B4-BE49-F238E27FC236}">
                <a16:creationId xmlns:a16="http://schemas.microsoft.com/office/drawing/2014/main" id="{3C8EDC91-242A-3C7B-27EC-57208CC5FAF1}"/>
              </a:ext>
            </a:extLst>
          </p:cNvPr>
          <p:cNvPicPr>
            <a:picLocks noGrp="1" noChangeAspect="1"/>
          </p:cNvPicPr>
          <p:nvPr>
            <p:ph sz="quarter" idx="4"/>
          </p:nvPr>
        </p:nvPicPr>
        <p:blipFill>
          <a:blip r:embed="rId3"/>
          <a:stretch>
            <a:fillRect/>
          </a:stretch>
        </p:blipFill>
        <p:spPr>
          <a:xfrm>
            <a:off x="6653898" y="3799888"/>
            <a:ext cx="3342318" cy="882236"/>
          </a:xfrm>
        </p:spPr>
      </p:pic>
      <p:sp>
        <p:nvSpPr>
          <p:cNvPr id="7" name="Slide Number Placeholder 6">
            <a:extLst>
              <a:ext uri="{FF2B5EF4-FFF2-40B4-BE49-F238E27FC236}">
                <a16:creationId xmlns:a16="http://schemas.microsoft.com/office/drawing/2014/main" id="{F86F886E-3EF2-5A3A-50B4-85548B4E8E54}"/>
              </a:ext>
            </a:extLst>
          </p:cNvPr>
          <p:cNvSpPr>
            <a:spLocks noGrp="1"/>
          </p:cNvSpPr>
          <p:nvPr>
            <p:ph type="sldNum" sz="quarter" idx="12"/>
          </p:nvPr>
        </p:nvSpPr>
        <p:spPr/>
        <p:txBody>
          <a:bodyPr/>
          <a:lstStyle/>
          <a:p>
            <a:fld id="{DAC03E6C-44E6-49B1-B9DD-E7178A7F7B3A}" type="slidenum">
              <a:rPr lang="en-US" smtClean="0"/>
              <a:t>6</a:t>
            </a:fld>
            <a:endParaRPr lang="en-US"/>
          </a:p>
        </p:txBody>
      </p:sp>
    </p:spTree>
    <p:extLst>
      <p:ext uri="{BB962C8B-B14F-4D97-AF65-F5344CB8AC3E}">
        <p14:creationId xmlns:p14="http://schemas.microsoft.com/office/powerpoint/2010/main" val="155695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0629" y="88474"/>
            <a:ext cx="11639006" cy="2585323"/>
          </a:xfrm>
          <a:prstGeom prst="rect">
            <a:avLst/>
          </a:prstGeom>
        </p:spPr>
        <p:txBody>
          <a:bodyPr wrap="square">
            <a:spAutoFit/>
          </a:bodyPr>
          <a:lstStyle/>
          <a:p>
            <a:r>
              <a:rPr lang="en-US" dirty="0"/>
              <a:t>6. Check if the input is Leap Year , write a function We add a Leap Day on February 29, almost every four years. The leap day is an extra, or intercalary day and we add it to the shortest month of the year, February. In the Gregorian calendar three criteria must be taken into account to identify leap years: 1. The year can be evenly divided by 4, is a leap year, unless: 2. The year can be evenly divided by 100, it is NOT a leap year, unless: 3. The year is also evenly divisible by 400. Then it is a leap year. Examples : This means that in the Gregorian calendar, the years 2000 and 2400 are leap years, while 1800, 1900, 2100, 2200, 2300 and 2500 are NOT leap years. What you have to do? You are given the year, and you have to write a function to check if the year is leap or not. Note that you have to complete the function and remaining code is given as template. You can use a variable as input with a fix value of user input</a:t>
            </a:r>
          </a:p>
        </p:txBody>
      </p:sp>
      <p:pic>
        <p:nvPicPr>
          <p:cNvPr id="7" name="Picture 6"/>
          <p:cNvPicPr>
            <a:picLocks noChangeAspect="1"/>
          </p:cNvPicPr>
          <p:nvPr/>
        </p:nvPicPr>
        <p:blipFill>
          <a:blip r:embed="rId2"/>
          <a:stretch>
            <a:fillRect/>
          </a:stretch>
        </p:blipFill>
        <p:spPr>
          <a:xfrm>
            <a:off x="546718" y="2673797"/>
            <a:ext cx="1658256" cy="499915"/>
          </a:xfrm>
          <a:prstGeom prst="rect">
            <a:avLst/>
          </a:prstGeom>
        </p:spPr>
      </p:pic>
      <p:sp>
        <p:nvSpPr>
          <p:cNvPr id="2" name="Slide Number Placeholder 1"/>
          <p:cNvSpPr>
            <a:spLocks noGrp="1"/>
          </p:cNvSpPr>
          <p:nvPr>
            <p:ph type="sldNum" sz="quarter" idx="12"/>
          </p:nvPr>
        </p:nvSpPr>
        <p:spPr/>
        <p:txBody>
          <a:bodyPr/>
          <a:lstStyle/>
          <a:p>
            <a:fld id="{DAC03E6C-44E6-49B1-B9DD-E7178A7F7B3A}" type="slidenum">
              <a:rPr lang="en-US" smtClean="0"/>
              <a:t>7</a:t>
            </a:fld>
            <a:endParaRPr lang="en-US"/>
          </a:p>
        </p:txBody>
      </p:sp>
      <p:sp>
        <p:nvSpPr>
          <p:cNvPr id="9" name="TextBox 8"/>
          <p:cNvSpPr txBox="1"/>
          <p:nvPr/>
        </p:nvSpPr>
        <p:spPr>
          <a:xfrm>
            <a:off x="8700680" y="2673797"/>
            <a:ext cx="1606732" cy="369332"/>
          </a:xfrm>
          <a:prstGeom prst="rect">
            <a:avLst/>
          </a:prstGeom>
          <a:noFill/>
        </p:spPr>
        <p:txBody>
          <a:bodyPr wrap="square" rtlCol="0">
            <a:spAutoFit/>
          </a:bodyPr>
          <a:lstStyle/>
          <a:p>
            <a:r>
              <a:rPr lang="en-US" b="1" dirty="0"/>
              <a:t>OUTPUT</a:t>
            </a:r>
            <a:r>
              <a:rPr lang="en-US" dirty="0"/>
              <a:t>:</a:t>
            </a:r>
          </a:p>
        </p:txBody>
      </p:sp>
      <p:pic>
        <p:nvPicPr>
          <p:cNvPr id="5" name="Picture 4">
            <a:extLst>
              <a:ext uri="{FF2B5EF4-FFF2-40B4-BE49-F238E27FC236}">
                <a16:creationId xmlns:a16="http://schemas.microsoft.com/office/drawing/2014/main" id="{BFC7C70C-B2B9-50CB-20FF-ED6C4231982C}"/>
              </a:ext>
            </a:extLst>
          </p:cNvPr>
          <p:cNvPicPr>
            <a:picLocks noChangeAspect="1"/>
          </p:cNvPicPr>
          <p:nvPr/>
        </p:nvPicPr>
        <p:blipFill>
          <a:blip r:embed="rId3"/>
          <a:stretch>
            <a:fillRect/>
          </a:stretch>
        </p:blipFill>
        <p:spPr>
          <a:xfrm>
            <a:off x="546718" y="3173712"/>
            <a:ext cx="5549282" cy="3015790"/>
          </a:xfrm>
          <a:prstGeom prst="rect">
            <a:avLst/>
          </a:prstGeom>
        </p:spPr>
      </p:pic>
      <p:pic>
        <p:nvPicPr>
          <p:cNvPr id="8" name="Picture 7">
            <a:extLst>
              <a:ext uri="{FF2B5EF4-FFF2-40B4-BE49-F238E27FC236}">
                <a16:creationId xmlns:a16="http://schemas.microsoft.com/office/drawing/2014/main" id="{FA827C19-E799-4E31-9EEB-29A3BC36908C}"/>
              </a:ext>
            </a:extLst>
          </p:cNvPr>
          <p:cNvPicPr>
            <a:picLocks noChangeAspect="1"/>
          </p:cNvPicPr>
          <p:nvPr/>
        </p:nvPicPr>
        <p:blipFill>
          <a:blip r:embed="rId4"/>
          <a:stretch>
            <a:fillRect/>
          </a:stretch>
        </p:blipFill>
        <p:spPr>
          <a:xfrm>
            <a:off x="7780021" y="3814872"/>
            <a:ext cx="2600325" cy="1295400"/>
          </a:xfrm>
          <a:prstGeom prst="rect">
            <a:avLst/>
          </a:prstGeom>
        </p:spPr>
      </p:pic>
    </p:spTree>
    <p:extLst>
      <p:ext uri="{BB962C8B-B14F-4D97-AF65-F5344CB8AC3E}">
        <p14:creationId xmlns:p14="http://schemas.microsoft.com/office/powerpoint/2010/main" val="33437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510" y="354764"/>
            <a:ext cx="9649098" cy="1569660"/>
          </a:xfrm>
          <a:prstGeom prst="rect">
            <a:avLst/>
          </a:prstGeom>
        </p:spPr>
        <p:txBody>
          <a:bodyPr wrap="square">
            <a:spAutoFit/>
          </a:bodyPr>
          <a:lstStyle/>
          <a:p>
            <a:r>
              <a:rPr lang="en-US" sz="2400" b="1" u="sng" dirty="0"/>
              <a:t>PART-2</a:t>
            </a:r>
          </a:p>
          <a:p>
            <a:r>
              <a:rPr lang="en-US" dirty="0"/>
              <a:t>Suppose you are a data analyst in a company &amp; You have been provided with the HR dataset, now they want you to find certain insights in the organization. Now your task is to do data exploration, data preprocessing &amp; find out the necessary insights they are looking for, the questions are as follows: </a:t>
            </a:r>
          </a:p>
          <a:p>
            <a:r>
              <a:rPr lang="en-US" dirty="0"/>
              <a:t>I) Import the data &amp; check the head, tail for it.</a:t>
            </a:r>
          </a:p>
        </p:txBody>
      </p:sp>
      <p:sp>
        <p:nvSpPr>
          <p:cNvPr id="7" name="Slide Number Placeholder 6"/>
          <p:cNvSpPr>
            <a:spLocks noGrp="1"/>
          </p:cNvSpPr>
          <p:nvPr>
            <p:ph type="sldNum" sz="quarter" idx="12"/>
          </p:nvPr>
        </p:nvSpPr>
        <p:spPr/>
        <p:txBody>
          <a:bodyPr/>
          <a:lstStyle/>
          <a:p>
            <a:fld id="{DAC03E6C-44E6-49B1-B9DD-E7178A7F7B3A}" type="slidenum">
              <a:rPr lang="en-US" smtClean="0"/>
              <a:t>8</a:t>
            </a:fld>
            <a:endParaRPr lang="en-US"/>
          </a:p>
        </p:txBody>
      </p:sp>
      <p:sp>
        <p:nvSpPr>
          <p:cNvPr id="8" name="TextBox 7"/>
          <p:cNvSpPr txBox="1"/>
          <p:nvPr/>
        </p:nvSpPr>
        <p:spPr>
          <a:xfrm>
            <a:off x="598715" y="2013279"/>
            <a:ext cx="2039710" cy="369332"/>
          </a:xfrm>
          <a:prstGeom prst="rect">
            <a:avLst/>
          </a:prstGeom>
          <a:noFill/>
        </p:spPr>
        <p:txBody>
          <a:bodyPr wrap="square" rtlCol="0">
            <a:spAutoFit/>
          </a:bodyPr>
          <a:lstStyle/>
          <a:p>
            <a:r>
              <a:rPr lang="en-US" b="1" dirty="0"/>
              <a:t>Code and Output</a:t>
            </a:r>
            <a:r>
              <a:rPr lang="en-US" dirty="0"/>
              <a:t>:</a:t>
            </a:r>
          </a:p>
        </p:txBody>
      </p:sp>
      <p:pic>
        <p:nvPicPr>
          <p:cNvPr id="4" name="Picture 3">
            <a:extLst>
              <a:ext uri="{FF2B5EF4-FFF2-40B4-BE49-F238E27FC236}">
                <a16:creationId xmlns:a16="http://schemas.microsoft.com/office/drawing/2014/main" id="{D1BCA858-13FE-E793-08BD-AE71F86F2807}"/>
              </a:ext>
            </a:extLst>
          </p:cNvPr>
          <p:cNvPicPr>
            <a:picLocks noChangeAspect="1"/>
          </p:cNvPicPr>
          <p:nvPr/>
        </p:nvPicPr>
        <p:blipFill>
          <a:blip r:embed="rId2"/>
          <a:stretch>
            <a:fillRect/>
          </a:stretch>
        </p:blipFill>
        <p:spPr>
          <a:xfrm>
            <a:off x="1190310" y="2411322"/>
            <a:ext cx="9811379" cy="4446677"/>
          </a:xfrm>
          <a:prstGeom prst="rect">
            <a:avLst/>
          </a:prstGeom>
        </p:spPr>
      </p:pic>
    </p:spTree>
    <p:extLst>
      <p:ext uri="{BB962C8B-B14F-4D97-AF65-F5344CB8AC3E}">
        <p14:creationId xmlns:p14="http://schemas.microsoft.com/office/powerpoint/2010/main" val="319385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7496" y="401824"/>
            <a:ext cx="9492343" cy="369332"/>
          </a:xfrm>
          <a:prstGeom prst="rect">
            <a:avLst/>
          </a:prstGeom>
        </p:spPr>
        <p:txBody>
          <a:bodyPr wrap="square">
            <a:spAutoFit/>
          </a:bodyPr>
          <a:lstStyle/>
          <a:p>
            <a:r>
              <a:rPr lang="en-US" dirty="0"/>
              <a:t>II) Check the shape, size of the data. </a:t>
            </a:r>
          </a:p>
        </p:txBody>
      </p:sp>
      <p:pic>
        <p:nvPicPr>
          <p:cNvPr id="7" name="Picture 6"/>
          <p:cNvPicPr>
            <a:picLocks noChangeAspect="1"/>
          </p:cNvPicPr>
          <p:nvPr/>
        </p:nvPicPr>
        <p:blipFill>
          <a:blip r:embed="rId2"/>
          <a:stretch>
            <a:fillRect/>
          </a:stretch>
        </p:blipFill>
        <p:spPr>
          <a:xfrm>
            <a:off x="657496" y="771156"/>
            <a:ext cx="1658256" cy="499915"/>
          </a:xfrm>
          <a:prstGeom prst="rect">
            <a:avLst/>
          </a:prstGeom>
        </p:spPr>
      </p:pic>
      <p:sp>
        <p:nvSpPr>
          <p:cNvPr id="4" name="Slide Number Placeholder 3"/>
          <p:cNvSpPr>
            <a:spLocks noGrp="1"/>
          </p:cNvSpPr>
          <p:nvPr>
            <p:ph type="sldNum" sz="quarter" idx="12"/>
          </p:nvPr>
        </p:nvSpPr>
        <p:spPr/>
        <p:txBody>
          <a:bodyPr/>
          <a:lstStyle/>
          <a:p>
            <a:fld id="{DAC03E6C-44E6-49B1-B9DD-E7178A7F7B3A}" type="slidenum">
              <a:rPr lang="en-US" smtClean="0"/>
              <a:t>9</a:t>
            </a:fld>
            <a:endParaRPr lang="en-US"/>
          </a:p>
        </p:txBody>
      </p:sp>
      <p:pic>
        <p:nvPicPr>
          <p:cNvPr id="5" name="Picture 4">
            <a:extLst>
              <a:ext uri="{FF2B5EF4-FFF2-40B4-BE49-F238E27FC236}">
                <a16:creationId xmlns:a16="http://schemas.microsoft.com/office/drawing/2014/main" id="{802F2B10-490F-6C5B-17AA-ED8996A82DCD}"/>
              </a:ext>
            </a:extLst>
          </p:cNvPr>
          <p:cNvPicPr>
            <a:picLocks noChangeAspect="1"/>
          </p:cNvPicPr>
          <p:nvPr/>
        </p:nvPicPr>
        <p:blipFill>
          <a:blip r:embed="rId3"/>
          <a:stretch>
            <a:fillRect/>
          </a:stretch>
        </p:blipFill>
        <p:spPr>
          <a:xfrm>
            <a:off x="766762" y="1640403"/>
            <a:ext cx="10662371" cy="3893622"/>
          </a:xfrm>
          <a:prstGeom prst="rect">
            <a:avLst/>
          </a:prstGeom>
        </p:spPr>
      </p:pic>
    </p:spTree>
    <p:extLst>
      <p:ext uri="{BB962C8B-B14F-4D97-AF65-F5344CB8AC3E}">
        <p14:creationId xmlns:p14="http://schemas.microsoft.com/office/powerpoint/2010/main" val="223819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5200</TotalTime>
  <Words>1229</Words>
  <Application>Microsoft Office PowerPoint</Application>
  <PresentationFormat>Widescreen</PresentationFormat>
  <Paragraphs>128</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Wingdings</vt:lpstr>
      <vt:lpstr>Office Theme</vt:lpstr>
      <vt:lpstr>Write a program to display "Welcome " if a number entered by user is a multiple of five otherwise print "Bye“. </vt:lpstr>
      <vt:lpstr>Write a program to find the largest number out of three numbers excepted from user. </vt:lpstr>
      <vt:lpstr>Write a program to accept a number from 1 to 7 and display the name of the day like 1 for Sunday , 2 for Monday and so on.</vt:lpstr>
      <vt:lpstr>Accept any city from the user and display monument of that city </vt:lpstr>
      <vt:lpstr>Write a program to accept two numbers and mathematical operators and perform operation accordingly. Like: Enter First Number: 7 Enter Second Number : 9 Enter operator : + (you can use different operators as well) Your Answer is : 16</vt:lpstr>
      <vt:lpstr>Check if the input is Leap Year , write a function We add a Leap Day on February 29, almost every four years. The leap day is an extra, or intercalary day and we add it to the shortest month of the year, February. In the Gregorian calendar three criteria must be taken into account to identify leap years: 1. The year can be evenly divided by 4, is a leap year, unless: 2. The year can be evenly divided by 100, it is NOT a leap year, unless: 3. The year is also evenly divisible by 400. Then it is a leap year. Examples : This means that in the Gregorian calendar, the years 2000 and 2400 are leap years, while 1800, 1900, 2100, 2200, 2300 and 2500 are NOT leap years. What you have to do? You are given the year, and you have to write a function to check if the year is leap or not. Note that you have to complete the function and remaining code is given as template. You can use a variable as input with a fix value of user input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Pushkar</cp:lastModifiedBy>
  <cp:revision>52</cp:revision>
  <dcterms:created xsi:type="dcterms:W3CDTF">2022-12-08T14:37:33Z</dcterms:created>
  <dcterms:modified xsi:type="dcterms:W3CDTF">2023-04-11T07:48:07Z</dcterms:modified>
</cp:coreProperties>
</file>