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00E-7407-4F7F-B25F-E509B1BCF8BA}" type="datetimeFigureOut">
              <a:rPr lang="en-US" smtClean="0"/>
              <a:pPr/>
              <a:t>3/2/2012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168E-2734-42F6-9B0F-3E5EC4D2628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00E-7407-4F7F-B25F-E509B1BCF8BA}" type="datetimeFigureOut">
              <a:rPr lang="en-US" smtClean="0"/>
              <a:pPr/>
              <a:t>3/2/2012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168E-2734-42F6-9B0F-3E5EC4D2628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00E-7407-4F7F-B25F-E509B1BCF8BA}" type="datetimeFigureOut">
              <a:rPr lang="en-US" smtClean="0"/>
              <a:pPr/>
              <a:t>3/2/2012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168E-2734-42F6-9B0F-3E5EC4D2628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00E-7407-4F7F-B25F-E509B1BCF8BA}" type="datetimeFigureOut">
              <a:rPr lang="en-US" smtClean="0"/>
              <a:pPr/>
              <a:t>3/2/2012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168E-2734-42F6-9B0F-3E5EC4D2628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00E-7407-4F7F-B25F-E509B1BCF8BA}" type="datetimeFigureOut">
              <a:rPr lang="en-US" smtClean="0"/>
              <a:pPr/>
              <a:t>3/2/2012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168E-2734-42F6-9B0F-3E5EC4D2628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00E-7407-4F7F-B25F-E509B1BCF8BA}" type="datetimeFigureOut">
              <a:rPr lang="en-US" smtClean="0"/>
              <a:pPr/>
              <a:t>3/2/2012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168E-2734-42F6-9B0F-3E5EC4D2628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00E-7407-4F7F-B25F-E509B1BCF8BA}" type="datetimeFigureOut">
              <a:rPr lang="en-US" smtClean="0"/>
              <a:pPr/>
              <a:t>3/2/2012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168E-2734-42F6-9B0F-3E5EC4D2628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00E-7407-4F7F-B25F-E509B1BCF8BA}" type="datetimeFigureOut">
              <a:rPr lang="en-US" smtClean="0"/>
              <a:pPr/>
              <a:t>3/2/2012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168E-2734-42F6-9B0F-3E5EC4D2628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00E-7407-4F7F-B25F-E509B1BCF8BA}" type="datetimeFigureOut">
              <a:rPr lang="en-US" smtClean="0"/>
              <a:pPr/>
              <a:t>3/2/2012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168E-2734-42F6-9B0F-3E5EC4D2628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00E-7407-4F7F-B25F-E509B1BCF8BA}" type="datetimeFigureOut">
              <a:rPr lang="en-US" smtClean="0"/>
              <a:pPr/>
              <a:t>3/2/2012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168E-2734-42F6-9B0F-3E5EC4D2628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1500E-7407-4F7F-B25F-E509B1BCF8BA}" type="datetimeFigureOut">
              <a:rPr lang="en-US" smtClean="0"/>
              <a:pPr/>
              <a:t>3/2/2012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8168E-2734-42F6-9B0F-3E5EC4D2628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1500E-7407-4F7F-B25F-E509B1BCF8BA}" type="datetimeFigureOut">
              <a:rPr lang="en-US" smtClean="0"/>
              <a:pPr/>
              <a:t>3/2/2012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8168E-2734-42F6-9B0F-3E5EC4D2628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localize a ROBOT?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Localization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Localization is the ability for a machine to locate itself in space</a:t>
            </a:r>
            <a:r>
              <a:rPr lang="en-IN" dirty="0" smtClean="0"/>
              <a:t>.</a:t>
            </a:r>
          </a:p>
          <a:p>
            <a:r>
              <a:rPr lang="en-US" dirty="0" smtClean="0"/>
              <a:t>A robot can find its approximate position using localization process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ways: using GPS or our own localization program.</a:t>
            </a:r>
          </a:p>
          <a:p>
            <a:r>
              <a:rPr lang="en-US" dirty="0" smtClean="0"/>
              <a:t>GPS not reliable as its margin of error </a:t>
            </a:r>
            <a:r>
              <a:rPr lang="en-US" dirty="0" smtClean="0"/>
              <a:t>can be 10 </a:t>
            </a:r>
            <a:r>
              <a:rPr lang="en-US" dirty="0" smtClean="0"/>
              <a:t>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Monte Carlo </a:t>
            </a:r>
            <a:r>
              <a:rPr lang="en-IN" dirty="0" smtClean="0"/>
              <a:t>localization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Start with a </a:t>
            </a:r>
            <a:r>
              <a:rPr lang="en-IN" dirty="0" smtClean="0"/>
              <a:t>initial belief about </a:t>
            </a:r>
            <a:r>
              <a:rPr lang="en-IN" dirty="0"/>
              <a:t>our current location</a:t>
            </a:r>
            <a:r>
              <a:rPr lang="en-IN" dirty="0" smtClean="0"/>
              <a:t>.</a:t>
            </a:r>
          </a:p>
          <a:p>
            <a:r>
              <a:rPr lang="en-US" dirty="0" smtClean="0"/>
              <a:t>Sense the environment and update </a:t>
            </a:r>
            <a:r>
              <a:rPr lang="en-US" dirty="0"/>
              <a:t>o</a:t>
            </a:r>
            <a:r>
              <a:rPr lang="en-US" dirty="0" smtClean="0"/>
              <a:t>ur initial belief.</a:t>
            </a:r>
            <a:endParaRPr lang="en-IN" dirty="0" smtClean="0"/>
          </a:p>
          <a:p>
            <a:r>
              <a:rPr lang="en-IN" dirty="0"/>
              <a:t>Normalize the resulting distribution</a:t>
            </a:r>
            <a:r>
              <a:rPr lang="en-IN" dirty="0" smtClean="0"/>
              <a:t>.</a:t>
            </a:r>
          </a:p>
          <a:p>
            <a:r>
              <a:rPr lang="en-IN" dirty="0"/>
              <a:t>Move by performing a </a:t>
            </a:r>
            <a:r>
              <a:rPr lang="en-IN" dirty="0" smtClean="0"/>
              <a:t>convolution.</a:t>
            </a:r>
          </a:p>
          <a:p>
            <a:r>
              <a:rPr lang="en-IN" dirty="0" smtClean="0"/>
              <a:t>Continue the sense and move operation.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Monte Carlo localization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285984" y="2214554"/>
            <a:ext cx="1643074" cy="1271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Sense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5357818" y="2285992"/>
            <a:ext cx="1714512" cy="1271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357554" y="4572008"/>
            <a:ext cx="1214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Belief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1"/>
            <a:endCxn id="4" idx="4"/>
          </p:cNvCxnSpPr>
          <p:nvPr/>
        </p:nvCxnSpPr>
        <p:spPr>
          <a:xfrm rot="16200000" flipV="1">
            <a:off x="2711577" y="3882089"/>
            <a:ext cx="1219775" cy="427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4" idx="7"/>
            <a:endCxn id="5" idx="1"/>
          </p:cNvCxnSpPr>
          <p:nvPr/>
        </p:nvCxnSpPr>
        <p:spPr>
          <a:xfrm rot="16200000" flipH="1">
            <a:off x="4612950" y="1476259"/>
            <a:ext cx="71438" cy="1920468"/>
          </a:xfrm>
          <a:prstGeom prst="curvedConnector3">
            <a:avLst>
              <a:gd name="adj1" fmla="val -5806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4" idx="5"/>
          </p:cNvCxnSpPr>
          <p:nvPr/>
        </p:nvCxnSpPr>
        <p:spPr>
          <a:xfrm rot="5400000" flipH="1">
            <a:off x="4612950" y="2375409"/>
            <a:ext cx="71438" cy="1920468"/>
          </a:xfrm>
          <a:prstGeom prst="curvedConnector3">
            <a:avLst>
              <a:gd name="adj1" fmla="val -5806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00892" y="2214554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Looses Info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285852" y="2071678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Gain Info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Monte Carlo localization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just discussed will work for a discrete sample space.</a:t>
            </a:r>
          </a:p>
          <a:p>
            <a:r>
              <a:rPr lang="en-US" dirty="0" smtClean="0"/>
              <a:t>We can </a:t>
            </a:r>
            <a:r>
              <a:rPr lang="en-IN" dirty="0"/>
              <a:t>chop a continuous distribution into pieces and we can </a:t>
            </a:r>
            <a:r>
              <a:rPr lang="en-IN" dirty="0" smtClean="0"/>
              <a:t>make those </a:t>
            </a:r>
            <a:r>
              <a:rPr lang="en-IN" dirty="0"/>
              <a:t>pieces as small as we need.</a:t>
            </a:r>
            <a:endParaRPr lang="en-US" dirty="0" smtClean="0"/>
          </a:p>
          <a:p>
            <a:r>
              <a:rPr lang="en-US" dirty="0" err="1" smtClean="0"/>
              <a:t>Kalman</a:t>
            </a:r>
            <a:r>
              <a:rPr lang="en-US" dirty="0" smtClean="0"/>
              <a:t> filters which uses </a:t>
            </a:r>
            <a:r>
              <a:rPr lang="en-IN" dirty="0"/>
              <a:t>continuous probability </a:t>
            </a:r>
            <a:r>
              <a:rPr lang="en-IN" dirty="0" smtClean="0"/>
              <a:t>distributions.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Questions??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153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How to localize a ROBOT?</vt:lpstr>
      <vt:lpstr>Problem of Localization</vt:lpstr>
      <vt:lpstr>Solution</vt:lpstr>
      <vt:lpstr>Monte Carlo localization</vt:lpstr>
      <vt:lpstr>Monte Carlo localization</vt:lpstr>
      <vt:lpstr>Monte Carlo localization</vt:lpstr>
      <vt:lpstr>Questions??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localize a ROBOT?</dc:title>
  <dc:creator>Nitesh Kadyan</dc:creator>
  <cp:lastModifiedBy>Nitesh Kadyan</cp:lastModifiedBy>
  <cp:revision>19</cp:revision>
  <dcterms:created xsi:type="dcterms:W3CDTF">2012-03-01T20:37:52Z</dcterms:created>
  <dcterms:modified xsi:type="dcterms:W3CDTF">2012-03-02T03:37:49Z</dcterms:modified>
</cp:coreProperties>
</file>