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514508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7">
          <p15:clr>
            <a:srgbClr val="A4A3A4"/>
          </p15:clr>
        </p15:guide>
        <p15:guide id="2" orient="horz" pos="553">
          <p15:clr>
            <a:srgbClr val="A4A3A4"/>
          </p15:clr>
        </p15:guide>
        <p15:guide id="3" orient="horz" pos="1801">
          <p15:clr>
            <a:srgbClr val="A4A3A4"/>
          </p15:clr>
        </p15:guide>
        <p15:guide id="4" orient="horz" pos="2935">
          <p15:clr>
            <a:srgbClr val="A4A3A4"/>
          </p15:clr>
        </p15:guide>
        <p15:guide id="5" pos="2940">
          <p15:clr>
            <a:srgbClr val="A4A3A4"/>
          </p15:clr>
        </p15:guide>
        <p15:guide id="6" pos="2832">
          <p15:clr>
            <a:srgbClr val="A4A3A4"/>
          </p15:clr>
        </p15:guide>
        <p15:guide id="7" pos="5538">
          <p15:clr>
            <a:srgbClr val="A4A3A4"/>
          </p15:clr>
        </p15:guide>
        <p15:guide id="8" pos="2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BE7"/>
    <a:srgbClr val="7FD5F3"/>
    <a:srgbClr val="BFEAF9"/>
    <a:srgbClr val="1179BF"/>
    <a:srgbClr val="81BCDF"/>
    <a:srgbClr val="004D7A"/>
    <a:srgbClr val="7FA5BC"/>
    <a:srgbClr val="DD0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1860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440" y="77"/>
      </p:cViewPr>
      <p:guideLst>
        <p:guide orient="horz" pos="1687"/>
        <p:guide orient="horz" pos="553"/>
        <p:guide orient="horz" pos="1801"/>
        <p:guide orient="horz" pos="2935"/>
        <p:guide pos="2940"/>
        <p:guide pos="2832"/>
        <p:guide pos="5538"/>
        <p:guide pos="23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sz="1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81487-DED7-4908-9A01-0A45EDCB1D6C}" type="datetimeFigureOut">
              <a:rPr lang="de-DE" sz="1000" smtClean="0"/>
              <a:t>31.01.2022</a:t>
            </a:fld>
            <a:endParaRPr lang="de-DE" sz="10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sz="100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2A22D-1E89-46D3-A8B1-76349A9A3E3A}" type="slidenum">
              <a:rPr lang="de-DE" sz="1000" smtClean="0"/>
              <a:t>‹#›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52766228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59999" y="360000"/>
            <a:ext cx="6120000" cy="34442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60000" y="3960000"/>
            <a:ext cx="6120000" cy="4860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887522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D61B4C21-2AF8-4513-9A88-12DEBB55108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262257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16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32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48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64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4C21-2AF8-4513-9A88-12DEBB551087}" type="slidenum">
              <a:rPr lang="de-DE" smtClean="0"/>
              <a:t>1</a:t>
            </a:fld>
            <a:endParaRPr lang="de-DE"/>
          </a:p>
        </p:txBody>
      </p:sp>
      <p:sp>
        <p:nvSpPr>
          <p:cNvPr id="10" name="Folienbildplatzhalter 9"/>
          <p:cNvSpPr>
            <a:spLocks noGrp="1" noRot="1" noChangeAspect="1"/>
          </p:cNvSpPr>
          <p:nvPr>
            <p:ph type="sldImg"/>
          </p:nvPr>
        </p:nvSpPr>
        <p:spPr>
          <a:xfrm>
            <a:off x="360363" y="360363"/>
            <a:ext cx="6119812" cy="3443287"/>
          </a:xfrm>
        </p:spPr>
      </p:sp>
      <p:sp>
        <p:nvSpPr>
          <p:cNvPr id="11" name="Notizenplatzhalt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8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9999" y="1485342"/>
            <a:ext cx="8424000" cy="1058309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3600" cy="3600"/>
          </a:xfrm>
        </p:spPr>
        <p:txBody>
          <a:bodyPr/>
          <a:lstStyle>
            <a:lvl1pPr marL="0" indent="0" algn="ctr">
              <a:buNone/>
              <a:defRPr sz="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9999" y="2730774"/>
            <a:ext cx="8424000" cy="252078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8" y="438285"/>
            <a:ext cx="864000" cy="8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/>
          </p:nvPr>
        </p:nvSpPr>
        <p:spPr>
          <a:xfrm>
            <a:off x="0" y="864268"/>
            <a:ext cx="9144000" cy="3781167"/>
          </a:xfrm>
          <a:solidFill>
            <a:schemeClr val="bg2"/>
          </a:solidFill>
        </p:spPr>
        <p:txBody>
          <a:bodyPr vert="horz" lIns="0" tIns="0" rIns="0" bIns="0" rtlCol="0">
            <a:noAutofit/>
          </a:bodyPr>
          <a:lstStyle>
            <a:lvl1pPr>
              <a:defRPr lang="de-DE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36AC966B-B866-4B93-A851-7E45340360C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0" name="Textfeld 11">
            <a:extLst>
              <a:ext uri="{FF2B5EF4-FFF2-40B4-BE49-F238E27FC236}">
                <a16:creationId xmlns:a16="http://schemas.microsoft.com/office/drawing/2014/main" id="{01064C6D-1DA1-4E1A-B15A-409C0FB117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100453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430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781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8002865-4DF0-4DF0-9A0B-10DDC8EA3C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5" y="864269"/>
            <a:ext cx="4122737" cy="378116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D91ACA57-7F57-4558-A0BE-F1AFE023C9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0" name="Textfeld 11">
            <a:extLst>
              <a:ext uri="{FF2B5EF4-FFF2-40B4-BE49-F238E27FC236}">
                <a16:creationId xmlns:a16="http://schemas.microsoft.com/office/drawing/2014/main" id="{82608C50-C0EC-4E59-8B09-52E3411539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650013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wo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4266"/>
            <a:ext cx="4122737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3" y="2844878"/>
            <a:ext cx="4122737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Textfeld 9">
            <a:extLst>
              <a:ext uri="{FF2B5EF4-FFF2-40B4-BE49-F238E27FC236}">
                <a16:creationId xmlns:a16="http://schemas.microsoft.com/office/drawing/2014/main" id="{72A659C0-2427-417A-8B04-CB000BC046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1921EEF-A139-4598-929B-7CC316017F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2021875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2" y="2844878"/>
            <a:ext cx="4122737" cy="1800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1">
            <a:extLst>
              <a:ext uri="{FF2B5EF4-FFF2-40B4-BE49-F238E27FC236}">
                <a16:creationId xmlns:a16="http://schemas.microsoft.com/office/drawing/2014/main" id="{4244940D-BCF9-4854-A262-67E8EFBBB0C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4266"/>
            <a:ext cx="4122737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CD4A4036-8CFF-434B-854D-C8924D6498D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2CFA1B6-0CB1-4676-8595-DFF3A2C4319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1868856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wo Pictures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4266"/>
            <a:ext cx="1980000" cy="378116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864268"/>
            <a:ext cx="1980000" cy="378116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Textfeld 9">
            <a:extLst>
              <a:ext uri="{FF2B5EF4-FFF2-40B4-BE49-F238E27FC236}">
                <a16:creationId xmlns:a16="http://schemas.microsoft.com/office/drawing/2014/main" id="{72A659C0-2427-417A-8B04-CB000BC046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1921EEF-A139-4598-929B-7CC316017F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3634657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4266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864268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76A22173-963E-47DA-BA5E-830D62C65C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0004" y="2845435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Bildplatzhalter 4">
            <a:extLst>
              <a:ext uri="{FF2B5EF4-FFF2-40B4-BE49-F238E27FC236}">
                <a16:creationId xmlns:a16="http://schemas.microsoft.com/office/drawing/2014/main" id="{B6940BFB-5824-458B-B1F2-E9406433E6B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502741" y="2845435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Textfeld 9">
            <a:extLst>
              <a:ext uri="{FF2B5EF4-FFF2-40B4-BE49-F238E27FC236}">
                <a16:creationId xmlns:a16="http://schemas.microsoft.com/office/drawing/2014/main" id="{72A659C0-2427-417A-8B04-CB000BC046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1921EEF-A139-4598-929B-7CC316017F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2321166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8E6E9FE-CE6E-4809-89BC-5C2FBA8FD1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60003" y="2844877"/>
            <a:ext cx="4122737" cy="1800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4266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864268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Textfeld 9">
            <a:extLst>
              <a:ext uri="{FF2B5EF4-FFF2-40B4-BE49-F238E27FC236}">
                <a16:creationId xmlns:a16="http://schemas.microsoft.com/office/drawing/2014/main" id="{72A659C0-2427-417A-8B04-CB000BC046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1921EEF-A139-4598-929B-7CC316017F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1658445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 hasCustomPrompt="1"/>
          </p:nvPr>
        </p:nvSpPr>
        <p:spPr>
          <a:xfrm>
            <a:off x="360002" y="4105435"/>
            <a:ext cx="8424000" cy="540000"/>
          </a:xfrm>
        </p:spPr>
        <p:txBody>
          <a:bodyPr/>
          <a:lstStyle>
            <a:lvl2pPr marL="0" indent="0">
              <a:buNone/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8002865-4DF0-4DF0-9A0B-10DDC8EA3C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2" y="864268"/>
            <a:ext cx="8424000" cy="288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D91ACA57-7F57-4558-A0BE-F1AFE023C9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0" name="Textfeld 11">
            <a:extLst>
              <a:ext uri="{FF2B5EF4-FFF2-40B4-BE49-F238E27FC236}">
                <a16:creationId xmlns:a16="http://schemas.microsoft.com/office/drawing/2014/main" id="{82608C50-C0EC-4E59-8B09-52E3411539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201435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2357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ne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0"/>
            <a:ext cx="4122737" cy="989007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B23CF99-FA45-4D2B-9C4A-45F0852BC6AC}"/>
              </a:ext>
            </a:extLst>
          </p:cNvPr>
          <p:cNvSpPr/>
          <p:nvPr userDrawn="1"/>
        </p:nvSpPr>
        <p:spPr>
          <a:xfrm>
            <a:off x="366149" y="1585435"/>
            <a:ext cx="4122737" cy="3060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1BC1947-F90E-4108-BDBE-CB4CEDB4EE14}"/>
              </a:ext>
            </a:extLst>
          </p:cNvPr>
          <p:cNvGrpSpPr/>
          <p:nvPr userDrawn="1"/>
        </p:nvGrpSpPr>
        <p:grpSpPr>
          <a:xfrm>
            <a:off x="360004" y="1335153"/>
            <a:ext cx="4122737" cy="309958"/>
            <a:chOff x="360004" y="1268893"/>
            <a:chExt cx="4122737" cy="309958"/>
          </a:xfrm>
        </p:grpSpPr>
        <p:sp>
          <p:nvSpPr>
            <p:cNvPr id="17" name="TextBox 4">
              <a:extLst>
                <a:ext uri="{FF2B5EF4-FFF2-40B4-BE49-F238E27FC236}">
                  <a16:creationId xmlns:a16="http://schemas.microsoft.com/office/drawing/2014/main" id="{AC4EEC6B-33B4-4AFA-AB2D-9019D9F42416}"/>
                </a:ext>
              </a:extLst>
            </p:cNvPr>
            <p:cNvSpPr txBox="1"/>
            <p:nvPr userDrawn="1"/>
          </p:nvSpPr>
          <p:spPr>
            <a:xfrm>
              <a:off x="360004" y="1268893"/>
              <a:ext cx="985039" cy="309958"/>
            </a:xfrm>
            <a:prstGeom prst="rect">
              <a:avLst/>
            </a:prstGeom>
            <a:noFill/>
          </p:spPr>
          <p:txBody>
            <a:bodyPr wrap="square" lIns="0" tIns="46800" rIns="90000" bIns="46800" rtlCol="0">
              <a:spAutoFit/>
            </a:bodyPr>
            <a:lstStyle/>
            <a:p>
              <a:pPr marL="0" marR="0" indent="0" algn="l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2"/>
                </a:buClr>
                <a:buSzTx/>
                <a:buFont typeface="Tahoma" panose="020B0604030504040204" pitchFamily="34" charset="0"/>
                <a:buNone/>
                <a:tabLst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</a:rPr>
                <a:t>KEY FACTS</a:t>
              </a:r>
            </a:p>
          </p:txBody>
        </p:sp>
        <p:cxnSp>
          <p:nvCxnSpPr>
            <p:cNvPr id="18" name="Straight Connector 8">
              <a:extLst>
                <a:ext uri="{FF2B5EF4-FFF2-40B4-BE49-F238E27FC236}">
                  <a16:creationId xmlns:a16="http://schemas.microsoft.com/office/drawing/2014/main" id="{EEC636F3-CF5B-4F9E-A7A2-6CE23B22CE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50741" y="1505965"/>
              <a:ext cx="3132000" cy="0"/>
            </a:xfrm>
            <a:prstGeom prst="line">
              <a:avLst/>
            </a:prstGeom>
            <a:noFill/>
            <a:ln w="6350" cap="rnd" cmpd="sng" algn="ctr">
              <a:solidFill>
                <a:srgbClr val="00ABE7"/>
              </a:solidFill>
              <a:prstDash val="solid"/>
              <a:round/>
            </a:ln>
            <a:effectLst/>
          </p:spPr>
        </p:cxnSp>
      </p:grpSp>
      <p:sp>
        <p:nvSpPr>
          <p:cNvPr id="19" name="Textplatzhalter 1">
            <a:extLst>
              <a:ext uri="{FF2B5EF4-FFF2-40B4-BE49-F238E27FC236}">
                <a16:creationId xmlns:a16="http://schemas.microsoft.com/office/drawing/2014/main" id="{E34BF2C1-6858-4258-9D7A-6932A422D0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4" y="1854200"/>
            <a:ext cx="4122737" cy="3240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Fact</a:t>
            </a:r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6B0EAC18-56A4-4F9D-B791-1276F33D43D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004" y="2244313"/>
            <a:ext cx="4122737" cy="432000"/>
          </a:xfrm>
        </p:spPr>
        <p:txBody>
          <a:bodyPr lIns="72000" rIns="720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Line 2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F2E5AA21-A336-4144-AC1B-55B16A0EDF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004" y="2805026"/>
            <a:ext cx="4122737" cy="3240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Fact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D680C08A-C4D9-4C2D-BBA2-205BA49B9DE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4" y="3195139"/>
            <a:ext cx="4122737" cy="432000"/>
          </a:xfrm>
        </p:spPr>
        <p:txBody>
          <a:bodyPr lIns="72000" rIns="720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Line 2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D25774EB-F94F-4196-AA22-F826674E86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4" y="3776324"/>
            <a:ext cx="4122737" cy="3240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Fact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38C27363-3949-4BEF-A58D-7A9F9BB72FB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4" y="4145967"/>
            <a:ext cx="4122737" cy="432000"/>
          </a:xfrm>
        </p:spPr>
        <p:txBody>
          <a:bodyPr lIns="72000" rIns="720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Line 2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DB9CCFB0-B14E-4462-8275-F6BA2DFA2D3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1096" y="144001"/>
            <a:ext cx="4122000" cy="450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3210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4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5" name="Gerade Verbindung 14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Grafik 1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2162"/>
            <a:ext cx="5220000" cy="108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23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04001" y="4892162"/>
            <a:ext cx="180000" cy="108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smtClean="0">
                <a:solidFill>
                  <a:srgbClr val="FFFFF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24" name="Textplatzhalter 13"/>
          <p:cNvSpPr>
            <a:spLocks noGrp="1"/>
          </p:cNvSpPr>
          <p:nvPr>
            <p:ph type="body" sz="quarter" idx="12"/>
          </p:nvPr>
        </p:nvSpPr>
        <p:spPr>
          <a:xfrm>
            <a:off x="360001" y="324742"/>
            <a:ext cx="1279615" cy="1058309"/>
          </a:xfrm>
        </p:spPr>
        <p:txBody>
          <a:bodyPr wrap="none" lIns="0" tIns="0" rIns="0" bIns="0">
            <a:noAutofit/>
          </a:bodyPr>
          <a:lstStyle>
            <a:lvl1pPr>
              <a:defRPr lang="de-DE" sz="7200" b="1" kern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359999" y="1339006"/>
            <a:ext cx="8424000" cy="461808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3000" b="1" kern="12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3" name="Textfeld 12" descr="NovaPathClassification"/>
          <p:cNvSpPr txBox="1"/>
          <p:nvPr userDrawn="1"/>
        </p:nvSpPr>
        <p:spPr>
          <a:xfrm>
            <a:off x="6269275" y="4889458"/>
            <a:ext cx="126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4636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and Clos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360000" y="438285"/>
            <a:ext cx="6706589" cy="105830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2162"/>
            <a:ext cx="5220000" cy="108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04001" y="4892162"/>
            <a:ext cx="180000" cy="108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smtClean="0">
                <a:solidFill>
                  <a:srgbClr val="FFFFF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grpSp>
        <p:nvGrpSpPr>
          <p:cNvPr id="16" name="Gruppieren 15"/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7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20" name="Gerade Verbindung 19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fik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1" name="Textfeld 10" descr="NovaPathClassification"/>
          <p:cNvSpPr txBox="1"/>
          <p:nvPr userDrawn="1"/>
        </p:nvSpPr>
        <p:spPr>
          <a:xfrm>
            <a:off x="6269275" y="4889458"/>
            <a:ext cx="126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5177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9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0" name="Gerade Verbindung 9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Grafik 1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5" name="Textfeld 14" descr="NovaPathClassification"/>
          <p:cNvSpPr txBox="1"/>
          <p:nvPr userDrawn="1"/>
        </p:nvSpPr>
        <p:spPr>
          <a:xfrm>
            <a:off x="6269275" y="4889458"/>
            <a:ext cx="126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4" name="Textfeld 9">
            <a:extLst>
              <a:ext uri="{FF2B5EF4-FFF2-40B4-BE49-F238E27FC236}">
                <a16:creationId xmlns:a16="http://schemas.microsoft.com/office/drawing/2014/main" id="{14287266-3EC1-4378-8ABF-C1A039AC4E3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580252"/>
            <a:ext cx="2103150" cy="158689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Wir empfehlen, die blauen Folien nur für Showpräsentationen, Pressekonferenzen etc. zu verwenden.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de-DE" sz="800" dirty="0">
              <a:solidFill>
                <a:srgbClr val="7F7F7F"/>
              </a:solidFill>
              <a:cs typeface="Tahoma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Bitten beachten Sie, dass die Funktion „Design Check“ vom Corporate </a:t>
            </a:r>
            <a:r>
              <a:rPr lang="de-DE" sz="800" dirty="0" err="1">
                <a:solidFill>
                  <a:srgbClr val="7F7F7F"/>
                </a:solidFill>
                <a:cs typeface="Tahoma" charset="0"/>
              </a:rPr>
              <a:t>Presenter</a:t>
            </a:r>
            <a:r>
              <a:rPr lang="de-DE" sz="800" dirty="0">
                <a:solidFill>
                  <a:srgbClr val="7F7F7F"/>
                </a:solidFill>
                <a:cs typeface="Tahoma" charset="0"/>
              </a:rPr>
              <a:t> die blauen Folien nicht richtig überprüfen kann. Bitte ignorieren Sie daher die Kommentare des Dienstes für Ihre blauen Folien und führen Sie die Anpassungen für die blauen Folien nicht durch.</a:t>
            </a:r>
          </a:p>
        </p:txBody>
      </p:sp>
      <p:sp>
        <p:nvSpPr>
          <p:cNvPr id="16" name="Textfeld 11">
            <a:extLst>
              <a:ext uri="{FF2B5EF4-FFF2-40B4-BE49-F238E27FC236}">
                <a16:creationId xmlns:a16="http://schemas.microsoft.com/office/drawing/2014/main" id="{AA9B4A25-9C97-4E8E-A57A-531EEFC61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471353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We recommend to use the blue slides only</a:t>
            </a:r>
            <a:br>
              <a:rPr lang="en-US" sz="800" dirty="0">
                <a:solidFill>
                  <a:srgbClr val="7F7F7F"/>
                </a:solidFill>
                <a:cs typeface="Tahoma" charset="0"/>
              </a:rPr>
            </a:br>
            <a:r>
              <a:rPr lang="en-US" sz="800" dirty="0">
                <a:solidFill>
                  <a:srgbClr val="7F7F7F"/>
                </a:solidFill>
                <a:cs typeface="Tahoma" charset="0"/>
              </a:rPr>
              <a:t>for show presentations, press conferences etc.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7F7F7F"/>
              </a:solidFill>
              <a:cs typeface="Tahoma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Please note that the function “Design Check” of Corporate Presenter cannot do a correct check of the blue slides. So please ignore the comments of the service for your blue slides and do not make the adjustments for the blue slides.</a:t>
            </a:r>
          </a:p>
        </p:txBody>
      </p:sp>
    </p:spTree>
    <p:extLst>
      <p:ext uri="{BB962C8B-B14F-4D97-AF65-F5344CB8AC3E}">
        <p14:creationId xmlns:p14="http://schemas.microsoft.com/office/powerpoint/2010/main" val="41562626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8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9" name="Gerade Verbindung 8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afik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5" name="Textfeld 14" descr="NovaPathClassification"/>
          <p:cNvSpPr txBox="1"/>
          <p:nvPr userDrawn="1"/>
        </p:nvSpPr>
        <p:spPr>
          <a:xfrm>
            <a:off x="6269275" y="4889458"/>
            <a:ext cx="126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6" name="Textfeld 9">
            <a:extLst>
              <a:ext uri="{FF2B5EF4-FFF2-40B4-BE49-F238E27FC236}">
                <a16:creationId xmlns:a16="http://schemas.microsoft.com/office/drawing/2014/main" id="{13BA4D7C-63EC-4078-A8D5-299118CFC6F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580252"/>
            <a:ext cx="2103150" cy="158689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Wir empfehlen, die blauen Folien nur für Showpräsentationen, Pressekonferenzen etc. zu verwenden.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de-DE" sz="800" dirty="0">
              <a:solidFill>
                <a:srgbClr val="7F7F7F"/>
              </a:solidFill>
              <a:cs typeface="Tahoma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Bitten beachten Sie, dass die Funktion „Design Check“ vom Corporate </a:t>
            </a:r>
            <a:r>
              <a:rPr lang="de-DE" sz="800" dirty="0" err="1">
                <a:solidFill>
                  <a:srgbClr val="7F7F7F"/>
                </a:solidFill>
                <a:cs typeface="Tahoma" charset="0"/>
              </a:rPr>
              <a:t>Presenter</a:t>
            </a:r>
            <a:r>
              <a:rPr lang="de-DE" sz="800" dirty="0">
                <a:solidFill>
                  <a:srgbClr val="7F7F7F"/>
                </a:solidFill>
                <a:cs typeface="Tahoma" charset="0"/>
              </a:rPr>
              <a:t> die blauen Folien nicht richtig überprüfen kann. Bitte ignorieren Sie daher die Kommentare des Dienstes für Ihre blauen Folien und führen Sie die Anpassungen für die blauen Folien nicht durch.</a:t>
            </a:r>
          </a:p>
        </p:txBody>
      </p:sp>
      <p:sp>
        <p:nvSpPr>
          <p:cNvPr id="17" name="Textfeld 11">
            <a:extLst>
              <a:ext uri="{FF2B5EF4-FFF2-40B4-BE49-F238E27FC236}">
                <a16:creationId xmlns:a16="http://schemas.microsoft.com/office/drawing/2014/main" id="{18D02893-0478-4B8C-9FBB-660E047B86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471353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We recommend to use the blue slides only</a:t>
            </a:r>
            <a:br>
              <a:rPr lang="en-US" sz="800" dirty="0">
                <a:solidFill>
                  <a:srgbClr val="7F7F7F"/>
                </a:solidFill>
                <a:cs typeface="Tahoma" charset="0"/>
              </a:rPr>
            </a:br>
            <a:r>
              <a:rPr lang="en-US" sz="800" dirty="0">
                <a:solidFill>
                  <a:srgbClr val="7F7F7F"/>
                </a:solidFill>
                <a:cs typeface="Tahoma" charset="0"/>
              </a:rPr>
              <a:t>for show presentations, press conferences etc.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7F7F7F"/>
              </a:solidFill>
              <a:cs typeface="Tahoma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Please note that the function “Design Check” of Corporate Presenter cannot do a correct check of the blue slides. So please ignore the comments of the service for your blue slides and do not make the adjustments for the blue slides.</a:t>
            </a:r>
          </a:p>
        </p:txBody>
      </p:sp>
    </p:spTree>
    <p:extLst>
      <p:ext uri="{BB962C8B-B14F-4D97-AF65-F5344CB8AC3E}">
        <p14:creationId xmlns:p14="http://schemas.microsoft.com/office/powerpoint/2010/main" val="10583610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7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8" name="Gerade Verbindung 7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Grafik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4" name="Textfeld 13" descr="NovaPathClassification"/>
          <p:cNvSpPr txBox="1"/>
          <p:nvPr userDrawn="1"/>
        </p:nvSpPr>
        <p:spPr>
          <a:xfrm>
            <a:off x="6269275" y="4889458"/>
            <a:ext cx="126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Textfeld 9">
            <a:extLst>
              <a:ext uri="{FF2B5EF4-FFF2-40B4-BE49-F238E27FC236}">
                <a16:creationId xmlns:a16="http://schemas.microsoft.com/office/drawing/2014/main" id="{D74A175B-9260-488C-8A97-9A02FD3FAA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580252"/>
            <a:ext cx="2103150" cy="158689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Wir empfehlen, die blauen Folien nur für Showpräsentationen, Pressekonferenzen etc. zu verwenden.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de-DE" sz="800" dirty="0">
              <a:solidFill>
                <a:srgbClr val="7F7F7F"/>
              </a:solidFill>
              <a:cs typeface="Tahoma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Bitten beachten Sie, dass die Funktion „Design Check“ vom Corporate </a:t>
            </a:r>
            <a:r>
              <a:rPr lang="de-DE" sz="800" dirty="0" err="1">
                <a:solidFill>
                  <a:srgbClr val="7F7F7F"/>
                </a:solidFill>
                <a:cs typeface="Tahoma" charset="0"/>
              </a:rPr>
              <a:t>Presenter</a:t>
            </a:r>
            <a:r>
              <a:rPr lang="de-DE" sz="800" dirty="0">
                <a:solidFill>
                  <a:srgbClr val="7F7F7F"/>
                </a:solidFill>
                <a:cs typeface="Tahoma" charset="0"/>
              </a:rPr>
              <a:t> die blauen Folien nicht richtig überprüfen kann. Bitte ignorieren Sie daher die Kommentare des Dienstes für Ihre blauen Folien und führen Sie die Anpassungen für die blauen Folien nicht durch.</a:t>
            </a:r>
          </a:p>
        </p:txBody>
      </p:sp>
      <p:sp>
        <p:nvSpPr>
          <p:cNvPr id="16" name="Textfeld 11">
            <a:extLst>
              <a:ext uri="{FF2B5EF4-FFF2-40B4-BE49-F238E27FC236}">
                <a16:creationId xmlns:a16="http://schemas.microsoft.com/office/drawing/2014/main" id="{59E2E25A-0712-4D82-9701-8BA02CA2F1D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471353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We recommend to use the blue slides only</a:t>
            </a:r>
            <a:br>
              <a:rPr lang="en-US" sz="800" dirty="0">
                <a:solidFill>
                  <a:srgbClr val="7F7F7F"/>
                </a:solidFill>
                <a:cs typeface="Tahoma" charset="0"/>
              </a:rPr>
            </a:br>
            <a:r>
              <a:rPr lang="en-US" sz="800" dirty="0">
                <a:solidFill>
                  <a:srgbClr val="7F7F7F"/>
                </a:solidFill>
                <a:cs typeface="Tahoma" charset="0"/>
              </a:rPr>
              <a:t>for show presentations, press conferences etc.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7F7F7F"/>
              </a:solidFill>
              <a:cs typeface="Tahoma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Please note that the function “Design Check” of Corporate Presenter cannot do a correct check of the blue slides. So please ignore the comments of the service for your blue slides and do not make the adjustments for the blue slides.</a:t>
            </a:r>
          </a:p>
        </p:txBody>
      </p:sp>
    </p:spTree>
    <p:extLst>
      <p:ext uri="{BB962C8B-B14F-4D97-AF65-F5344CB8AC3E}">
        <p14:creationId xmlns:p14="http://schemas.microsoft.com/office/powerpoint/2010/main" val="14112991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Picture II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DBBEBD73-2CD8-46CA-9CCA-F2A581067279}"/>
              </a:ext>
            </a:extLst>
          </p:cNvPr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2D70085-D491-4B7E-82E2-6A377FF3F9E8}"/>
              </a:ext>
            </a:extLst>
          </p:cNvPr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2D9DBB93-3AFB-4553-916B-2A17CC72F7C9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4" name="Gerade Verbindung 7">
              <a:extLst>
                <a:ext uri="{FF2B5EF4-FFF2-40B4-BE49-F238E27FC236}">
                  <a16:creationId xmlns:a16="http://schemas.microsoft.com/office/drawing/2014/main" id="{78246845-3A96-4A03-9FB8-0BDD36E09A19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AC241905-1CD8-4733-9B38-2B12EF1D99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8002865-4DF0-4DF0-9A0B-10DDC8EA3C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5" y="864269"/>
            <a:ext cx="4122737" cy="378116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D91ACA57-7F57-4558-A0BE-F1AFE023C9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0" name="Textfeld 11">
            <a:extLst>
              <a:ext uri="{FF2B5EF4-FFF2-40B4-BE49-F238E27FC236}">
                <a16:creationId xmlns:a16="http://schemas.microsoft.com/office/drawing/2014/main" id="{82608C50-C0EC-4E59-8B09-52E3411539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1784261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two Pictures II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55E3D64A-3A09-41C8-A3A4-91CCF15BEED0}"/>
              </a:ext>
            </a:extLst>
          </p:cNvPr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751EED-6898-4C4C-8A3D-F4336D3AF0C8}"/>
              </a:ext>
            </a:extLst>
          </p:cNvPr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EECED83C-AD55-4FC0-A229-F1B295606742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6" name="Gerade Verbindung 7">
              <a:extLst>
                <a:ext uri="{FF2B5EF4-FFF2-40B4-BE49-F238E27FC236}">
                  <a16:creationId xmlns:a16="http://schemas.microsoft.com/office/drawing/2014/main" id="{4BE1FAAA-6F6F-4D28-A4E3-E47532F20FF8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0BD19E2C-C0B6-46BC-A9A3-38C3644992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4266"/>
            <a:ext cx="4122737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3" y="2844878"/>
            <a:ext cx="4122737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Textfeld 9">
            <a:extLst>
              <a:ext uri="{FF2B5EF4-FFF2-40B4-BE49-F238E27FC236}">
                <a16:creationId xmlns:a16="http://schemas.microsoft.com/office/drawing/2014/main" id="{72A659C0-2427-417A-8B04-CB000BC046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1921EEF-A139-4598-929B-7CC316017F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5082608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with Pictur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DF8F4CD7-C19E-4BE9-9767-DBDB6073F4F9}"/>
              </a:ext>
            </a:extLst>
          </p:cNvPr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104D776-5902-4241-AB7D-91C75C6904F9}"/>
              </a:ext>
            </a:extLst>
          </p:cNvPr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824F4A33-6BDB-4E6D-BF78-6687C033CEC0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4" name="Gerade Verbindung 7">
              <a:extLst>
                <a:ext uri="{FF2B5EF4-FFF2-40B4-BE49-F238E27FC236}">
                  <a16:creationId xmlns:a16="http://schemas.microsoft.com/office/drawing/2014/main" id="{2EF6002E-B749-4141-A0C7-7613296C8B01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122BE00F-EA87-4573-B0B1-056A78D7BC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2" y="2844878"/>
            <a:ext cx="4122737" cy="18005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Bildplatzhalter 1">
            <a:extLst>
              <a:ext uri="{FF2B5EF4-FFF2-40B4-BE49-F238E27FC236}">
                <a16:creationId xmlns:a16="http://schemas.microsoft.com/office/drawing/2014/main" id="{4244940D-BCF9-4854-A262-67E8EFBBB0C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4266"/>
            <a:ext cx="4122737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CD4A4036-8CFF-434B-854D-C8924D6498D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2CFA1B6-0CB1-4676-8595-DFF3A2C4319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31138103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two Pictures III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9F484220-BB4A-4B3C-93FB-4F87435A1FB0}"/>
              </a:ext>
            </a:extLst>
          </p:cNvPr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F9D652B-6629-4C62-9442-04ECA0BE95A5}"/>
              </a:ext>
            </a:extLst>
          </p:cNvPr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F00E673A-B66C-48A0-B356-7A83243FBF2A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6" name="Gerade Verbindung 7">
              <a:extLst>
                <a:ext uri="{FF2B5EF4-FFF2-40B4-BE49-F238E27FC236}">
                  <a16:creationId xmlns:a16="http://schemas.microsoft.com/office/drawing/2014/main" id="{9A2A519E-DACD-4122-A760-9F374B8B9819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F26A5605-7DA8-49BC-93D0-FE57A110DD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4266"/>
            <a:ext cx="1980000" cy="378116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864268"/>
            <a:ext cx="1980000" cy="378116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Textfeld 9">
            <a:extLst>
              <a:ext uri="{FF2B5EF4-FFF2-40B4-BE49-F238E27FC236}">
                <a16:creationId xmlns:a16="http://schemas.microsoft.com/office/drawing/2014/main" id="{72A659C0-2427-417A-8B04-CB000BC046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1921EEF-A139-4598-929B-7CC316017F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27292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4" y="864268"/>
            <a:ext cx="4122737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0963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four Pictures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5B274DCC-0F14-4867-ADEB-F7738D13C862}"/>
              </a:ext>
            </a:extLst>
          </p:cNvPr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3865197-382F-47E2-853A-CB850DF71CF0}"/>
              </a:ext>
            </a:extLst>
          </p:cNvPr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7" name="Text Box 10">
              <a:extLst>
                <a:ext uri="{FF2B5EF4-FFF2-40B4-BE49-F238E27FC236}">
                  <a16:creationId xmlns:a16="http://schemas.microsoft.com/office/drawing/2014/main" id="{7E71EFED-7D75-44F8-B256-215C26BCAEC9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8" name="Gerade Verbindung 7">
              <a:extLst>
                <a:ext uri="{FF2B5EF4-FFF2-40B4-BE49-F238E27FC236}">
                  <a16:creationId xmlns:a16="http://schemas.microsoft.com/office/drawing/2014/main" id="{579EE350-38FC-42EC-AEE0-5B48EBF63D31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37599789-2673-40F8-8C0B-D36580AB9B9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4266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864268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76A22173-963E-47DA-BA5E-830D62C65C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0004" y="2845435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Bildplatzhalter 4">
            <a:extLst>
              <a:ext uri="{FF2B5EF4-FFF2-40B4-BE49-F238E27FC236}">
                <a16:creationId xmlns:a16="http://schemas.microsoft.com/office/drawing/2014/main" id="{B6940BFB-5824-458B-B1F2-E9406433E6B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502741" y="2845435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Textfeld 9">
            <a:extLst>
              <a:ext uri="{FF2B5EF4-FFF2-40B4-BE49-F238E27FC236}">
                <a16:creationId xmlns:a16="http://schemas.microsoft.com/office/drawing/2014/main" id="{72A659C0-2427-417A-8B04-CB000BC046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1921EEF-A139-4598-929B-7CC316017F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10895685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with two Pictures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C31A0983-F2CB-4E35-A255-D2870F296B98}"/>
              </a:ext>
            </a:extLst>
          </p:cNvPr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1C22901-48DF-4352-A02E-EC0165A82424}"/>
              </a:ext>
            </a:extLst>
          </p:cNvPr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2D533022-5D00-4D79-837E-F07A93F2E880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6" name="Gerade Verbindung 7">
              <a:extLst>
                <a:ext uri="{FF2B5EF4-FFF2-40B4-BE49-F238E27FC236}">
                  <a16:creationId xmlns:a16="http://schemas.microsoft.com/office/drawing/2014/main" id="{61B05584-8BF7-4A44-9CFD-2DD03BC230F6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87934BD3-FB56-43F0-92F0-58370BE219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8E6E9FE-CE6E-4809-89BC-5C2FBA8FD1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60003" y="2844877"/>
            <a:ext cx="4122737" cy="18005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4266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864268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Textfeld 9">
            <a:extLst>
              <a:ext uri="{FF2B5EF4-FFF2-40B4-BE49-F238E27FC236}">
                <a16:creationId xmlns:a16="http://schemas.microsoft.com/office/drawing/2014/main" id="{72A659C0-2427-417A-8B04-CB000BC046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1921EEF-A139-4598-929B-7CC316017F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26256824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Key Messag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F03B3FAF-30A7-4AD0-9601-E818DC84BD70}"/>
              </a:ext>
            </a:extLst>
          </p:cNvPr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8E0AE35-0F63-4735-BF52-E446F4531140}"/>
              </a:ext>
            </a:extLst>
          </p:cNvPr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CF4EE2F8-A69F-4561-B9C5-6EACBE507ACA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4" name="Gerade Verbindung 7">
              <a:extLst>
                <a:ext uri="{FF2B5EF4-FFF2-40B4-BE49-F238E27FC236}">
                  <a16:creationId xmlns:a16="http://schemas.microsoft.com/office/drawing/2014/main" id="{65A238EF-BFD2-470F-B4F4-FBD601D15326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46F3264B-7416-4B3D-90DD-4AFEB41FDA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 hasCustomPrompt="1"/>
          </p:nvPr>
        </p:nvSpPr>
        <p:spPr>
          <a:xfrm>
            <a:off x="360002" y="4105435"/>
            <a:ext cx="8424000" cy="5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8002865-4DF0-4DF0-9A0B-10DDC8EA3C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2" y="864268"/>
            <a:ext cx="8424000" cy="288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D91ACA57-7F57-4558-A0BE-F1AFE023C9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0" name="Textfeld 11">
            <a:extLst>
              <a:ext uri="{FF2B5EF4-FFF2-40B4-BE49-F238E27FC236}">
                <a16:creationId xmlns:a16="http://schemas.microsoft.com/office/drawing/2014/main" id="{82608C50-C0EC-4E59-8B09-52E3411539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18076495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duct OnePage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DBBEBD73-2CD8-46CA-9CCA-F2A581067279}"/>
              </a:ext>
            </a:extLst>
          </p:cNvPr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2D70085-D491-4B7E-82E2-6A377FF3F9E8}"/>
              </a:ext>
            </a:extLst>
          </p:cNvPr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2D9DBB93-3AFB-4553-916B-2A17CC72F7C9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4" name="Gerade Verbindung 7">
              <a:extLst>
                <a:ext uri="{FF2B5EF4-FFF2-40B4-BE49-F238E27FC236}">
                  <a16:creationId xmlns:a16="http://schemas.microsoft.com/office/drawing/2014/main" id="{78246845-3A96-4A03-9FB8-0BDD36E09A19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AC241905-1CD8-4733-9B38-2B12EF1D99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0"/>
            <a:ext cx="4122737" cy="9890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144002"/>
            <a:ext cx="4122000" cy="45014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B23CF99-FA45-4D2B-9C4A-45F0852BC6AC}"/>
              </a:ext>
            </a:extLst>
          </p:cNvPr>
          <p:cNvSpPr/>
          <p:nvPr userDrawn="1"/>
        </p:nvSpPr>
        <p:spPr>
          <a:xfrm>
            <a:off x="366149" y="1585435"/>
            <a:ext cx="4122737" cy="3060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1BC1947-F90E-4108-BDBE-CB4CEDB4EE14}"/>
              </a:ext>
            </a:extLst>
          </p:cNvPr>
          <p:cNvGrpSpPr/>
          <p:nvPr userDrawn="1"/>
        </p:nvGrpSpPr>
        <p:grpSpPr>
          <a:xfrm>
            <a:off x="360004" y="1335153"/>
            <a:ext cx="4122737" cy="309958"/>
            <a:chOff x="360004" y="1268893"/>
            <a:chExt cx="4122737" cy="309958"/>
          </a:xfrm>
        </p:grpSpPr>
        <p:sp>
          <p:nvSpPr>
            <p:cNvPr id="17" name="TextBox 4">
              <a:extLst>
                <a:ext uri="{FF2B5EF4-FFF2-40B4-BE49-F238E27FC236}">
                  <a16:creationId xmlns:a16="http://schemas.microsoft.com/office/drawing/2014/main" id="{AC4EEC6B-33B4-4AFA-AB2D-9019D9F42416}"/>
                </a:ext>
              </a:extLst>
            </p:cNvPr>
            <p:cNvSpPr txBox="1"/>
            <p:nvPr userDrawn="1"/>
          </p:nvSpPr>
          <p:spPr>
            <a:xfrm>
              <a:off x="360004" y="1268893"/>
              <a:ext cx="985039" cy="309958"/>
            </a:xfrm>
            <a:prstGeom prst="rect">
              <a:avLst/>
            </a:prstGeom>
            <a:noFill/>
          </p:spPr>
          <p:txBody>
            <a:bodyPr wrap="square" lIns="0" tIns="46800" rIns="90000" bIns="46800" rtlCol="0">
              <a:spAutoFit/>
            </a:bodyPr>
            <a:lstStyle/>
            <a:p>
              <a:pPr marL="0" marR="0" indent="0" algn="l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2"/>
                </a:buClr>
                <a:buSzTx/>
                <a:buFont typeface="Tahoma" panose="020B0604030504040204" pitchFamily="34" charset="0"/>
                <a:buNone/>
                <a:tabLst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</a:rPr>
                <a:t>KEY FACTS</a:t>
              </a:r>
            </a:p>
          </p:txBody>
        </p:sp>
        <p:cxnSp>
          <p:nvCxnSpPr>
            <p:cNvPr id="18" name="Straight Connector 8">
              <a:extLst>
                <a:ext uri="{FF2B5EF4-FFF2-40B4-BE49-F238E27FC236}">
                  <a16:creationId xmlns:a16="http://schemas.microsoft.com/office/drawing/2014/main" id="{EEC636F3-CF5B-4F9E-A7A2-6CE23B22CE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50741" y="1505965"/>
              <a:ext cx="3132000" cy="0"/>
            </a:xfrm>
            <a:prstGeom prst="line">
              <a:avLst/>
            </a:prstGeom>
            <a:noFill/>
            <a:ln w="6350" cap="rnd" cmpd="sng" algn="ctr">
              <a:solidFill>
                <a:srgbClr val="00ABE7"/>
              </a:solidFill>
              <a:prstDash val="solid"/>
              <a:round/>
            </a:ln>
            <a:effectLst/>
          </p:spPr>
        </p:cxnSp>
      </p:grpSp>
      <p:sp>
        <p:nvSpPr>
          <p:cNvPr id="19" name="Textplatzhalter 1">
            <a:extLst>
              <a:ext uri="{FF2B5EF4-FFF2-40B4-BE49-F238E27FC236}">
                <a16:creationId xmlns:a16="http://schemas.microsoft.com/office/drawing/2014/main" id="{E34BF2C1-6858-4258-9D7A-6932A422D0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4" y="1854200"/>
            <a:ext cx="4122737" cy="3240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Fact</a:t>
            </a:r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6B0EAC18-56A4-4F9D-B791-1276F33D43D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004" y="2244313"/>
            <a:ext cx="4122737" cy="432000"/>
          </a:xfrm>
        </p:spPr>
        <p:txBody>
          <a:bodyPr lIns="72000" rIns="72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Line 2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F2E5AA21-A336-4144-AC1B-55B16A0EDF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004" y="2805026"/>
            <a:ext cx="4122737" cy="3240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Fact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D680C08A-C4D9-4C2D-BBA2-205BA49B9DE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4" y="3195139"/>
            <a:ext cx="4122737" cy="432000"/>
          </a:xfrm>
        </p:spPr>
        <p:txBody>
          <a:bodyPr lIns="72000" rIns="72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Line 2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D25774EB-F94F-4196-AA22-F826674E86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4" y="3776324"/>
            <a:ext cx="4122737" cy="3240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Fact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38C27363-3949-4BEF-A58D-7A9F9BB72FB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4" y="4145967"/>
            <a:ext cx="4122737" cy="432000"/>
          </a:xfrm>
        </p:spPr>
        <p:txBody>
          <a:bodyPr lIns="72000" rIns="72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Line 2</a:t>
            </a:r>
          </a:p>
        </p:txBody>
      </p:sp>
      <p:sp>
        <p:nvSpPr>
          <p:cNvPr id="25" name="Textfeld 9">
            <a:extLst>
              <a:ext uri="{FF2B5EF4-FFF2-40B4-BE49-F238E27FC236}">
                <a16:creationId xmlns:a16="http://schemas.microsoft.com/office/drawing/2014/main" id="{933ACD59-6795-47D1-9A4C-D496352AA9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580252"/>
            <a:ext cx="2103150" cy="158689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Wir empfehlen, die blauen Folien nur für Showpräsentationen, Pressekonferenzen etc. zu verwenden.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de-DE" sz="800" dirty="0">
              <a:solidFill>
                <a:srgbClr val="7F7F7F"/>
              </a:solidFill>
              <a:cs typeface="Tahoma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Bitten beachten Sie, dass die Funktion „Design Check“ vom Corporate </a:t>
            </a:r>
            <a:r>
              <a:rPr lang="de-DE" sz="800" dirty="0" err="1">
                <a:solidFill>
                  <a:srgbClr val="7F7F7F"/>
                </a:solidFill>
                <a:cs typeface="Tahoma" charset="0"/>
              </a:rPr>
              <a:t>Presenter</a:t>
            </a:r>
            <a:r>
              <a:rPr lang="de-DE" sz="800" dirty="0">
                <a:solidFill>
                  <a:srgbClr val="7F7F7F"/>
                </a:solidFill>
                <a:cs typeface="Tahoma" charset="0"/>
              </a:rPr>
              <a:t> die blauen Folien nicht richtig überprüfen kann. Bitte ignorieren Sie daher die Kommentare des Dienstes für Ihre blauen Folien und führen Sie die Anpassungen für die blauen Folien nicht durch.</a:t>
            </a:r>
          </a:p>
        </p:txBody>
      </p:sp>
      <p:sp>
        <p:nvSpPr>
          <p:cNvPr id="26" name="Textfeld 11">
            <a:extLst>
              <a:ext uri="{FF2B5EF4-FFF2-40B4-BE49-F238E27FC236}">
                <a16:creationId xmlns:a16="http://schemas.microsoft.com/office/drawing/2014/main" id="{715C4A7B-26F6-41F0-8D5B-55B07909B1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471353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We recommend to use the blue slides only</a:t>
            </a:r>
            <a:br>
              <a:rPr lang="en-US" sz="800" dirty="0">
                <a:solidFill>
                  <a:srgbClr val="7F7F7F"/>
                </a:solidFill>
                <a:cs typeface="Tahoma" charset="0"/>
              </a:rPr>
            </a:br>
            <a:r>
              <a:rPr lang="en-US" sz="800" dirty="0">
                <a:solidFill>
                  <a:srgbClr val="7F7F7F"/>
                </a:solidFill>
                <a:cs typeface="Tahoma" charset="0"/>
              </a:rPr>
              <a:t>for show presentations, press conferences etc.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7F7F7F"/>
              </a:solidFill>
              <a:cs typeface="Tahoma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Please note that the function “Design Check” of Corporate Presenter cannot do a correct check of the blue slides. So please ignore the comments of the service for your blue slides and do not make the adjustments for the blue slides.</a:t>
            </a:r>
          </a:p>
        </p:txBody>
      </p:sp>
    </p:spTree>
    <p:extLst>
      <p:ext uri="{BB962C8B-B14F-4D97-AF65-F5344CB8AC3E}">
        <p14:creationId xmlns:p14="http://schemas.microsoft.com/office/powerpoint/2010/main" val="97445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1" y="864268"/>
            <a:ext cx="2700000" cy="37811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3222002" y="864268"/>
            <a:ext cx="2700000" cy="37811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6084002" y="864268"/>
            <a:ext cx="2700000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62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2" y="864266"/>
            <a:ext cx="4122737" cy="18005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4660361" y="864267"/>
            <a:ext cx="4122737" cy="18005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360002" y="2844878"/>
            <a:ext cx="4122737" cy="1800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Inhaltsplatzhalter 4"/>
          <p:cNvSpPr>
            <a:spLocks noGrp="1"/>
          </p:cNvSpPr>
          <p:nvPr>
            <p:ph sz="quarter" idx="15"/>
          </p:nvPr>
        </p:nvSpPr>
        <p:spPr>
          <a:xfrm>
            <a:off x="4660361" y="2844878"/>
            <a:ext cx="4122737" cy="1800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75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1" y="864267"/>
            <a:ext cx="2700000" cy="18005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3222002" y="864267"/>
            <a:ext cx="2700000" cy="18005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6084002" y="864267"/>
            <a:ext cx="2700000" cy="1800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Inhaltsplatzhalter 4"/>
          <p:cNvSpPr>
            <a:spLocks noGrp="1"/>
          </p:cNvSpPr>
          <p:nvPr>
            <p:ph sz="quarter" idx="15"/>
          </p:nvPr>
        </p:nvSpPr>
        <p:spPr>
          <a:xfrm>
            <a:off x="360001" y="2844878"/>
            <a:ext cx="2700000" cy="1800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Inhaltsplatzhalter 5"/>
          <p:cNvSpPr>
            <a:spLocks noGrp="1"/>
          </p:cNvSpPr>
          <p:nvPr>
            <p:ph sz="quarter" idx="16"/>
          </p:nvPr>
        </p:nvSpPr>
        <p:spPr>
          <a:xfrm>
            <a:off x="3222002" y="2844654"/>
            <a:ext cx="2700000" cy="18007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Inhaltsplatzhalter 6"/>
          <p:cNvSpPr>
            <a:spLocks noGrp="1"/>
          </p:cNvSpPr>
          <p:nvPr>
            <p:ph sz="quarter" idx="17"/>
          </p:nvPr>
        </p:nvSpPr>
        <p:spPr>
          <a:xfrm>
            <a:off x="6084002" y="2844654"/>
            <a:ext cx="2700000" cy="18007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600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340818" y="4709400"/>
            <a:ext cx="4610366" cy="3601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1" tIns="89991" rIns="89991" bIns="899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99"/>
              </a:lnSpc>
              <a:spcBef>
                <a:spcPts val="840"/>
              </a:spcBef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2" y="144044"/>
            <a:ext cx="4122000" cy="10087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2162"/>
            <a:ext cx="3564000" cy="108033"/>
          </a:xfrm>
        </p:spPr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 bwMode="gray">
          <a:xfrm>
            <a:off x="360002" y="1404433"/>
            <a:ext cx="4122737" cy="324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661096" y="0"/>
            <a:ext cx="4482904" cy="5145088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smtClean="0">
                <a:solidFill>
                  <a:srgbClr val="FFFFF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>
              <a:solidFill>
                <a:srgbClr val="FFFFFF"/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360003" y="4723758"/>
            <a:ext cx="4122737" cy="53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9">
            <a:extLst>
              <a:ext uri="{FF2B5EF4-FFF2-40B4-BE49-F238E27FC236}">
                <a16:creationId xmlns:a16="http://schemas.microsoft.com/office/drawing/2014/main" id="{C74023A3-F8C9-4452-B55A-6BFCF97A4D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3AD43E0-5E69-4AEB-9AF4-39C052C59A3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418486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340818" y="4709400"/>
            <a:ext cx="4610366" cy="3601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1" tIns="89991" rIns="89991" bIns="899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99"/>
              </a:lnSpc>
              <a:spcBef>
                <a:spcPts val="840"/>
              </a:spcBef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2" y="144044"/>
            <a:ext cx="4122000" cy="10087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2162"/>
            <a:ext cx="3563234" cy="108033"/>
          </a:xfrm>
        </p:spPr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gray">
          <a:xfrm>
            <a:off x="360002" y="1404433"/>
            <a:ext cx="4122737" cy="324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Bildplatzhalter 1"/>
          <p:cNvSpPr>
            <a:spLocks noGrp="1"/>
          </p:cNvSpPr>
          <p:nvPr>
            <p:ph type="pic" sz="quarter" idx="12"/>
          </p:nvPr>
        </p:nvSpPr>
        <p:spPr>
          <a:xfrm>
            <a:off x="4661096" y="1"/>
            <a:ext cx="4482904" cy="2574795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661096" y="2574796"/>
            <a:ext cx="4482904" cy="2574795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smtClean="0">
                <a:solidFill>
                  <a:srgbClr val="FFFFF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>
              <a:solidFill>
                <a:srgbClr val="FFFFFF"/>
              </a:solidFill>
            </a:endParaRPr>
          </a:p>
        </p:txBody>
      </p:sp>
      <p:cxnSp>
        <p:nvCxnSpPr>
          <p:cNvPr id="10" name="Gerade Verbindung 9"/>
          <p:cNvCxnSpPr/>
          <p:nvPr/>
        </p:nvCxnSpPr>
        <p:spPr>
          <a:xfrm>
            <a:off x="360003" y="4723758"/>
            <a:ext cx="4122737" cy="53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9">
            <a:extLst>
              <a:ext uri="{FF2B5EF4-FFF2-40B4-BE49-F238E27FC236}">
                <a16:creationId xmlns:a16="http://schemas.microsoft.com/office/drawing/2014/main" id="{AA626431-A05E-4207-A1D0-A0CA768D90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3" name="Textfeld 11">
            <a:extLst>
              <a:ext uri="{FF2B5EF4-FFF2-40B4-BE49-F238E27FC236}">
                <a16:creationId xmlns:a16="http://schemas.microsoft.com/office/drawing/2014/main" id="{99ED378A-D1CA-4841-A600-E6093EC32D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97030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360001" y="1182124"/>
            <a:ext cx="2700000" cy="216067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3222002" y="1182124"/>
            <a:ext cx="2700000" cy="216067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6084002" y="1182124"/>
            <a:ext cx="2700000" cy="216067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Bildplatzhalter 1"/>
          <p:cNvSpPr>
            <a:spLocks noGrp="1"/>
          </p:cNvSpPr>
          <p:nvPr>
            <p:ph type="pic" sz="quarter" idx="15"/>
          </p:nvPr>
        </p:nvSpPr>
        <p:spPr>
          <a:xfrm>
            <a:off x="360001" y="1545356"/>
            <a:ext cx="2700000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/>
          </p:nvPr>
        </p:nvSpPr>
        <p:spPr>
          <a:xfrm>
            <a:off x="3222002" y="1545356"/>
            <a:ext cx="2700000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084002" y="1545356"/>
            <a:ext cx="2700000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Inhaltsplatzhalter 1"/>
          <p:cNvSpPr>
            <a:spLocks noGrp="1"/>
          </p:cNvSpPr>
          <p:nvPr>
            <p:ph sz="quarter" idx="18"/>
          </p:nvPr>
        </p:nvSpPr>
        <p:spPr>
          <a:xfrm>
            <a:off x="360001" y="3493078"/>
            <a:ext cx="2700000" cy="11523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sz="quarter" idx="19"/>
          </p:nvPr>
        </p:nvSpPr>
        <p:spPr>
          <a:xfrm>
            <a:off x="3222002" y="3493078"/>
            <a:ext cx="2700000" cy="11523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quarter" idx="20"/>
          </p:nvPr>
        </p:nvSpPr>
        <p:spPr>
          <a:xfrm>
            <a:off x="6084002" y="3493078"/>
            <a:ext cx="2700000" cy="11523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8" name="Textfeld 9">
            <a:extLst>
              <a:ext uri="{FF2B5EF4-FFF2-40B4-BE49-F238E27FC236}">
                <a16:creationId xmlns:a16="http://schemas.microsoft.com/office/drawing/2014/main" id="{64537562-F09D-47A3-9900-A6BB00C4033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9" name="Textfeld 11">
            <a:extLst>
              <a:ext uri="{FF2B5EF4-FFF2-40B4-BE49-F238E27FC236}">
                <a16:creationId xmlns:a16="http://schemas.microsoft.com/office/drawing/2014/main" id="{1253BCF7-5DC4-4DEE-AC6D-C973B6878EE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6928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2" y="864268"/>
            <a:ext cx="8424000" cy="3781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29391" y="4892163"/>
            <a:ext cx="522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04001" y="4892163"/>
            <a:ext cx="18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1">
                <a:solidFill>
                  <a:schemeClr val="accent4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black">
          <a:xfrm>
            <a:off x="7607032" y="4894867"/>
            <a:ext cx="900000" cy="102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 fontAlgn="base">
              <a:lnSpc>
                <a:spcPts val="8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600" dirty="0">
                <a:solidFill>
                  <a:srgbClr val="000000"/>
                </a:solidFill>
              </a:rPr>
              <a:t>© ZF Friedrichshafen AG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60002" y="4723758"/>
            <a:ext cx="8424000" cy="53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 descr="NovaPathClassification"/>
          <p:cNvSpPr txBox="1"/>
          <p:nvPr userDrawn="1"/>
        </p:nvSpPr>
        <p:spPr>
          <a:xfrm>
            <a:off x="6269275" y="4889458"/>
            <a:ext cx="126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r>
              <a:rPr lang="en-US" noProof="0"/>
              <a:t>Internal</a:t>
            </a:r>
            <a:endParaRPr lang="en-US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C0EC9A7-0F78-4BCD-A456-48B3D296E354}"/>
              </a:ext>
            </a:extLst>
          </p:cNvPr>
          <p:cNvPicPr>
            <a:picLocks noChangeAspect="1"/>
          </p:cNvPicPr>
          <p:nvPr userDrawn="1"/>
        </p:nvPicPr>
        <p:blipFill>
          <a:blip r:embed="rId3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1" y="4802134"/>
            <a:ext cx="288000" cy="288000"/>
          </a:xfrm>
          <a:prstGeom prst="rect">
            <a:avLst/>
          </a:prstGeom>
        </p:spPr>
      </p:pic>
      <p:sp>
        <p:nvSpPr>
          <p:cNvPr id="9" name="MSIPCMContentMarking" descr="{&quot;HashCode&quot;:416489603,&quot;Placement&quot;:&quot;Header&quot;,&quot;Top&quot;:0.0,&quot;Left&quot;:666.5907,&quot;SlideWidth&quot;:720,&quot;SlideHeight&quot;:405}">
            <a:extLst>
              <a:ext uri="{FF2B5EF4-FFF2-40B4-BE49-F238E27FC236}">
                <a16:creationId xmlns:a16="http://schemas.microsoft.com/office/drawing/2014/main" id="{774DC77C-D381-4A8E-9D62-7BD9913B4A1D}"/>
              </a:ext>
            </a:extLst>
          </p:cNvPr>
          <p:cNvSpPr txBox="1"/>
          <p:nvPr userDrawn="1"/>
        </p:nvSpPr>
        <p:spPr>
          <a:xfrm>
            <a:off x="8465702" y="0"/>
            <a:ext cx="67829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0" marR="0" indent="0" algn="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Internal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02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7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54" r:id="rId11"/>
    <p:sldLayoutId id="2147483655" r:id="rId12"/>
    <p:sldLayoutId id="2147483693" r:id="rId13"/>
    <p:sldLayoutId id="2147483694" r:id="rId14"/>
    <p:sldLayoutId id="2147483695" r:id="rId15"/>
    <p:sldLayoutId id="2147483696" r:id="rId16"/>
    <p:sldLayoutId id="2147483698" r:id="rId17"/>
    <p:sldLayoutId id="2147483699" r:id="rId18"/>
    <p:sldLayoutId id="2147483700" r:id="rId19"/>
    <p:sldLayoutId id="2147483710" r:id="rId20"/>
    <p:sldLayoutId id="2147483684" r:id="rId21"/>
    <p:sldLayoutId id="2147483685" r:id="rId22"/>
    <p:sldLayoutId id="2147483688" r:id="rId23"/>
    <p:sldLayoutId id="2147483689" r:id="rId24"/>
    <p:sldLayoutId id="214748369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8" r:id="rId32"/>
    <p:sldLayoutId id="2147483709" r:id="rId3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box">
            <a:extLst>
              <a:ext uri="{FF2B5EF4-FFF2-40B4-BE49-F238E27FC236}">
                <a16:creationId xmlns:a16="http://schemas.microsoft.com/office/drawing/2014/main" id="{3670E780-576D-448A-BB6A-FBA9734E1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Update and Configuration Management (UCM) </a:t>
            </a:r>
            <a:endParaRPr lang="de-DE" dirty="0"/>
          </a:p>
        </p:txBody>
      </p:sp>
      <p:sp>
        <p:nvSpPr>
          <p:cNvPr id="14" name="Untertitel 13">
            <a:extLst>
              <a:ext uri="{FF2B5EF4-FFF2-40B4-BE49-F238E27FC236}">
                <a16:creationId xmlns:a16="http://schemas.microsoft.com/office/drawing/2014/main" id="{F3DE9295-6870-42C9-84A9-52041E7BE6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59999" y="1924543"/>
            <a:ext cx="8424000" cy="676895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It provides an Adaptive Platform service that handles software update requests. 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ahoma" panose="020B060403050404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6813987"/>
      </p:ext>
    </p:extLst>
  </p:cSld>
  <p:clrMapOvr>
    <a:masterClrMapping/>
  </p:clrMapOvr>
</p:sld>
</file>

<file path=ppt/theme/theme1.xml><?xml version="1.0" encoding="utf-8"?>
<a:theme xmlns:a="http://schemas.openxmlformats.org/drawingml/2006/main" name="ZF AG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FD5F3"/>
        </a:solidFill>
        <a:ln w="12700" cap="flat" cmpd="sng" algn="ctr">
          <a:noFill/>
          <a:prstDash val="solid"/>
        </a:ln>
        <a:effectLst/>
      </a:spPr>
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Tahoma"/>
            <a:ea typeface="+mn-ea"/>
            <a:cs typeface="Tahoma" pitchFamily="34" charset="0"/>
          </a:defRPr>
        </a:defPPr>
      </a:lstStyle>
    </a:spDef>
    <a:lnDef>
      <a:spPr>
        <a:noFill/>
        <a:ln w="28575" cap="rnd" cmpd="sng" algn="ctr">
          <a:solidFill>
            <a:srgbClr val="00ABE7"/>
          </a:solidFill>
          <a:prstDash val="sysDot"/>
          <a:round/>
        </a:ln>
        <a:effectLst/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marL="0" marR="0" indent="0" defTabSz="91440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ZF Cyan 100%">
      <a:srgbClr val="00ABE7"/>
    </a:custClr>
    <a:custClr name="ZF Cyan 50%">
      <a:srgbClr val="7FD5F3"/>
    </a:custClr>
    <a:custClr name="ZF Cyan 25%">
      <a:srgbClr val="BFEAF9"/>
    </a:custClr>
    <a:custClr>
      <a:srgbClr val="FFFFFF"/>
    </a:custClr>
    <a:custClr name="ZF Blue 100%">
      <a:srgbClr val="1179BF"/>
    </a:custClr>
    <a:custClr name="ZF Blue 50%">
      <a:srgbClr val="81BCDF"/>
    </a:custClr>
    <a:custClr>
      <a:srgbClr val="FFFFFF"/>
    </a:custClr>
    <a:custClr name="Middle Blue 100%">
      <a:srgbClr val="004D7A"/>
    </a:custClr>
    <a:custClr name="Middle Blue 50%">
      <a:srgbClr val="7FA5BC"/>
    </a:custClr>
    <a:custClr>
      <a:srgbClr val="FFFFFF"/>
    </a:custClr>
    <a:custClr name="Black 100%">
      <a:srgbClr val="000000"/>
    </a:custClr>
    <a:custClr name="Black 50%">
      <a:srgbClr val="7F7F7F"/>
    </a:custClr>
    <a:custClr name="Black 25%">
      <a:srgbClr val="BFBFBF"/>
    </a:custClr>
    <a:custClr>
      <a:srgbClr val="FFFFFF"/>
    </a:custClr>
    <a:custClr name="1. Step color gradient">
      <a:srgbClr val="1179BF"/>
    </a:custClr>
    <a:custClr name="2. Step color gradient">
      <a:srgbClr val="004D7A"/>
    </a:custClr>
    <a:custClr name="3. Step color gradient">
      <a:srgbClr val="001024"/>
    </a:custClr>
    <a:custClr>
      <a:srgbClr val="FFFFFF"/>
    </a:custClr>
    <a:custClr name="ZF Red - Only highlight color">
      <a:srgbClr val="DD0C29"/>
    </a:custClr>
  </a:custClrLst>
  <a:extLst>
    <a:ext uri="{05A4C25C-085E-4340-85A3-A5531E510DB2}">
      <thm15:themeFamily xmlns:thm15="http://schemas.microsoft.com/office/thememl/2012/main" name="master_zf.potx" id="{0DF44527-DF0C-4899-B22D-6278FE3F79BF}" vid="{AE6F9C11-CA72-4CE0-85D3-578C832AE2DC}"/>
    </a:ext>
  </a:extLst>
</a:theme>
</file>

<file path=ppt/theme/theme2.xml><?xml version="1.0" encoding="utf-8"?>
<a:theme xmlns:a="http://schemas.openxmlformats.org/drawingml/2006/main" name="Larissa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20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ZF AG</vt:lpstr>
      <vt:lpstr>Update and Configuration Management (UCM)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and Configuration Management (UCM) </dc:title>
  <dc:creator>Baheti Pushkar HYD DIWID44</dc:creator>
  <cp:lastModifiedBy>Baheti Pushkar HYD DIWID44</cp:lastModifiedBy>
  <cp:revision>3</cp:revision>
  <dcterms:created xsi:type="dcterms:W3CDTF">2022-01-31T12:49:53Z</dcterms:created>
  <dcterms:modified xsi:type="dcterms:W3CDTF">2022-01-31T15:09:22Z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34277c1-31d4-4dba-9248-3ba93a3f3112_Enabled">
    <vt:lpwstr>true</vt:lpwstr>
  </property>
  <property fmtid="{D5CDD505-2E9C-101B-9397-08002B2CF9AE}" pid="3" name="MSIP_Label_134277c1-31d4-4dba-9248-3ba93a3f3112_SetDate">
    <vt:lpwstr>2022-01-31T15:09:22Z</vt:lpwstr>
  </property>
  <property fmtid="{D5CDD505-2E9C-101B-9397-08002B2CF9AE}" pid="4" name="MSIP_Label_134277c1-31d4-4dba-9248-3ba93a3f3112_Method">
    <vt:lpwstr>Privileged</vt:lpwstr>
  </property>
  <property fmtid="{D5CDD505-2E9C-101B-9397-08002B2CF9AE}" pid="5" name="MSIP_Label_134277c1-31d4-4dba-9248-3ba93a3f3112_Name">
    <vt:lpwstr>Internal sub1</vt:lpwstr>
  </property>
  <property fmtid="{D5CDD505-2E9C-101B-9397-08002B2CF9AE}" pid="6" name="MSIP_Label_134277c1-31d4-4dba-9248-3ba93a3f3112_SiteId">
    <vt:lpwstr>eb70b763-b6d7-4486-8555-8831709a784e</vt:lpwstr>
  </property>
  <property fmtid="{D5CDD505-2E9C-101B-9397-08002B2CF9AE}" pid="7" name="MSIP_Label_134277c1-31d4-4dba-9248-3ba93a3f3112_ActionId">
    <vt:lpwstr>c8ce90cb-189d-4ffa-a298-9314bab2ef90</vt:lpwstr>
  </property>
  <property fmtid="{D5CDD505-2E9C-101B-9397-08002B2CF9AE}" pid="8" name="MSIP_Label_134277c1-31d4-4dba-9248-3ba93a3f3112_ContentBits">
    <vt:lpwstr>1</vt:lpwstr>
  </property>
</Properties>
</file>