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0.xml" ContentType="application/vnd.openxmlformats-officedocument.presentationml.tags+xml"/>
  <Override PartName="/customXml/itemProps1.xml" ContentType="application/vnd.openxmlformats-officedocument.customXmlPropertie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customXml/itemProps2.xml" ContentType="application/vnd.openxmlformats-officedocument.customXmlProperties+xml"/>
  <Override PartName="/ppt/tags/tag31.xml" ContentType="application/vnd.openxmlformats-officedocument.presentationml.tags+xml"/>
  <Override PartName="/customXml/itemProps3.xml" ContentType="application/vnd.openxmlformats-officedocument.customXmlProperties+xml"/>
  <Override PartName="/ppt/tags/tag36.xml" ContentType="application/vnd.openxmlformats-officedocument.presentationml.tags+xml"/>
  <Override PartName="/ppt/tags/tag33.xml" ContentType="application/vnd.openxmlformats-officedocument.presentationml.tags+xml"/>
  <Override PartName="/ppt/tags/tag37.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tags/tag38.xml" ContentType="application/vnd.openxmlformats-officedocument.presentationml.tags+xml"/>
  <Override PartName="/customXml/itemProps5.xml" ContentType="application/vnd.openxmlformats-officedocument.customXmlProperties+xml"/>
  <Override PartName="/ppt/tags/tag39.xml" ContentType="application/vnd.openxmlformats-officedocument.presentationml.tags+xml"/>
  <Override PartName="/ppt/tags/tag16.xml" ContentType="application/vnd.openxmlformats-officedocument.presentationml.tags+xml"/>
  <Override PartName="/ppt/tags/tag40.xml" ContentType="application/vnd.openxmlformats-officedocument.presentationml.tags+xml"/>
  <Override PartName="/ppt/tags/tag34.xml" ContentType="application/vnd.openxmlformats-officedocument.presentationml.tags+xml"/>
  <Override PartName="/customXml/itemProps6.xml" ContentType="application/vnd.openxmlformats-officedocument.customXmlProperties+xml"/>
  <Override PartName="/ppt/tags/tag41.xml" ContentType="application/vnd.openxmlformats-officedocument.presentationml.tags+xml"/>
  <Override PartName="/customXml/itemProps7.xml" ContentType="application/vnd.openxmlformats-officedocument.customXmlProperties+xml"/>
  <Override PartName="/ppt/tags/tag42.xml" ContentType="application/vnd.openxmlformats-officedocument.presentationml.tags+xml"/>
  <Override PartName="/customXml/itemProps8.xml" ContentType="application/vnd.openxmlformats-officedocument.customXmlProperties+xml"/>
  <Override PartName="/ppt/tags/tag43.xml" ContentType="application/vnd.openxmlformats-officedocument.presentationml.tags+xml"/>
  <Override PartName="/customXml/itemProps9.xml" ContentType="application/vnd.openxmlformats-officedocument.customXmlProperties+xml"/>
  <Override PartName="/ppt/tags/tag44.xml" ContentType="application/vnd.openxmlformats-officedocument.presentationml.tags+xml"/>
  <Override PartName="/ppt/tags/tag35.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customXml/itemProps10.xml" ContentType="application/vnd.openxmlformats-officedocument.customXmlProperties+xml"/>
  <Override PartName="/customXml/itemProps28.xml" ContentType="application/vnd.openxmlformats-officedocument.customXmlProperties+xml"/>
  <Override PartName="/customXml/itemProps27.xml" ContentType="application/vnd.openxmlformats-officedocument.customXmlProperties+xml"/>
  <Override PartName="/customXml/itemProps29.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7"/>
  </p:sldMasterIdLst>
  <p:notesMasterIdLst>
    <p:notesMasterId r:id="rId46"/>
  </p:notesMasterIdLst>
  <p:handoutMasterIdLst>
    <p:handoutMasterId r:id="rId47"/>
  </p:handoutMasterIdLst>
  <p:sldIdLst>
    <p:sldId id="256" r:id="rId28"/>
    <p:sldId id="267" r:id="rId29"/>
    <p:sldId id="259"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64" r:id="rId45"/>
  </p:sldIdLst>
  <p:sldSz cx="9144000" cy="5145088"/>
  <p:notesSz cx="6858000" cy="9144000"/>
  <p:custDataLst>
    <p:tags r:id="rId4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7"/>
    <a:srgbClr val="7FD5F3"/>
    <a:srgbClr val="BFEAF9"/>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varScale="1">
        <p:scale>
          <a:sx n="113" d="100"/>
          <a:sy n="113" d="100"/>
        </p:scale>
        <p:origin x="614" y="86"/>
      </p:cViewPr>
      <p:guideLst>
        <p:guide orient="horz" pos="1621"/>
        <p:guide pos="2880"/>
      </p:guideLst>
    </p:cSldViewPr>
  </p:slideViewPr>
  <p:notesTextViewPr>
    <p:cViewPr>
      <p:scale>
        <a:sx n="1" d="1"/>
        <a:sy n="1" d="1"/>
      </p:scale>
      <p:origin x="0" y="0"/>
    </p:cViewPr>
  </p:notesTextViewPr>
  <p:notesViewPr>
    <p:cSldViewPr snapToGrid="0" snapToObject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12.xml"/><Relationship Id="rId21" Type="http://schemas.openxmlformats.org/officeDocument/2006/relationships/customXml" Target="../customXml/item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handoutMaster" Target="handoutMasters/handoutMaster1.xml"/><Relationship Id="rId50" Type="http://schemas.openxmlformats.org/officeDocument/2006/relationships/viewProps" Target="viewProps.xml"/><Relationship Id="rId55" Type="http://schemas.openxmlformats.org/officeDocument/2006/relationships/customXml" Target="../customXml/item29.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2.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customXml" Target="../customXml/item27.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Master" Target="slideMasters/slideMaster1.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14.xml"/><Relationship Id="rId54" Type="http://schemas.openxmlformats.org/officeDocument/2006/relationships/customXml" Target="../customXml/item2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11.05.2021</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vl1pPr>
          </a:lstStyle>
          <a:p>
            <a:fld id="{FDB97726-1B01-4E41-AF37-7FA8008E418B}" type="datetimeFigureOut">
              <a:rPr lang="de-DE" smtClean="0"/>
              <a:pPr/>
              <a:t>11.05.2021</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82587" y="4343400"/>
            <a:ext cx="6092825" cy="41148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ln>
            <a:solidFill>
              <a:schemeClr val="tx1"/>
            </a:solidFill>
          </a:ln>
        </p:spPr>
      </p:sp>
      <p:sp>
        <p:nvSpPr>
          <p:cNvPr id="3" name="Notizenplatzhalter 2"/>
          <p:cNvSpPr>
            <a:spLocks noGrp="1"/>
          </p:cNvSpPr>
          <p:nvPr>
            <p:ph type="body" idx="1"/>
          </p:nvPr>
        </p:nvSpPr>
        <p:spPr>
          <a:xfrm>
            <a:off x="382587" y="4343400"/>
            <a:ext cx="6092825" cy="4114800"/>
          </a:xfrm>
        </p:spPr>
        <p:txBody>
          <a:bodyPr lIns="0" tIns="0" rIns="0" bIns="0"/>
          <a:lstStyle/>
          <a:p>
            <a:endParaRPr lang="de-DE" dirty="0"/>
          </a:p>
        </p:txBody>
      </p:sp>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5" name="Datumsplatzhalter 4"/>
          <p:cNvSpPr>
            <a:spLocks noGrp="1"/>
          </p:cNvSpPr>
          <p:nvPr>
            <p:ph type="dt" idx="11"/>
          </p:nvPr>
        </p:nvSpPr>
        <p:spPr/>
        <p:txBody>
          <a:bodyPr/>
          <a:lstStyle/>
          <a:p>
            <a:fld id="{1320CCCD-6D21-4FC6-A0D1-3851E0185A58}" type="datetime1">
              <a:rPr lang="de-DE" smtClean="0"/>
              <a:t>11.05.2021</a:t>
            </a:fld>
            <a:endParaRPr lang="de-DE" dirty="0"/>
          </a:p>
        </p:txBody>
      </p:sp>
      <p:sp>
        <p:nvSpPr>
          <p:cNvPr id="6" name="Fußzeilenplatzhalter 5"/>
          <p:cNvSpPr>
            <a:spLocks noGrp="1"/>
          </p:cNvSpPr>
          <p:nvPr>
            <p:ph type="ftr" sz="quarter" idx="12"/>
          </p:nvPr>
        </p:nvSpPr>
        <p:spPr/>
        <p:txBody>
          <a:bodyPr/>
          <a:lstStyle/>
          <a:p>
            <a:endParaRPr lang="de-DE"/>
          </a:p>
        </p:txBody>
      </p:sp>
      <p:sp>
        <p:nvSpPr>
          <p:cNvPr id="7" name="Kopfzeilenplatzhalter 6"/>
          <p:cNvSpPr>
            <a:spLocks noGrp="1"/>
          </p:cNvSpPr>
          <p:nvPr>
            <p:ph type="hdr" sz="quarter" idx="13"/>
          </p:nvPr>
        </p:nvSpPr>
        <p:spPr/>
        <p:txBody>
          <a:bodyPr/>
          <a:lstStyle/>
          <a:p>
            <a:endParaRPr lang="de-DE" dirty="0"/>
          </a:p>
        </p:txBody>
      </p:sp>
    </p:spTree>
    <p:extLst>
      <p:ext uri="{BB962C8B-B14F-4D97-AF65-F5344CB8AC3E}">
        <p14:creationId xmlns:p14="http://schemas.microsoft.com/office/powerpoint/2010/main" val="347186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10</a:t>
            </a:fld>
            <a:endParaRPr lang="de-DE" dirty="0"/>
          </a:p>
        </p:txBody>
      </p:sp>
    </p:spTree>
    <p:extLst>
      <p:ext uri="{BB962C8B-B14F-4D97-AF65-F5344CB8AC3E}">
        <p14:creationId xmlns:p14="http://schemas.microsoft.com/office/powerpoint/2010/main" val="205650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11</a:t>
            </a:fld>
            <a:endParaRPr lang="de-DE" dirty="0"/>
          </a:p>
        </p:txBody>
      </p:sp>
    </p:spTree>
    <p:extLst>
      <p:ext uri="{BB962C8B-B14F-4D97-AF65-F5344CB8AC3E}">
        <p14:creationId xmlns:p14="http://schemas.microsoft.com/office/powerpoint/2010/main" val="26205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12</a:t>
            </a:fld>
            <a:endParaRPr lang="de-DE" dirty="0"/>
          </a:p>
        </p:txBody>
      </p:sp>
    </p:spTree>
    <p:extLst>
      <p:ext uri="{BB962C8B-B14F-4D97-AF65-F5344CB8AC3E}">
        <p14:creationId xmlns:p14="http://schemas.microsoft.com/office/powerpoint/2010/main" val="197931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13</a:t>
            </a:fld>
            <a:endParaRPr lang="de-DE" dirty="0"/>
          </a:p>
        </p:txBody>
      </p:sp>
    </p:spTree>
    <p:extLst>
      <p:ext uri="{BB962C8B-B14F-4D97-AF65-F5344CB8AC3E}">
        <p14:creationId xmlns:p14="http://schemas.microsoft.com/office/powerpoint/2010/main" val="367560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14</a:t>
            </a:fld>
            <a:endParaRPr lang="de-DE" dirty="0"/>
          </a:p>
        </p:txBody>
      </p:sp>
    </p:spTree>
    <p:extLst>
      <p:ext uri="{BB962C8B-B14F-4D97-AF65-F5344CB8AC3E}">
        <p14:creationId xmlns:p14="http://schemas.microsoft.com/office/powerpoint/2010/main" val="2279960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15</a:t>
            </a:fld>
            <a:endParaRPr lang="de-DE" dirty="0"/>
          </a:p>
        </p:txBody>
      </p:sp>
    </p:spTree>
    <p:extLst>
      <p:ext uri="{BB962C8B-B14F-4D97-AF65-F5344CB8AC3E}">
        <p14:creationId xmlns:p14="http://schemas.microsoft.com/office/powerpoint/2010/main" val="3755399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16</a:t>
            </a:fld>
            <a:endParaRPr lang="de-DE" dirty="0"/>
          </a:p>
        </p:txBody>
      </p:sp>
    </p:spTree>
    <p:extLst>
      <p:ext uri="{BB962C8B-B14F-4D97-AF65-F5344CB8AC3E}">
        <p14:creationId xmlns:p14="http://schemas.microsoft.com/office/powerpoint/2010/main" val="2533499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17</a:t>
            </a:fld>
            <a:endParaRPr lang="de-DE" dirty="0"/>
          </a:p>
        </p:txBody>
      </p:sp>
    </p:spTree>
    <p:extLst>
      <p:ext uri="{BB962C8B-B14F-4D97-AF65-F5344CB8AC3E}">
        <p14:creationId xmlns:p14="http://schemas.microsoft.com/office/powerpoint/2010/main" val="171495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F7EEA-C4C6-49B3-957E-87C670DF5F7F}" type="slidenum">
              <a:rPr lang="de-DE"/>
              <a:pPr/>
              <a:t>18</a:t>
            </a:fld>
            <a:endParaRPr lang="de-DE"/>
          </a:p>
        </p:txBody>
      </p:sp>
      <p:sp>
        <p:nvSpPr>
          <p:cNvPr id="1519618" name="Rectangle 2"/>
          <p:cNvSpPr>
            <a:spLocks noGrp="1" noRot="1" noChangeAspect="1" noChangeArrowheads="1" noTextEdit="1"/>
          </p:cNvSpPr>
          <p:nvPr>
            <p:ph type="sldImg"/>
          </p:nvPr>
        </p:nvSpPr>
        <p:spPr>
          <a:xfrm>
            <a:off x="955675" y="430213"/>
            <a:ext cx="5307013" cy="2986087"/>
          </a:xfrm>
          <a:ln/>
        </p:spPr>
      </p:sp>
      <p:sp>
        <p:nvSpPr>
          <p:cNvPr id="1519619" name="Rectangle 3"/>
          <p:cNvSpPr>
            <a:spLocks noGrp="1" noChangeArrowheads="1"/>
          </p:cNvSpPr>
          <p:nvPr>
            <p:ph type="body"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p:txBody>
          <a:bodyPr/>
          <a:lstStyle>
            <a:lvl1pPr defTabSz="931863" eaLnBrk="0" hangingPunct="0">
              <a:defRPr sz="3600">
                <a:solidFill>
                  <a:schemeClr val="tx1"/>
                </a:solidFill>
                <a:latin typeface="Tahoma" charset="0"/>
              </a:defRPr>
            </a:lvl1pPr>
            <a:lvl2pPr marL="742950" indent="-285750" defTabSz="931863" eaLnBrk="0" hangingPunct="0">
              <a:defRPr sz="3600">
                <a:solidFill>
                  <a:schemeClr val="tx1"/>
                </a:solidFill>
                <a:latin typeface="Tahoma" charset="0"/>
              </a:defRPr>
            </a:lvl2pPr>
            <a:lvl3pPr marL="1143000" indent="-228600" defTabSz="931863" eaLnBrk="0" hangingPunct="0">
              <a:defRPr sz="3600">
                <a:solidFill>
                  <a:schemeClr val="tx1"/>
                </a:solidFill>
                <a:latin typeface="Tahoma" charset="0"/>
              </a:defRPr>
            </a:lvl3pPr>
            <a:lvl4pPr marL="1600200" indent="-228600" defTabSz="931863" eaLnBrk="0" hangingPunct="0">
              <a:defRPr sz="3600">
                <a:solidFill>
                  <a:schemeClr val="tx1"/>
                </a:solidFill>
                <a:latin typeface="Tahoma" charset="0"/>
              </a:defRPr>
            </a:lvl4pPr>
            <a:lvl5pPr marL="2057400" indent="-228600" defTabSz="931863" eaLnBrk="0" hangingPunct="0">
              <a:defRPr sz="3600">
                <a:solidFill>
                  <a:schemeClr val="tx1"/>
                </a:solidFill>
                <a:latin typeface="Tahoma" charset="0"/>
              </a:defRPr>
            </a:lvl5pPr>
            <a:lvl6pPr marL="2514600" indent="-228600" defTabSz="931863" eaLnBrk="0" fontAlgn="base" hangingPunct="0">
              <a:spcBef>
                <a:spcPct val="0"/>
              </a:spcBef>
              <a:spcAft>
                <a:spcPct val="0"/>
              </a:spcAft>
              <a:defRPr sz="3600">
                <a:solidFill>
                  <a:schemeClr val="tx1"/>
                </a:solidFill>
                <a:latin typeface="Tahoma" charset="0"/>
              </a:defRPr>
            </a:lvl6pPr>
            <a:lvl7pPr marL="2971800" indent="-228600" defTabSz="931863" eaLnBrk="0" fontAlgn="base" hangingPunct="0">
              <a:spcBef>
                <a:spcPct val="0"/>
              </a:spcBef>
              <a:spcAft>
                <a:spcPct val="0"/>
              </a:spcAft>
              <a:defRPr sz="3600">
                <a:solidFill>
                  <a:schemeClr val="tx1"/>
                </a:solidFill>
                <a:latin typeface="Tahoma" charset="0"/>
              </a:defRPr>
            </a:lvl7pPr>
            <a:lvl8pPr marL="3429000" indent="-228600" defTabSz="931863" eaLnBrk="0" fontAlgn="base" hangingPunct="0">
              <a:spcBef>
                <a:spcPct val="0"/>
              </a:spcBef>
              <a:spcAft>
                <a:spcPct val="0"/>
              </a:spcAft>
              <a:defRPr sz="3600">
                <a:solidFill>
                  <a:schemeClr val="tx1"/>
                </a:solidFill>
                <a:latin typeface="Tahoma" charset="0"/>
              </a:defRPr>
            </a:lvl8pPr>
            <a:lvl9pPr marL="3886200" indent="-228600" defTabSz="931863" eaLnBrk="0" fontAlgn="base" hangingPunct="0">
              <a:spcBef>
                <a:spcPct val="0"/>
              </a:spcBef>
              <a:spcAft>
                <a:spcPct val="0"/>
              </a:spcAft>
              <a:defRPr sz="3600">
                <a:solidFill>
                  <a:schemeClr val="tx1"/>
                </a:solidFill>
                <a:latin typeface="Tahoma" charset="0"/>
              </a:defRPr>
            </a:lvl9pPr>
          </a:lstStyle>
          <a:p>
            <a:pPr eaLnBrk="1" hangingPunct="1">
              <a:defRPr/>
            </a:pPr>
            <a:fld id="{75A8ACAB-B044-4077-898B-2359559C00E4}" type="slidenum">
              <a:rPr lang="de-DE" altLang="de-DE" sz="900"/>
              <a:pPr eaLnBrk="1" hangingPunct="1">
                <a:defRPr/>
              </a:pPr>
              <a:t>2</a:t>
            </a:fld>
            <a:endParaRPr lang="de-DE" altLang="de-DE" sz="900"/>
          </a:p>
        </p:txBody>
      </p:sp>
      <p:sp>
        <p:nvSpPr>
          <p:cNvPr id="16387" name="Folienbildplatzhalter 2"/>
          <p:cNvSpPr>
            <a:spLocks noGrp="1" noRot="1" noChangeAspect="1" noTextEdit="1"/>
          </p:cNvSpPr>
          <p:nvPr>
            <p:ph type="sldImg"/>
          </p:nvPr>
        </p:nvSpPr>
        <p:spPr>
          <a:xfrm>
            <a:off x="946150" y="431800"/>
            <a:ext cx="5300663" cy="2982913"/>
          </a:xfrm>
          <a:ln/>
        </p:spPr>
      </p:sp>
      <p:sp>
        <p:nvSpPr>
          <p:cNvPr id="16388" name="Notizenplatzhalter 3"/>
          <p:cNvSpPr>
            <a:spLocks noGrp="1"/>
          </p:cNvSpPr>
          <p:nvPr>
            <p:ph type="body" idx="1"/>
          </p:nvPr>
        </p:nvSpPr>
        <p:spPr>
          <a:noFill/>
        </p:spPr>
        <p:txBody>
          <a:bodyPr/>
          <a:lstStyle/>
          <a:p>
            <a:pPr eaLnBrk="1" hangingPunct="1"/>
            <a:endParaRPr lang="de-DE" alt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4</a:t>
            </a:fld>
            <a:endParaRPr lang="de-DE" dirty="0"/>
          </a:p>
        </p:txBody>
      </p:sp>
    </p:spTree>
    <p:extLst>
      <p:ext uri="{BB962C8B-B14F-4D97-AF65-F5344CB8AC3E}">
        <p14:creationId xmlns:p14="http://schemas.microsoft.com/office/powerpoint/2010/main" val="6818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5</a:t>
            </a:fld>
            <a:endParaRPr lang="de-DE" dirty="0"/>
          </a:p>
        </p:txBody>
      </p:sp>
    </p:spTree>
    <p:extLst>
      <p:ext uri="{BB962C8B-B14F-4D97-AF65-F5344CB8AC3E}">
        <p14:creationId xmlns:p14="http://schemas.microsoft.com/office/powerpoint/2010/main" val="171875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6</a:t>
            </a:fld>
            <a:endParaRPr lang="de-DE" dirty="0"/>
          </a:p>
        </p:txBody>
      </p:sp>
    </p:spTree>
    <p:extLst>
      <p:ext uri="{BB962C8B-B14F-4D97-AF65-F5344CB8AC3E}">
        <p14:creationId xmlns:p14="http://schemas.microsoft.com/office/powerpoint/2010/main" val="257799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7</a:t>
            </a:fld>
            <a:endParaRPr lang="de-DE" dirty="0"/>
          </a:p>
        </p:txBody>
      </p:sp>
    </p:spTree>
    <p:extLst>
      <p:ext uri="{BB962C8B-B14F-4D97-AF65-F5344CB8AC3E}">
        <p14:creationId xmlns:p14="http://schemas.microsoft.com/office/powerpoint/2010/main" val="1798591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8</a:t>
            </a:fld>
            <a:endParaRPr lang="de-DE" dirty="0"/>
          </a:p>
        </p:txBody>
      </p:sp>
    </p:spTree>
    <p:extLst>
      <p:ext uri="{BB962C8B-B14F-4D97-AF65-F5344CB8AC3E}">
        <p14:creationId xmlns:p14="http://schemas.microsoft.com/office/powerpoint/2010/main" val="191471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6150" y="431800"/>
            <a:ext cx="5300663" cy="2982913"/>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80"/>
            <a:ext cx="2905558" cy="23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9</a:t>
            </a:fld>
            <a:endParaRPr lang="de-DE" dirty="0"/>
          </a:p>
        </p:txBody>
      </p:sp>
    </p:spTree>
    <p:extLst>
      <p:ext uri="{BB962C8B-B14F-4D97-AF65-F5344CB8AC3E}">
        <p14:creationId xmlns:p14="http://schemas.microsoft.com/office/powerpoint/2010/main" val="1087263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5342"/>
            <a:ext cx="8424000" cy="1058309"/>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600"/>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30774"/>
            <a:ext cx="8424000" cy="252078"/>
          </a:xfrm>
        </p:spPr>
        <p:txBody>
          <a:bodyPr/>
          <a:lstStyle>
            <a:lvl1pPr>
              <a:defRPr sz="1200">
                <a:solidFill>
                  <a:schemeClr val="bg1"/>
                </a:solidFill>
              </a:defRPr>
            </a:lvl1pPr>
          </a:lstStyle>
          <a:p>
            <a:endParaRPr lang="de-DE"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285"/>
            <a:ext cx="864000" cy="864267"/>
          </a:xfrm>
          <a:prstGeom prst="rect">
            <a:avLst/>
          </a:prstGeom>
        </p:spPr>
      </p:pic>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l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p>
            <a:pPr algn="r">
              <a:lnSpc>
                <a:spcPts val="800"/>
              </a:lnSpc>
            </a:pPr>
            <a:fld id="{D985BC7C-F6A2-4FED-9217-735A5E10A319}" type="slidenum">
              <a:rPr>
                <a:solidFill>
                  <a:srgbClr val="1179BF"/>
                </a:solidFill>
              </a:rPr>
              <a:pPr algn="r">
                <a:lnSpc>
                  <a:spcPts val="800"/>
                </a:lnSpc>
              </a:pPr>
              <a:t>‹#›</a:t>
            </a:fld>
            <a:endParaRPr>
              <a:solidFill>
                <a:srgbClr val="1179BF"/>
              </a:solidFill>
            </a:endParaRPr>
          </a:p>
        </p:txBody>
      </p:sp>
      <p:sp>
        <p:nvSpPr>
          <p:cNvPr id="8" name="Bildplatzhalter 7"/>
          <p:cNvSpPr>
            <a:spLocks noGrp="1"/>
          </p:cNvSpPr>
          <p:nvPr>
            <p:ph type="pic" sz="quarter" idx="12"/>
          </p:nvPr>
        </p:nvSpPr>
        <p:spPr>
          <a:xfrm>
            <a:off x="0" y="864268"/>
            <a:ext cx="9144000" cy="3781167"/>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
        <p:nvSpPr>
          <p:cNvPr id="11" name="Textfeld 13"/>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Bearbeitungshinweis:</a:t>
            </a:r>
          </a:p>
          <a:p>
            <a:pPr eaLnBrk="1" fontAlgn="base" hangingPunct="1">
              <a:spcBef>
                <a:spcPct val="0"/>
              </a:spcBef>
              <a:spcAft>
                <a:spcPct val="0"/>
              </a:spcAft>
            </a:pPr>
            <a:r>
              <a:rPr lang="de-DE" sz="800" dirty="0">
                <a:solidFill>
                  <a:srgbClr val="FFFFF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FFFFF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FFFFFF"/>
                </a:solidFill>
                <a:cs typeface="Tahoma" charset="0"/>
              </a:rPr>
              <a:t>Gehen Sie mit der Maus auf das Bild -</a:t>
            </a:r>
          </a:p>
          <a:p>
            <a:pPr eaLnBrk="1" fontAlgn="base" hangingPunct="1">
              <a:spcBef>
                <a:spcPct val="0"/>
              </a:spcBef>
              <a:spcAft>
                <a:spcPct val="0"/>
              </a:spcAft>
              <a:buFont typeface="Tahoma" charset="0"/>
              <a:buNone/>
            </a:pPr>
            <a:r>
              <a:rPr lang="de-DE" sz="800" dirty="0">
                <a:solidFill>
                  <a:srgbClr val="FFFFFF"/>
                </a:solidFill>
                <a:cs typeface="Tahoma" charset="0"/>
              </a:rPr>
              <a:t>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FFFFF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FFFFFF"/>
                </a:solidFill>
                <a:cs typeface="Tahoma" charset="0"/>
              </a:rPr>
              <a:t>Mit positiven Werten wird das Bild nach unten bzw. nach rechts verschoben. Mit negativen Werten hingegen nach oben bzw. links.</a:t>
            </a:r>
            <a:endParaRPr lang="en-US" sz="900" dirty="0">
              <a:solidFill>
                <a:srgbClr val="FFFFFF"/>
              </a:solidFill>
              <a:cs typeface="Tahoma" charset="0"/>
            </a:endParaRPr>
          </a:p>
        </p:txBody>
      </p:sp>
      <p:sp>
        <p:nvSpPr>
          <p:cNvPr id="12" name="Textfeld 14"/>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Handling </a:t>
            </a:r>
            <a:r>
              <a:rPr lang="de-DE" sz="1000" b="1" dirty="0" err="1">
                <a:solidFill>
                  <a:srgbClr val="FFFFFF"/>
                </a:solidFill>
                <a:cs typeface="Tahoma" charset="0"/>
              </a:rPr>
              <a:t>instructions</a:t>
            </a:r>
            <a:r>
              <a:rPr lang="de-DE" sz="1000" b="1" dirty="0">
                <a:solidFill>
                  <a:srgbClr val="FFFFFF"/>
                </a:solidFill>
                <a:cs typeface="Tahoma" charset="0"/>
              </a:rPr>
              <a:t>:</a:t>
            </a:r>
          </a:p>
          <a:p>
            <a:pPr eaLnBrk="1" fontAlgn="base" hangingPunct="1">
              <a:spcBef>
                <a:spcPct val="0"/>
              </a:spcBef>
              <a:spcAft>
                <a:spcPct val="0"/>
              </a:spcAft>
            </a:pPr>
            <a:r>
              <a:rPr lang="en-US" sz="800" dirty="0">
                <a:solidFill>
                  <a:srgbClr val="FFFFF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FFFFF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FFFFF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indiviual)">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2" name="Gruppieren 1"/>
          <p:cNvGrpSpPr/>
          <p:nvPr/>
        </p:nvGrpSpPr>
        <p:grpSpPr>
          <a:xfrm>
            <a:off x="360002" y="4723759"/>
            <a:ext cx="8424000" cy="366466"/>
            <a:chOff x="360001" y="4722299"/>
            <a:chExt cx="8424000" cy="366353"/>
          </a:xfrm>
        </p:grpSpPr>
        <p:sp>
          <p:nvSpPr>
            <p:cNvPr id="14"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grpSp>
        <p:nvGrpSpPr>
          <p:cNvPr id="6" name="Gruppieren 5"/>
          <p:cNvGrpSpPr/>
          <p:nvPr/>
        </p:nvGrpSpPr>
        <p:grpSpPr>
          <a:xfrm>
            <a:off x="-2188873" y="0"/>
            <a:ext cx="2103150" cy="2448756"/>
            <a:chOff x="-2188874" y="0"/>
            <a:chExt cx="2103150" cy="2448000"/>
          </a:xfrm>
        </p:grpSpPr>
        <p:sp>
          <p:nvSpPr>
            <p:cNvPr id="13" name="Textfeld 12"/>
            <p:cNvSpPr txBox="1">
              <a:spLocks noChangeArrowheads="1"/>
            </p:cNvSpPr>
            <p:nvPr userDrawn="1"/>
          </p:nvSpPr>
          <p:spPr bwMode="auto">
            <a:xfrm>
              <a:off x="-2188874" y="0"/>
              <a:ext cx="2103150" cy="2448000"/>
            </a:xfrm>
            <a:prstGeom prst="rect">
              <a:avLst/>
            </a:prstGeom>
            <a:solidFill>
              <a:srgbClr val="DD0C29"/>
            </a:solidFill>
            <a:ln>
              <a:noFill/>
            </a:ln>
          </p:spPr>
          <p:txBody>
            <a:bodyPr wrap="square" lIns="36000" tIns="36000" rIns="36000" bIns="36000">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Bearbeitungshinweis:</a:t>
              </a:r>
            </a:p>
            <a:p>
              <a:pPr eaLnBrk="1" fontAlgn="base" hangingPunct="1">
                <a:spcBef>
                  <a:spcPct val="0"/>
                </a:spcBef>
                <a:spcAft>
                  <a:spcPct val="0"/>
                </a:spcAft>
              </a:pPr>
              <a:r>
                <a:rPr lang="de-DE" sz="800" dirty="0">
                  <a:solidFill>
                    <a:srgbClr val="FFFFFF"/>
                  </a:solidFill>
                  <a:cs typeface="Tahoma" charset="0"/>
                </a:rPr>
                <a:t>Um das Hintergrundbild auszutauschen, klicken Sie mit der rechten Maustaste auf die Folie und anschließend auf „Hintergrund formatieren“. Wählen Sie dann das gewünschte Bild über „Einfügen aus: Datei“ ein.</a:t>
              </a:r>
            </a:p>
            <a:p>
              <a:pPr eaLnBrk="1" fontAlgn="base" hangingPunct="1">
                <a:spcBef>
                  <a:spcPct val="0"/>
                </a:spcBef>
                <a:spcAft>
                  <a:spcPct val="0"/>
                </a:spcAft>
              </a:pPr>
              <a:r>
                <a:rPr lang="de-DE" sz="800" b="1" dirty="0">
                  <a:solidFill>
                    <a:srgbClr val="FFFFFF"/>
                  </a:solidFill>
                  <a:cs typeface="Tahoma" charset="0"/>
                </a:rPr>
                <a:t>WICHTIG:</a:t>
              </a:r>
              <a:r>
                <a:rPr lang="de-DE" sz="800" dirty="0">
                  <a:solidFill>
                    <a:srgbClr val="FFFFFF"/>
                  </a:solidFill>
                  <a:cs typeface="Tahoma" charset="0"/>
                </a:rPr>
                <a:t> Wenn Sie diese Folie dann in eine andere Präsentation einfügen, müssen Sie die ursprüngliche Formatierung beibehalten, da ansonsten der Hintergrund wieder zurückgesetzt wird.  </a:t>
              </a:r>
            </a:p>
          </p:txBody>
        </p:sp>
        <p:pic>
          <p:nvPicPr>
            <p:cNvPr id="5" name="Grafik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00481" y="1576454"/>
              <a:ext cx="1723293" cy="828155"/>
            </a:xfrm>
            <a:prstGeom prst="rect">
              <a:avLst/>
            </a:prstGeom>
          </p:spPr>
        </p:pic>
      </p:grpSp>
      <p:grpSp>
        <p:nvGrpSpPr>
          <p:cNvPr id="17" name="Gruppieren 16"/>
          <p:cNvGrpSpPr/>
          <p:nvPr/>
        </p:nvGrpSpPr>
        <p:grpSpPr>
          <a:xfrm>
            <a:off x="-2188873" y="2557798"/>
            <a:ext cx="2103150" cy="2124656"/>
            <a:chOff x="-2188874" y="0"/>
            <a:chExt cx="2103150" cy="2124000"/>
          </a:xfrm>
        </p:grpSpPr>
        <p:sp>
          <p:nvSpPr>
            <p:cNvPr id="20" name="Textfeld 19"/>
            <p:cNvSpPr txBox="1">
              <a:spLocks noChangeArrowheads="1"/>
            </p:cNvSpPr>
            <p:nvPr userDrawn="1"/>
          </p:nvSpPr>
          <p:spPr bwMode="auto">
            <a:xfrm>
              <a:off x="-2188874" y="0"/>
              <a:ext cx="2103150" cy="2124000"/>
            </a:xfrm>
            <a:prstGeom prst="rect">
              <a:avLst/>
            </a:prstGeom>
            <a:solidFill>
              <a:srgbClr val="DD0C29"/>
            </a:solidFill>
            <a:ln>
              <a:noFill/>
            </a:ln>
          </p:spPr>
          <p:txBody>
            <a:bodyPr wrap="square" lIns="36000" tIns="36000" rIns="36000" bIns="36000">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Handling </a:t>
              </a:r>
              <a:r>
                <a:rPr lang="de-DE" sz="1000" b="1" dirty="0" err="1">
                  <a:solidFill>
                    <a:srgbClr val="FFFFFF"/>
                  </a:solidFill>
                  <a:cs typeface="Tahoma" charset="0"/>
                </a:rPr>
                <a:t>instructions</a:t>
              </a:r>
              <a:r>
                <a:rPr lang="de-DE" sz="1000" b="1" dirty="0">
                  <a:solidFill>
                    <a:srgbClr val="FFFFFF"/>
                  </a:solidFill>
                  <a:cs typeface="Tahoma" charset="0"/>
                </a:rPr>
                <a:t>:</a:t>
              </a:r>
            </a:p>
            <a:p>
              <a:pPr eaLnBrk="1" fontAlgn="base" hangingPunct="1">
                <a:spcBef>
                  <a:spcPct val="0"/>
                </a:spcBef>
                <a:spcAft>
                  <a:spcPct val="0"/>
                </a:spcAft>
              </a:pPr>
              <a:r>
                <a:rPr lang="en-US" sz="800" dirty="0">
                  <a:solidFill>
                    <a:srgbClr val="FFFFFF"/>
                  </a:solidFill>
                  <a:cs typeface="Tahoma" charset="0"/>
                </a:rPr>
                <a:t>To change the background, right-click on the slide and select “Format Background”. Choose the requested image “Insert from: File”. </a:t>
              </a:r>
            </a:p>
            <a:p>
              <a:pPr eaLnBrk="1" fontAlgn="base" hangingPunct="1">
                <a:spcBef>
                  <a:spcPct val="0"/>
                </a:spcBef>
                <a:spcAft>
                  <a:spcPct val="0"/>
                </a:spcAft>
              </a:pPr>
              <a:r>
                <a:rPr lang="en-US" sz="800" b="1" dirty="0">
                  <a:solidFill>
                    <a:srgbClr val="FFFFFF"/>
                  </a:solidFill>
                  <a:cs typeface="Tahoma" charset="0"/>
                </a:rPr>
                <a:t>IMPORTANT:</a:t>
              </a:r>
              <a:r>
                <a:rPr lang="en-US" sz="800" dirty="0">
                  <a:solidFill>
                    <a:srgbClr val="FFFFFF"/>
                  </a:solidFill>
                  <a:cs typeface="Tahoma" charset="0"/>
                </a:rPr>
                <a:t> If you want to insert this slide into another presentation, you have to keep the original formatting. Otherwise the background will be reset.</a:t>
              </a:r>
            </a:p>
          </p:txBody>
        </p:sp>
        <p:pic>
          <p:nvPicPr>
            <p:cNvPr id="21" name="Grafik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00481" y="1231414"/>
              <a:ext cx="1723293" cy="828155"/>
            </a:xfrm>
            <a:prstGeom prst="rect">
              <a:avLst/>
            </a:prstGeom>
          </p:spPr>
        </p:pic>
      </p:grpSp>
      <p:sp>
        <p:nvSpPr>
          <p:cNvPr id="2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dirty="0">
              <a:solidFill>
                <a:srgbClr val="FFFFFF"/>
              </a:solidFill>
            </a:endParaRPr>
          </a:p>
        </p:txBody>
      </p:sp>
      <p:sp>
        <p:nvSpPr>
          <p:cNvPr id="23"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dirty="0">
              <a:solidFill>
                <a:srgbClr val="FFFFFF"/>
              </a:solidFill>
            </a:endParaRPr>
          </a:p>
        </p:txBody>
      </p:sp>
      <p:sp>
        <p:nvSpPr>
          <p:cNvPr id="24" name="Textplatzhalter 13"/>
          <p:cNvSpPr>
            <a:spLocks noGrp="1"/>
          </p:cNvSpPr>
          <p:nvPr>
            <p:ph type="body" sz="quarter" idx="12"/>
          </p:nvPr>
        </p:nvSpPr>
        <p:spPr>
          <a:xfrm>
            <a:off x="360001" y="324742"/>
            <a:ext cx="1279615" cy="1058309"/>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9006"/>
            <a:ext cx="8424000" cy="461808"/>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31" name="novaPathPPTBox">
            <a:extLst>
              <a:ext uri="{FF2B5EF4-FFF2-40B4-BE49-F238E27FC236}">
                <a16:creationId xmlns:a16="http://schemas.microsoft.com/office/drawing/2014/main" id="{B05261B3-D1DA-400B-A2BE-4E94C2475FBE}"/>
              </a:ext>
            </a:extLst>
          </p:cNvPr>
          <p:cNvSpPr/>
          <p:nvPr userDrawn="1"/>
        </p:nvSpPr>
        <p:spPr>
          <a:xfrm>
            <a:off x="6438900" y="4965700"/>
            <a:ext cx="393700" cy="1016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l" defTabSz="914400" eaLnBrk="1" fontAlgn="t" latinLnBrk="0" hangingPunct="1">
              <a:lnSpc>
                <a:spcPct val="100000"/>
              </a:lnSpc>
              <a:spcBef>
                <a:spcPts val="0"/>
              </a:spcBef>
              <a:spcAft>
                <a:spcPct val="0"/>
              </a:spcAft>
              <a:buClrTx/>
              <a:buSzTx/>
              <a:buFontTx/>
              <a:buNone/>
              <a:tabLst/>
            </a:pPr>
            <a:r>
              <a:rPr kumimoji="0" lang="en-US" sz="600" b="0" i="0" u="none" strike="noStrike" kern="0" cap="none" spc="0" normalizeH="0" baseline="0" noProof="0">
                <a:ln>
                  <a:noFill/>
                </a:ln>
                <a:solidFill>
                  <a:srgbClr val="000000"/>
                </a:solidFill>
                <a:effectLst/>
                <a:uLnTx/>
                <a:uFillTx/>
                <a:latin typeface="Tahoma" panose="020B0604030504040204" pitchFamily="34" charset="0"/>
                <a:ea typeface="+mn-ea"/>
                <a:cs typeface="Tahoma" pitchFamily="34" charset="0"/>
              </a:rPr>
              <a:t>Internal</a:t>
            </a:r>
            <a:endParaRPr kumimoji="0" lang="en-US" sz="600" b="0" i="0" u="none" strike="noStrike" kern="0" cap="none" spc="0" normalizeH="0" baseline="0" noProof="0" dirty="0" err="1">
              <a:ln>
                <a:noFill/>
              </a:ln>
              <a:solidFill>
                <a:srgbClr val="000000"/>
              </a:solidFill>
              <a:effectLst/>
              <a:uLnTx/>
              <a:uFillTx/>
              <a:latin typeface="Tahoma" panose="020B0604030504040204" pitchFamily="34" charset="0"/>
              <a:ea typeface="+mn-ea"/>
              <a:cs typeface="Tahoma" pitchFamily="34" charset="0"/>
            </a:endParaRPr>
          </a:p>
        </p:txBody>
      </p:sp>
    </p:spTree>
    <p:extLst>
      <p:ext uri="{BB962C8B-B14F-4D97-AF65-F5344CB8AC3E}">
        <p14:creationId xmlns:p14="http://schemas.microsoft.com/office/powerpoint/2010/main" val="3496463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und Abschlussfoli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0" y="438285"/>
            <a:ext cx="6706589" cy="1058309"/>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dirty="0">
              <a:solidFill>
                <a:srgbClr val="FFFFFF"/>
              </a:solidFill>
            </a:endParaRPr>
          </a:p>
        </p:txBody>
      </p:sp>
      <p:sp>
        <p:nvSpPr>
          <p:cNvPr id="14"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dirty="0">
              <a:solidFill>
                <a:srgbClr val="FFFFFF"/>
              </a:solidFill>
            </a:endParaRPr>
          </a:p>
        </p:txBody>
      </p:sp>
      <p:grpSp>
        <p:nvGrpSpPr>
          <p:cNvPr id="16" name="Gruppieren 15"/>
          <p:cNvGrpSpPr/>
          <p:nvPr userDrawn="1"/>
        </p:nvGrpSpPr>
        <p:grpSpPr>
          <a:xfrm>
            <a:off x="360002" y="4723759"/>
            <a:ext cx="8424000" cy="366466"/>
            <a:chOff x="360001" y="4722299"/>
            <a:chExt cx="8424000" cy="366353"/>
          </a:xfrm>
        </p:grpSpPr>
        <p:sp>
          <p:nvSpPr>
            <p:cNvPr id="17"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4" name="novaPathPPTBox">
            <a:extLst>
              <a:ext uri="{FF2B5EF4-FFF2-40B4-BE49-F238E27FC236}">
                <a16:creationId xmlns:a16="http://schemas.microsoft.com/office/drawing/2014/main" id="{E152AA8B-40E5-4EF8-B240-EFBF99046373}"/>
              </a:ext>
            </a:extLst>
          </p:cNvPr>
          <p:cNvSpPr/>
          <p:nvPr userDrawn="1"/>
        </p:nvSpPr>
        <p:spPr>
          <a:xfrm>
            <a:off x="6438900" y="4965700"/>
            <a:ext cx="393700" cy="1016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l" defTabSz="914400" eaLnBrk="1" fontAlgn="t" latinLnBrk="0" hangingPunct="1">
              <a:lnSpc>
                <a:spcPct val="100000"/>
              </a:lnSpc>
              <a:spcBef>
                <a:spcPts val="0"/>
              </a:spcBef>
              <a:spcAft>
                <a:spcPct val="0"/>
              </a:spcAft>
              <a:buClrTx/>
              <a:buSzTx/>
              <a:buFontTx/>
              <a:buNone/>
              <a:tabLst/>
            </a:pPr>
            <a:r>
              <a:rPr kumimoji="0" lang="en-US" sz="600" b="0" i="0" u="none" strike="noStrike" kern="0" cap="none" spc="0" normalizeH="0" baseline="0" noProof="0">
                <a:ln>
                  <a:noFill/>
                </a:ln>
                <a:solidFill>
                  <a:srgbClr val="000000"/>
                </a:solidFill>
                <a:effectLst/>
                <a:uLnTx/>
                <a:uFillTx/>
                <a:latin typeface="Tahoma" panose="020B0604030504040204" pitchFamily="34" charset="0"/>
                <a:ea typeface="+mn-ea"/>
                <a:cs typeface="Tahoma" pitchFamily="34" charset="0"/>
              </a:rPr>
              <a:t>Internal</a:t>
            </a:r>
            <a:endParaRPr kumimoji="0" lang="en-US" sz="600" b="0" i="0" u="none" strike="noStrike" kern="0" cap="none" spc="0" normalizeH="0" baseline="0" noProof="0" dirty="0" err="1">
              <a:ln>
                <a:noFill/>
              </a:ln>
              <a:solidFill>
                <a:srgbClr val="000000"/>
              </a:solidFill>
              <a:effectLst/>
              <a:uLnTx/>
              <a:uFillTx/>
              <a:latin typeface="Tahoma" panose="020B0604030504040204" pitchFamily="34" charset="0"/>
              <a:ea typeface="+mn-ea"/>
              <a:cs typeface="Tahoma" pitchFamily="34" charset="0"/>
            </a:endParaRPr>
          </a:p>
        </p:txBody>
      </p:sp>
    </p:spTree>
    <p:extLst>
      <p:ext uri="{BB962C8B-B14F-4D97-AF65-F5344CB8AC3E}">
        <p14:creationId xmlns:p14="http://schemas.microsoft.com/office/powerpoint/2010/main" val="184951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pecial_Slide - Do_not_use!!!">
    <p:bg>
      <p:bgPr>
        <a:solidFill>
          <a:schemeClr val="bg1"/>
        </a:solidFill>
        <a:effectLst/>
      </p:bgPr>
    </p:bg>
    <p:spTree>
      <p:nvGrpSpPr>
        <p:cNvPr id="1" name=""/>
        <p:cNvGrpSpPr/>
        <p:nvPr/>
      </p:nvGrpSpPr>
      <p:grpSpPr>
        <a:xfrm>
          <a:off x="0" y="0"/>
          <a:ext cx="0" cy="0"/>
          <a:chOff x="0" y="0"/>
          <a:chExt cx="0" cy="0"/>
        </a:xfrm>
      </p:grpSpPr>
      <p:sp>
        <p:nvSpPr>
          <p:cNvPr id="8" name="Rechteck 7"/>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0"/>
          </p:nvPr>
        </p:nvSpPr>
        <p:spPr/>
        <p:txBody>
          <a:bodyPr/>
          <a:lstStyle>
            <a:lvl1pPr>
              <a:defRPr>
                <a:solidFill>
                  <a:schemeClr val="bg1"/>
                </a:solidFill>
              </a:defRPr>
            </a:lvl1pPr>
          </a:lstStyle>
          <a:p>
            <a:pPr>
              <a:lnSpc>
                <a:spcPts val="800"/>
              </a:lnSpc>
            </a:pPr>
            <a:endParaRPr dirty="0">
              <a:solidFill>
                <a:srgbClr val="FFFFFF"/>
              </a:solidFill>
            </a:endParaRPr>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dirty="0">
              <a:solidFill>
                <a:srgbClr val="FFFFFF"/>
              </a:solidFill>
            </a:endParaRPr>
          </a:p>
        </p:txBody>
      </p:sp>
      <p:grpSp>
        <p:nvGrpSpPr>
          <p:cNvPr id="15" name="Gruppieren 14"/>
          <p:cNvGrpSpPr/>
          <p:nvPr userDrawn="1"/>
        </p:nvGrpSpPr>
        <p:grpSpPr>
          <a:xfrm>
            <a:off x="360002" y="4723759"/>
            <a:ext cx="8424000" cy="366466"/>
            <a:chOff x="360001" y="4722299"/>
            <a:chExt cx="8424000" cy="366353"/>
          </a:xfrm>
        </p:grpSpPr>
        <p:sp>
          <p:nvSpPr>
            <p:cNvPr id="16" name="Text Box 10"/>
            <p:cNvSpPr txBox="1">
              <a:spLocks noChangeArrowheads="1"/>
            </p:cNvSpPr>
            <p:nvPr userDrawn="1"/>
          </p:nvSpPr>
          <p:spPr bwMode="black">
            <a:xfrm>
              <a:off x="7607032" y="4893356"/>
              <a:ext cx="90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7" name="Gerade Verbindung 16"/>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3" name="novaPathPPTBox">
            <a:extLst>
              <a:ext uri="{FF2B5EF4-FFF2-40B4-BE49-F238E27FC236}">
                <a16:creationId xmlns:a16="http://schemas.microsoft.com/office/drawing/2014/main" id="{9B9FD6D9-7D30-4770-BD2C-406A5C53C400}"/>
              </a:ext>
            </a:extLst>
          </p:cNvPr>
          <p:cNvSpPr/>
          <p:nvPr userDrawn="1"/>
        </p:nvSpPr>
        <p:spPr>
          <a:xfrm>
            <a:off x="6438900" y="4965700"/>
            <a:ext cx="393700" cy="1016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l" defTabSz="914400" eaLnBrk="1" fontAlgn="t" latinLnBrk="0" hangingPunct="1">
              <a:lnSpc>
                <a:spcPct val="100000"/>
              </a:lnSpc>
              <a:spcBef>
                <a:spcPts val="0"/>
              </a:spcBef>
              <a:spcAft>
                <a:spcPct val="0"/>
              </a:spcAft>
              <a:buClrTx/>
              <a:buSzTx/>
              <a:buFontTx/>
              <a:buNone/>
              <a:tabLst/>
            </a:pPr>
            <a:r>
              <a:rPr kumimoji="0" lang="en-US" sz="600" b="0" i="0" u="none" strike="noStrike" kern="0" cap="none" spc="0" normalizeH="0" baseline="0" noProof="0">
                <a:ln>
                  <a:noFill/>
                </a:ln>
                <a:solidFill>
                  <a:srgbClr val="000000"/>
                </a:solidFill>
                <a:effectLst/>
                <a:uLnTx/>
                <a:uFillTx/>
                <a:latin typeface="Tahoma" panose="020B0604030504040204" pitchFamily="34" charset="0"/>
                <a:ea typeface="+mn-ea"/>
                <a:cs typeface="Tahoma" pitchFamily="34" charset="0"/>
              </a:rPr>
              <a:t>Internal</a:t>
            </a:r>
            <a:endParaRPr kumimoji="0" lang="en-US" sz="600" b="0" i="0" u="none" strike="noStrike" kern="0" cap="none" spc="0" normalizeH="0" baseline="0" noProof="0" dirty="0" err="1">
              <a:ln>
                <a:noFill/>
              </a:ln>
              <a:solidFill>
                <a:srgbClr val="000000"/>
              </a:solidFill>
              <a:effectLst/>
              <a:uLnTx/>
              <a:uFillTx/>
              <a:latin typeface="Tahoma" panose="020B0604030504040204" pitchFamily="34" charset="0"/>
              <a:ea typeface="+mn-ea"/>
              <a:cs typeface="Tahoma" pitchFamily="34" charset="0"/>
            </a:endParaRPr>
          </a:p>
        </p:txBody>
      </p:sp>
    </p:spTree>
    <p:extLst>
      <p:ext uri="{BB962C8B-B14F-4D97-AF65-F5344CB8AC3E}">
        <p14:creationId xmlns:p14="http://schemas.microsoft.com/office/powerpoint/2010/main" val="353863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3" name="Inhaltsplatzhalter 2"/>
          <p:cNvSpPr>
            <a:spLocks noGrp="1"/>
          </p:cNvSpPr>
          <p:nvPr>
            <p:ph idx="1"/>
          </p:nvPr>
        </p:nvSpPr>
        <p:spPr>
          <a:xfrm>
            <a:off x="360004" y="864268"/>
            <a:ext cx="4122737"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p>
            <a:pPr algn="r">
              <a:lnSpc>
                <a:spcPts val="800"/>
              </a:lnSpc>
            </a:pPr>
            <a:fld id="{D985BC7C-F6A2-4FED-9217-735A5E10A319}" type="slidenum">
              <a:rPr>
                <a:solidFill>
                  <a:srgbClr val="1179BF"/>
                </a:solidFill>
              </a:rPr>
              <a:pPr algn="r">
                <a:lnSpc>
                  <a:spcPts val="800"/>
                </a:lnSpc>
              </a:pPr>
              <a:t>‹#›</a:t>
            </a:fld>
            <a:endParaRPr>
              <a:solidFill>
                <a:srgbClr val="1179BF"/>
              </a:solidFill>
            </a:endParaRPr>
          </a:p>
        </p:txBody>
      </p:sp>
      <p:sp>
        <p:nvSpPr>
          <p:cNvPr id="5" name="Inhaltsplatzhalter 1"/>
          <p:cNvSpPr>
            <a:spLocks noGrp="1"/>
          </p:cNvSpPr>
          <p:nvPr>
            <p:ph idx="1"/>
          </p:nvPr>
        </p:nvSpPr>
        <p:spPr bwMode="gray">
          <a:xfrm>
            <a:off x="360001" y="864268"/>
            <a:ext cx="2700000" cy="378116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268"/>
            <a:ext cx="2700000" cy="378116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268"/>
            <a:ext cx="2700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p>
            <a:pPr algn="r">
              <a:lnSpc>
                <a:spcPts val="800"/>
              </a:lnSpc>
            </a:pPr>
            <a:fld id="{D985BC7C-F6A2-4FED-9217-735A5E10A319}" type="slidenum">
              <a:rPr>
                <a:solidFill>
                  <a:srgbClr val="1179BF"/>
                </a:solidFill>
              </a:rPr>
              <a:pPr algn="r">
                <a:lnSpc>
                  <a:spcPts val="800"/>
                </a:lnSpc>
              </a:pPr>
              <a:t>‹#›</a:t>
            </a:fld>
            <a:endParaRPr>
              <a:solidFill>
                <a:srgbClr val="1179BF"/>
              </a:solidFill>
            </a:endParaRPr>
          </a:p>
        </p:txBody>
      </p:sp>
      <p:sp>
        <p:nvSpPr>
          <p:cNvPr id="5" name="Inhaltsplatzhalter 1"/>
          <p:cNvSpPr>
            <a:spLocks noGrp="1"/>
          </p:cNvSpPr>
          <p:nvPr>
            <p:ph idx="1"/>
          </p:nvPr>
        </p:nvSpPr>
        <p:spPr bwMode="gray">
          <a:xfrm>
            <a:off x="360002" y="864266"/>
            <a:ext cx="4122737"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1" y="864267"/>
            <a:ext cx="4122737"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2" y="2844878"/>
            <a:ext cx="4122737"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1" y="2844878"/>
            <a:ext cx="4122737"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p>
            <a:pPr algn="r">
              <a:lnSpc>
                <a:spcPts val="800"/>
              </a:lnSpc>
            </a:pPr>
            <a:fld id="{D985BC7C-F6A2-4FED-9217-735A5E10A319}" type="slidenum">
              <a:rPr>
                <a:solidFill>
                  <a:srgbClr val="1179BF"/>
                </a:solidFill>
              </a:rPr>
              <a:pPr algn="r">
                <a:lnSpc>
                  <a:spcPts val="800"/>
                </a:lnSpc>
              </a:pPr>
              <a:t>‹#›</a:t>
            </a:fld>
            <a:endParaRPr>
              <a:solidFill>
                <a:srgbClr val="1179BF"/>
              </a:solidFill>
            </a:endParaRPr>
          </a:p>
        </p:txBody>
      </p:sp>
      <p:sp>
        <p:nvSpPr>
          <p:cNvPr id="5" name="Inhaltsplatzhalter 1"/>
          <p:cNvSpPr>
            <a:spLocks noGrp="1"/>
          </p:cNvSpPr>
          <p:nvPr>
            <p:ph idx="1"/>
          </p:nvPr>
        </p:nvSpPr>
        <p:spPr bwMode="gray">
          <a:xfrm>
            <a:off x="360001" y="864267"/>
            <a:ext cx="2700000"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267"/>
            <a:ext cx="2700000"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267"/>
            <a:ext cx="2700000"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878"/>
            <a:ext cx="2700000"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4654"/>
            <a:ext cx="2700000" cy="180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4654"/>
            <a:ext cx="2700000" cy="180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 mit Bild">
    <p:spTree>
      <p:nvGrpSpPr>
        <p:cNvPr id="1" name=""/>
        <p:cNvGrpSpPr/>
        <p:nvPr/>
      </p:nvGrpSpPr>
      <p:grpSpPr>
        <a:xfrm>
          <a:off x="0" y="0"/>
          <a:ext cx="0" cy="0"/>
          <a:chOff x="0" y="0"/>
          <a:chExt cx="0" cy="0"/>
        </a:xfrm>
      </p:grpSpPr>
      <p:sp>
        <p:nvSpPr>
          <p:cNvPr id="8" name="Rechteck 7"/>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4044"/>
            <a:ext cx="4122000" cy="1008706"/>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2162"/>
            <a:ext cx="3564000" cy="108033"/>
          </a:xfrm>
        </p:spPr>
        <p:txBody>
          <a:bodyPr/>
          <a:lstStyle/>
          <a:p>
            <a:pPr>
              <a:lnSpc>
                <a:spcPts val="800"/>
              </a:lnSpc>
            </a:pPr>
            <a:endParaRPr>
              <a:solidFill>
                <a:srgbClr val="000000"/>
              </a:solidFill>
            </a:endParaRPr>
          </a:p>
        </p:txBody>
      </p:sp>
      <p:sp>
        <p:nvSpPr>
          <p:cNvPr id="6" name="Inhaltsplatzhalter 2"/>
          <p:cNvSpPr>
            <a:spLocks noGrp="1"/>
          </p:cNvSpPr>
          <p:nvPr>
            <p:ph idx="1"/>
          </p:nvPr>
        </p:nvSpPr>
        <p:spPr bwMode="gray">
          <a:xfrm>
            <a:off x="360002" y="1404433"/>
            <a:ext cx="4122737" cy="3241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5088"/>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a:solidFill>
                <a:srgbClr val="FFFFFF"/>
              </a:solidFill>
            </a:endParaRPr>
          </a:p>
        </p:txBody>
      </p:sp>
      <p:cxnSp>
        <p:nvCxnSpPr>
          <p:cNvPr id="13" name="Gerade Verbindung 8"/>
          <p:cNvCxnSpPr/>
          <p:nvPr userDrawn="1"/>
        </p:nvCxnSpPr>
        <p:spPr>
          <a:xfrm>
            <a:off x="360003" y="4723758"/>
            <a:ext cx="4122737" cy="53"/>
          </a:xfrm>
          <a:prstGeom prst="line">
            <a:avLst/>
          </a:prstGeom>
          <a:ln w="19050" cap="rnd">
            <a:solidFill>
              <a:schemeClr val="accent5"/>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feld 9"/>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Bearbeitungshinweis:</a:t>
            </a:r>
          </a:p>
          <a:p>
            <a:pPr eaLnBrk="1" fontAlgn="base" hangingPunct="1">
              <a:spcBef>
                <a:spcPct val="0"/>
              </a:spcBef>
              <a:spcAft>
                <a:spcPct val="0"/>
              </a:spcAft>
            </a:pPr>
            <a:r>
              <a:rPr lang="de-DE" sz="800" dirty="0">
                <a:solidFill>
                  <a:srgbClr val="FFFFF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FFFFF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FFFFF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FFFFF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FFFFFF"/>
                </a:solidFill>
                <a:cs typeface="Tahoma" charset="0"/>
              </a:rPr>
              <a:t>Mit positiven Werten wird das Bild nach unten bzw. nach rechts verschoben. Mit negativen Werten hingegen nach oben bzw. links.</a:t>
            </a:r>
            <a:endParaRPr lang="en-US" sz="900" dirty="0">
              <a:solidFill>
                <a:srgbClr val="FFFFFF"/>
              </a:solidFill>
              <a:cs typeface="Tahoma" charset="0"/>
            </a:endParaRPr>
          </a:p>
        </p:txBody>
      </p:sp>
      <p:sp>
        <p:nvSpPr>
          <p:cNvPr id="15" name="Textfeld 11"/>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Handling </a:t>
            </a:r>
            <a:r>
              <a:rPr lang="de-DE" sz="1000" b="1" dirty="0" err="1">
                <a:solidFill>
                  <a:srgbClr val="FFFFFF"/>
                </a:solidFill>
                <a:cs typeface="Tahoma" charset="0"/>
              </a:rPr>
              <a:t>instructions</a:t>
            </a:r>
            <a:r>
              <a:rPr lang="de-DE" sz="1000" b="1" dirty="0">
                <a:solidFill>
                  <a:srgbClr val="FFFFFF"/>
                </a:solidFill>
                <a:cs typeface="Tahoma" charset="0"/>
              </a:rPr>
              <a:t>:</a:t>
            </a:r>
          </a:p>
          <a:p>
            <a:pPr eaLnBrk="1" fontAlgn="base" hangingPunct="1">
              <a:spcBef>
                <a:spcPct val="0"/>
              </a:spcBef>
              <a:spcAft>
                <a:spcPct val="0"/>
              </a:spcAft>
            </a:pPr>
            <a:r>
              <a:rPr lang="en-US" sz="800" dirty="0">
                <a:solidFill>
                  <a:srgbClr val="FFFFF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FFFFF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FFFFF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 mit zwei Bildern">
    <p:spTree>
      <p:nvGrpSpPr>
        <p:cNvPr id="1" name=""/>
        <p:cNvGrpSpPr/>
        <p:nvPr/>
      </p:nvGrpSpPr>
      <p:grpSpPr>
        <a:xfrm>
          <a:off x="0" y="0"/>
          <a:ext cx="0" cy="0"/>
          <a:chOff x="0" y="0"/>
          <a:chExt cx="0" cy="0"/>
        </a:xfrm>
      </p:grpSpPr>
      <p:sp>
        <p:nvSpPr>
          <p:cNvPr id="9" name="Rechteck 8"/>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4044"/>
            <a:ext cx="4122000" cy="1008706"/>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2162"/>
            <a:ext cx="3563234" cy="108033"/>
          </a:xfrm>
        </p:spPr>
        <p:txBody>
          <a:bodyPr/>
          <a:lstStyle/>
          <a:p>
            <a:pPr>
              <a:lnSpc>
                <a:spcPts val="800"/>
              </a:lnSpc>
            </a:pPr>
            <a:endParaRPr>
              <a:solidFill>
                <a:srgbClr val="000000"/>
              </a:solidFill>
            </a:endParaRPr>
          </a:p>
        </p:txBody>
      </p:sp>
      <p:sp>
        <p:nvSpPr>
          <p:cNvPr id="5" name="Inhaltsplatzhalter 2"/>
          <p:cNvSpPr>
            <a:spLocks noGrp="1"/>
          </p:cNvSpPr>
          <p:nvPr>
            <p:ph idx="1"/>
          </p:nvPr>
        </p:nvSpPr>
        <p:spPr bwMode="gray">
          <a:xfrm>
            <a:off x="360002" y="1404433"/>
            <a:ext cx="4122737" cy="3241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1"/>
            <a:ext cx="4482904" cy="2574795"/>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796"/>
            <a:ext cx="4482904" cy="2574795"/>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a:solidFill>
                <a:srgbClr val="FFFFFF"/>
              </a:solidFill>
            </a:endParaRPr>
          </a:p>
        </p:txBody>
      </p:sp>
      <p:cxnSp>
        <p:nvCxnSpPr>
          <p:cNvPr id="10" name="Gerade Verbindung 9"/>
          <p:cNvCxnSpPr/>
          <p:nvPr/>
        </p:nvCxnSpPr>
        <p:spPr>
          <a:xfrm>
            <a:off x="360003" y="4723758"/>
            <a:ext cx="4122737" cy="53"/>
          </a:xfrm>
          <a:prstGeom prst="line">
            <a:avLst/>
          </a:prstGeom>
          <a:ln w="19050" cap="rnd">
            <a:solidFill>
              <a:schemeClr val="accent5"/>
            </a:solidFill>
            <a:prstDash val="sysDot"/>
            <a:round/>
          </a:ln>
        </p:spPr>
        <p:style>
          <a:lnRef idx="1">
            <a:schemeClr val="accent1"/>
          </a:lnRef>
          <a:fillRef idx="0">
            <a:schemeClr val="accent1"/>
          </a:fillRef>
          <a:effectRef idx="0">
            <a:schemeClr val="accent1"/>
          </a:effectRef>
          <a:fontRef idx="minor">
            <a:schemeClr val="tx1"/>
          </a:fontRef>
        </p:style>
      </p:cxnSp>
      <p:sp>
        <p:nvSpPr>
          <p:cNvPr id="15" name="Textfeld 10"/>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Bearbeitungshinweis:</a:t>
            </a:r>
          </a:p>
          <a:p>
            <a:pPr eaLnBrk="1" fontAlgn="base" hangingPunct="1">
              <a:spcBef>
                <a:spcPct val="0"/>
              </a:spcBef>
              <a:spcAft>
                <a:spcPct val="0"/>
              </a:spcAft>
            </a:pPr>
            <a:r>
              <a:rPr lang="de-DE" sz="800" dirty="0">
                <a:solidFill>
                  <a:srgbClr val="FFFFF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FFFFF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FFFFFF"/>
                </a:solidFill>
                <a:cs typeface="Tahoma" charset="0"/>
              </a:rPr>
              <a:t>Gehen Sie mit der Maus auf das Bild -</a:t>
            </a:r>
          </a:p>
          <a:p>
            <a:pPr eaLnBrk="1" fontAlgn="base" hangingPunct="1">
              <a:spcBef>
                <a:spcPct val="0"/>
              </a:spcBef>
              <a:spcAft>
                <a:spcPct val="0"/>
              </a:spcAft>
              <a:buFont typeface="Tahoma" charset="0"/>
              <a:buNone/>
            </a:pPr>
            <a:r>
              <a:rPr lang="de-DE" sz="800" dirty="0">
                <a:solidFill>
                  <a:srgbClr val="FFFFFF"/>
                </a:solidFill>
                <a:cs typeface="Tahoma" charset="0"/>
              </a:rPr>
              <a:t>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FFFFF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FFFFFF"/>
                </a:solidFill>
                <a:cs typeface="Tahoma" charset="0"/>
              </a:rPr>
              <a:t>Mit positiven Werten wird das Bild nach unten bzw. nach rechts verschoben. Mit negativen Werten hingegen nach oben bzw. links.</a:t>
            </a:r>
            <a:endParaRPr lang="en-US" sz="900" dirty="0">
              <a:solidFill>
                <a:srgbClr val="FFFFFF"/>
              </a:solidFill>
              <a:cs typeface="Tahoma" charset="0"/>
            </a:endParaRPr>
          </a:p>
        </p:txBody>
      </p:sp>
      <p:sp>
        <p:nvSpPr>
          <p:cNvPr id="16" name="Textfeld 11"/>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Handling </a:t>
            </a:r>
            <a:r>
              <a:rPr lang="de-DE" sz="1000" b="1" dirty="0" err="1">
                <a:solidFill>
                  <a:srgbClr val="FFFFFF"/>
                </a:solidFill>
                <a:cs typeface="Tahoma" charset="0"/>
              </a:rPr>
              <a:t>instructions</a:t>
            </a:r>
            <a:r>
              <a:rPr lang="de-DE" sz="1000" b="1" dirty="0">
                <a:solidFill>
                  <a:srgbClr val="FFFFFF"/>
                </a:solidFill>
                <a:cs typeface="Tahoma" charset="0"/>
              </a:rPr>
              <a:t>:</a:t>
            </a:r>
          </a:p>
          <a:p>
            <a:pPr eaLnBrk="1" fontAlgn="base" hangingPunct="1">
              <a:spcBef>
                <a:spcPct val="0"/>
              </a:spcBef>
              <a:spcAft>
                <a:spcPct val="0"/>
              </a:spcAft>
            </a:pPr>
            <a:r>
              <a:rPr lang="en-US" sz="800" dirty="0">
                <a:solidFill>
                  <a:srgbClr val="FFFFF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FFFFF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FFFFF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und drei Blöcke mit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p>
            <a:pPr algn="r">
              <a:lnSpc>
                <a:spcPts val="800"/>
              </a:lnSpc>
            </a:pPr>
            <a:fld id="{D985BC7C-F6A2-4FED-9217-735A5E10A319}" type="slidenum">
              <a:rPr>
                <a:solidFill>
                  <a:srgbClr val="1179BF"/>
                </a:solidFill>
              </a:rPr>
              <a:pPr algn="r">
                <a:lnSpc>
                  <a:spcPts val="800"/>
                </a:lnSpc>
              </a:pPr>
              <a:t>‹#›</a:t>
            </a:fld>
            <a:endParaRPr>
              <a:solidFill>
                <a:srgbClr val="1179BF"/>
              </a:solidFill>
            </a:endParaRPr>
          </a:p>
        </p:txBody>
      </p:sp>
      <p:sp>
        <p:nvSpPr>
          <p:cNvPr id="5" name="Textplatzhalter 1"/>
          <p:cNvSpPr>
            <a:spLocks noGrp="1"/>
          </p:cNvSpPr>
          <p:nvPr>
            <p:ph type="body" sz="quarter" idx="12"/>
          </p:nvPr>
        </p:nvSpPr>
        <p:spPr>
          <a:xfrm>
            <a:off x="360001" y="1182124"/>
            <a:ext cx="2700000" cy="216067"/>
          </a:xfrm>
        </p:spPr>
        <p:txBody>
          <a:bodyPr anchor="b" anchorCtr="0"/>
          <a:lstStyle>
            <a:lvl1pPr marL="0" indent="0">
              <a:lnSpc>
                <a:spcPct val="100000"/>
              </a:lnSpc>
              <a:spcBef>
                <a:spcPts val="0"/>
              </a:spcBef>
              <a:buFontTx/>
              <a:buNone/>
              <a:defRPr sz="1400" b="1">
                <a:solidFill>
                  <a:schemeClr val="tx2"/>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2124"/>
            <a:ext cx="2700000" cy="216067"/>
          </a:xfrm>
        </p:spPr>
        <p:txBody>
          <a:bodyPr anchor="b" anchorCtr="0"/>
          <a:lstStyle>
            <a:lvl1pPr marL="0" indent="0">
              <a:lnSpc>
                <a:spcPct val="100000"/>
              </a:lnSpc>
              <a:spcBef>
                <a:spcPts val="0"/>
              </a:spcBef>
              <a:buFontTx/>
              <a:buNone/>
              <a:defRPr sz="1400" b="1">
                <a:solidFill>
                  <a:schemeClr val="tx2"/>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2124"/>
            <a:ext cx="2700000" cy="216067"/>
          </a:xfrm>
        </p:spPr>
        <p:txBody>
          <a:bodyPr anchor="b" anchorCtr="0"/>
          <a:lstStyle>
            <a:lvl1pPr marL="0" indent="0">
              <a:lnSpc>
                <a:spcPct val="100000"/>
              </a:lnSpc>
              <a:spcBef>
                <a:spcPts val="0"/>
              </a:spcBef>
              <a:buFontTx/>
              <a:buNone/>
              <a:defRPr sz="1400" b="1">
                <a:solidFill>
                  <a:schemeClr val="tx2"/>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5356"/>
            <a:ext cx="2700000" cy="1800556"/>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5356"/>
            <a:ext cx="2700000" cy="1800556"/>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5356"/>
            <a:ext cx="2700000" cy="1800556"/>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3078"/>
            <a:ext cx="2700000" cy="115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3078"/>
            <a:ext cx="2700000" cy="115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3078"/>
            <a:ext cx="2700000" cy="115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6" name="Textfeld 13"/>
          <p:cNvSpPr txBox="1">
            <a:spLocks noChangeArrowheads="1"/>
          </p:cNvSpPr>
          <p:nvPr userDrawn="1"/>
        </p:nvSpPr>
        <p:spPr bwMode="auto">
          <a:xfrm>
            <a:off x="-2188873" y="0"/>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Bearbeitungshinweis:</a:t>
            </a:r>
          </a:p>
          <a:p>
            <a:pPr eaLnBrk="1" fontAlgn="base" hangingPunct="1">
              <a:spcBef>
                <a:spcPct val="0"/>
              </a:spcBef>
              <a:spcAft>
                <a:spcPct val="0"/>
              </a:spcAft>
            </a:pPr>
            <a:r>
              <a:rPr lang="de-DE" sz="800" dirty="0">
                <a:solidFill>
                  <a:srgbClr val="FFFFF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FFFFF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FFFFFF"/>
                </a:solidFill>
                <a:cs typeface="Tahoma" charset="0"/>
              </a:rPr>
              <a:t>Gehen Sie mit der Maus auf das Bild -</a:t>
            </a:r>
          </a:p>
          <a:p>
            <a:pPr eaLnBrk="1" fontAlgn="base" hangingPunct="1">
              <a:spcBef>
                <a:spcPct val="0"/>
              </a:spcBef>
              <a:spcAft>
                <a:spcPct val="0"/>
              </a:spcAft>
              <a:buFont typeface="Tahoma" charset="0"/>
              <a:buNone/>
            </a:pPr>
            <a:r>
              <a:rPr lang="de-DE" sz="800" dirty="0">
                <a:solidFill>
                  <a:srgbClr val="FFFFFF"/>
                </a:solidFill>
                <a:cs typeface="Tahoma" charset="0"/>
              </a:rPr>
              <a:t>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FFFFF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FFFFFF"/>
                </a:solidFill>
                <a:cs typeface="Tahoma" charset="0"/>
              </a:rPr>
              <a:t>Mit positiven Werten wird das Bild nach unten bzw. nach rechts verschoben. Mit negativen Werten hingegen nach oben bzw. links.</a:t>
            </a:r>
            <a:endParaRPr lang="en-US" sz="900" dirty="0">
              <a:solidFill>
                <a:srgbClr val="FFFFFF"/>
              </a:solidFill>
              <a:cs typeface="Tahoma" charset="0"/>
            </a:endParaRPr>
          </a:p>
        </p:txBody>
      </p:sp>
      <p:sp>
        <p:nvSpPr>
          <p:cNvPr id="17" name="Textfeld 14"/>
          <p:cNvSpPr txBox="1">
            <a:spLocks noChangeArrowheads="1"/>
          </p:cNvSpPr>
          <p:nvPr userDrawn="1"/>
        </p:nvSpPr>
        <p:spPr bwMode="auto">
          <a:xfrm>
            <a:off x="-2188873" y="2404687"/>
            <a:ext cx="2103150" cy="2340722"/>
          </a:xfrm>
          <a:prstGeom prst="rect">
            <a:avLst/>
          </a:prstGeom>
          <a:solidFill>
            <a:srgbClr val="DD0C29"/>
          </a:solidFill>
          <a:ln>
            <a:no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FFFFFF"/>
                </a:solidFill>
                <a:cs typeface="Tahoma" charset="0"/>
              </a:rPr>
              <a:t>Handling </a:t>
            </a:r>
            <a:r>
              <a:rPr lang="de-DE" sz="1000" b="1" dirty="0" err="1">
                <a:solidFill>
                  <a:srgbClr val="FFFFFF"/>
                </a:solidFill>
                <a:cs typeface="Tahoma" charset="0"/>
              </a:rPr>
              <a:t>instructions</a:t>
            </a:r>
            <a:r>
              <a:rPr lang="de-DE" sz="1000" b="1" dirty="0">
                <a:solidFill>
                  <a:srgbClr val="FFFFFF"/>
                </a:solidFill>
                <a:cs typeface="Tahoma" charset="0"/>
              </a:rPr>
              <a:t>:</a:t>
            </a:r>
          </a:p>
          <a:p>
            <a:pPr eaLnBrk="1" fontAlgn="base" hangingPunct="1">
              <a:spcBef>
                <a:spcPct val="0"/>
              </a:spcBef>
              <a:spcAft>
                <a:spcPct val="0"/>
              </a:spcAft>
            </a:pPr>
            <a:r>
              <a:rPr lang="en-US" sz="800" dirty="0">
                <a:solidFill>
                  <a:srgbClr val="FFFFF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FFFFF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FFFFF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3" y="144001"/>
            <a:ext cx="8424001" cy="594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268"/>
            <a:ext cx="8424000" cy="3781167"/>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2163"/>
            <a:ext cx="5220000" cy="108033"/>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2163"/>
            <a:ext cx="180000" cy="108033"/>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94867"/>
            <a:ext cx="900000" cy="10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000000"/>
                </a:solidFill>
              </a:rPr>
              <a:t>© ZF Friedrichshafen AG</a:t>
            </a:r>
          </a:p>
        </p:txBody>
      </p:sp>
      <p:cxnSp>
        <p:nvCxnSpPr>
          <p:cNvPr id="8" name="Gerade Verbindung 7"/>
          <p:cNvCxnSpPr/>
          <p:nvPr userDrawn="1"/>
        </p:nvCxnSpPr>
        <p:spPr>
          <a:xfrm>
            <a:off x="360002" y="4723758"/>
            <a:ext cx="8424000" cy="53"/>
          </a:xfrm>
          <a:prstGeom prst="line">
            <a:avLst/>
          </a:prstGeom>
          <a:ln w="19050" cap="rnd">
            <a:solidFill>
              <a:schemeClr val="accent5"/>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60001" y="4802134"/>
            <a:ext cx="288000" cy="288089"/>
          </a:xfrm>
          <a:prstGeom prst="rect">
            <a:avLst/>
          </a:prstGeom>
        </p:spPr>
      </p:pic>
      <p:sp>
        <p:nvSpPr>
          <p:cNvPr id="23" name="novaPathPPTBox">
            <a:extLst>
              <a:ext uri="{FF2B5EF4-FFF2-40B4-BE49-F238E27FC236}">
                <a16:creationId xmlns:a16="http://schemas.microsoft.com/office/drawing/2014/main" id="{868A8DF2-797D-4FD0-A994-CDCA294802DE}"/>
              </a:ext>
            </a:extLst>
          </p:cNvPr>
          <p:cNvSpPr/>
          <p:nvPr userDrawn="1"/>
        </p:nvSpPr>
        <p:spPr>
          <a:xfrm>
            <a:off x="6438900" y="4965700"/>
            <a:ext cx="393700" cy="101600"/>
          </a:xfrm>
          <a:prstGeom prst="rect">
            <a:avLst/>
          </a:prstGeom>
          <a:noFill/>
          <a:ln w="12700" cap="flat" cmpd="sng" algn="ctr">
            <a:noFill/>
            <a:prstDash val="solid"/>
          </a:ln>
          <a:effectLst/>
          <a:extLst>
            <a:ext uri="{909E8E84-426E-40DD-AFC4-6F175D3DCCD1}">
              <a14:hiddenFill xmlns:a14="http://schemas.microsoft.com/office/drawing/2010/main">
                <a:solidFill>
                  <a:srgbClr val="7FD5F3"/>
                </a:solidFill>
              </a14:hiddenFill>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l" defTabSz="914400" eaLnBrk="1" fontAlgn="t" latinLnBrk="0" hangingPunct="1">
              <a:lnSpc>
                <a:spcPct val="100000"/>
              </a:lnSpc>
              <a:spcBef>
                <a:spcPts val="0"/>
              </a:spcBef>
              <a:spcAft>
                <a:spcPct val="0"/>
              </a:spcAft>
              <a:buClrTx/>
              <a:buSzTx/>
              <a:buFontTx/>
              <a:buNone/>
              <a:tabLst/>
            </a:pPr>
            <a:r>
              <a:rPr kumimoji="0" lang="en-US" sz="600" b="0" i="0" u="none" strike="noStrike" kern="0" cap="none" spc="0" normalizeH="0" baseline="0" noProof="0">
                <a:ln>
                  <a:noFill/>
                </a:ln>
                <a:solidFill>
                  <a:srgbClr val="000000"/>
                </a:solidFill>
                <a:effectLst/>
                <a:uLnTx/>
                <a:uFillTx/>
                <a:latin typeface="Tahoma" panose="020B0604030504040204" pitchFamily="34" charset="0"/>
                <a:ea typeface="+mn-ea"/>
                <a:cs typeface="Tahoma" pitchFamily="34" charset="0"/>
              </a:rPr>
              <a:t>Internal</a:t>
            </a:r>
            <a:endParaRPr kumimoji="0" lang="en-US" sz="600" b="0" i="0" u="none" strike="noStrike" kern="0" cap="none" spc="0" normalizeH="0" baseline="0" noProof="0" dirty="0" err="1">
              <a:ln>
                <a:noFill/>
              </a:ln>
              <a:solidFill>
                <a:srgbClr val="000000"/>
              </a:solidFill>
              <a:effectLst/>
              <a:uLnTx/>
              <a:uFillTx/>
              <a:latin typeface="Tahoma" panose="020B0604030504040204" pitchFamily="34" charset="0"/>
              <a:ea typeface="+mn-ea"/>
              <a:cs typeface="Tahoma" pitchFamily="34" charset="0"/>
            </a:endParaRPr>
          </a:p>
        </p:txBody>
      </p:sp>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84" r:id="rId13"/>
    <p:sldLayoutId id="2147483685" r:id="rId14"/>
    <p:sldLayoutId id="2147483686" r:id="rId15"/>
  </p:sldLayoutIdLst>
  <p:hf hdr="0" dt="0"/>
  <p:txStyles>
    <p:titleStyle>
      <a:lvl1pPr algn="l" defTabSz="914400" rtl="0" eaLnBrk="1" latinLnBrk="0" hangingPunct="1">
        <a:spcBef>
          <a:spcPct val="0"/>
        </a:spcBef>
        <a:buNone/>
        <a:defRPr sz="2000" b="1" kern="1200">
          <a:solidFill>
            <a:schemeClr val="tx2"/>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3.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4.jpeg"/><Relationship Id="rId5" Type="http://schemas.openxmlformats.org/officeDocument/2006/relationships/notesSlide" Target="../notesSlides/notesSlide18.xml"/><Relationship Id="rId4"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image" Target="../media/image6.jpe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notesSlide" Target="../notesSlides/notesSlide2.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slideLayout" Target="../slideLayouts/slideLayout15.xml"/><Relationship Id="rId30"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box">
            <a:extLst>
              <a:ext uri="{FF2B5EF4-FFF2-40B4-BE49-F238E27FC236}">
                <a16:creationId xmlns:a16="http://schemas.microsoft.com/office/drawing/2014/main" id="{2A68CA75-827D-47AA-8795-5621DFEE1216}"/>
              </a:ext>
            </a:extLst>
          </p:cNvPr>
          <p:cNvSpPr>
            <a:spLocks noGrp="1"/>
          </p:cNvSpPr>
          <p:nvPr>
            <p:ph type="ctrTitle"/>
          </p:nvPr>
        </p:nvSpPr>
        <p:spPr/>
        <p:txBody>
          <a:bodyPr/>
          <a:lstStyle/>
          <a:p>
            <a:r>
              <a:rPr lang="de-DE"/>
              <a:t>Platform Health Management(PHM)</a:t>
            </a:r>
            <a:endParaRPr lang="de-DE" dirty="0"/>
          </a:p>
        </p:txBody>
      </p:sp>
      <p:sp>
        <p:nvSpPr>
          <p:cNvPr id="12" name="Subtitle 11">
            <a:extLst>
              <a:ext uri="{FF2B5EF4-FFF2-40B4-BE49-F238E27FC236}">
                <a16:creationId xmlns:a16="http://schemas.microsoft.com/office/drawing/2014/main" id="{0CE77068-C1C6-4F88-96D7-D0ED37F3B7F8}"/>
              </a:ext>
            </a:extLst>
          </p:cNvPr>
          <p:cNvSpPr>
            <a:spLocks noGrp="1"/>
          </p:cNvSpPr>
          <p:nvPr>
            <p:ph type="subTitle" idx="1"/>
          </p:nvPr>
        </p:nvSpPr>
        <p:spPr/>
        <p:txBody>
          <a:bodyPr/>
          <a:lstStyle/>
          <a:p>
            <a:endParaRPr lang="en-US"/>
          </a:p>
        </p:txBody>
      </p:sp>
      <p:pic>
        <p:nvPicPr>
          <p:cNvPr id="10" name="Picture 2" descr="W:\70_MarComms\CD\Marke\Markenauftritt\Neuer Markenauftritt\08_Guidelines\PowerPoint\3_Corporate Presenter\3_Neue Titelfolien\stage_vision_magazine_OV_V2.jpg">
            <a:extLst>
              <a:ext uri="{FF2B5EF4-FFF2-40B4-BE49-F238E27FC236}">
                <a16:creationId xmlns:a16="http://schemas.microsoft.com/office/drawing/2014/main" id="{0E9A5032-9E1A-41CE-9372-C3FC5B2B1AA2}"/>
              </a:ext>
            </a:extLst>
          </p:cNvPr>
          <p:cNvPicPr>
            <a:picLocks noChangeAspect="1" noChangeArrowheads="1"/>
          </p:cNvPicPr>
          <p:nvPr>
            <p:custDataLst>
              <p:tags r:id="rId2"/>
            </p:custDataLst>
          </p:nvPr>
        </p:nvPicPr>
        <p:blipFill rotWithShape="1">
          <a:blip r:embed="rId5">
            <a:extLst>
              <a:ext uri="{28A0092B-C50C-407E-A947-70E740481C1C}">
                <a14:useLocalDpi xmlns:a14="http://schemas.microsoft.com/office/drawing/2010/main" val="0"/>
              </a:ext>
            </a:extLst>
          </a:blip>
          <a:srcRect l="868" t="36424" r="-868" b="26532"/>
          <a:stretch/>
        </p:blipFill>
        <p:spPr bwMode="auto">
          <a:xfrm>
            <a:off x="1" y="3240265"/>
            <a:ext cx="9144000" cy="19053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5681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Global Supervision Status</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10</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424000" cy="307519"/>
          </a:xfrm>
        </p:spPr>
        <p:txBody>
          <a:bodyPr/>
          <a:lstStyle/>
          <a:p>
            <a:pPr algn="just"/>
            <a:r>
              <a:rPr lang="en-IN" dirty="0"/>
              <a:t>Status that summarizes the Local Supervision Status </a:t>
            </a:r>
          </a:p>
          <a:p>
            <a:pPr algn="just"/>
            <a:r>
              <a:rPr lang="en-IN" dirty="0"/>
              <a:t>of all Supervised Entities of a software subsystem.</a:t>
            </a:r>
          </a:p>
          <a:p>
            <a:pPr algn="just"/>
            <a:endParaRPr lang="en-IN" dirty="0"/>
          </a:p>
          <a:p>
            <a:pPr algn="just"/>
            <a:endParaRPr lang="en-IN" dirty="0"/>
          </a:p>
        </p:txBody>
      </p:sp>
      <p:pic>
        <p:nvPicPr>
          <p:cNvPr id="7" name="Picture 6">
            <a:extLst>
              <a:ext uri="{FF2B5EF4-FFF2-40B4-BE49-F238E27FC236}">
                <a16:creationId xmlns:a16="http://schemas.microsoft.com/office/drawing/2014/main" id="{8A181341-4E10-477A-B0A4-6E1F696E0160}"/>
              </a:ext>
            </a:extLst>
          </p:cNvPr>
          <p:cNvPicPr>
            <a:picLocks noChangeAspect="1"/>
          </p:cNvPicPr>
          <p:nvPr/>
        </p:nvPicPr>
        <p:blipFill>
          <a:blip r:embed="rId4"/>
          <a:stretch>
            <a:fillRect/>
          </a:stretch>
        </p:blipFill>
        <p:spPr>
          <a:xfrm>
            <a:off x="4184073" y="710908"/>
            <a:ext cx="4350916" cy="3496850"/>
          </a:xfrm>
          <a:prstGeom prst="rect">
            <a:avLst/>
          </a:prstGeom>
        </p:spPr>
      </p:pic>
    </p:spTree>
    <p:custDataLst>
      <p:tags r:id="rId1"/>
    </p:custDataLst>
    <p:extLst>
      <p:ext uri="{BB962C8B-B14F-4D97-AF65-F5344CB8AC3E}">
        <p14:creationId xmlns:p14="http://schemas.microsoft.com/office/powerpoint/2010/main" val="6848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Global Supervision Status</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11</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4110398" cy="2745919"/>
          </a:xfrm>
        </p:spPr>
        <p:txBody>
          <a:bodyPr/>
          <a:lstStyle/>
          <a:p>
            <a:r>
              <a:rPr lang="en-IN" b="1" dirty="0"/>
              <a:t>SupervisionCycle: </a:t>
            </a:r>
            <a:r>
              <a:rPr lang="en-IN" dirty="0"/>
              <a:t>at which cycle the Global Supervision and its contained LocalSupervisions are executed (i.e. at which cycle the new state is determined)</a:t>
            </a:r>
          </a:p>
          <a:p>
            <a:r>
              <a:rPr lang="en-IN" b="1" dirty="0"/>
              <a:t>ExpiredSupervisionCyclesTolerance: </a:t>
            </a:r>
            <a:r>
              <a:rPr lang="en-IN" dirty="0"/>
              <a:t>maximum acceptable amount of Supervision Cycles in the global state GLOBAL_STATUS_EXPIRED before it is Considered GLOBAL_STATUS_STOPPED.</a:t>
            </a:r>
          </a:p>
          <a:p>
            <a:r>
              <a:rPr lang="en-IN" b="1" dirty="0"/>
              <a:t>FailedSupervisionCyclesTolerance: </a:t>
            </a:r>
            <a:r>
              <a:rPr lang="en-IN" dirty="0"/>
              <a:t>maximum acceptable amount of Supervision Cycles in the local state LOCAL_STATUS_FAILED before it is considered LOCAL_STATUS_EXPIRED.</a:t>
            </a:r>
          </a:p>
        </p:txBody>
      </p:sp>
      <p:pic>
        <p:nvPicPr>
          <p:cNvPr id="8" name="Picture 7">
            <a:extLst>
              <a:ext uri="{FF2B5EF4-FFF2-40B4-BE49-F238E27FC236}">
                <a16:creationId xmlns:a16="http://schemas.microsoft.com/office/drawing/2014/main" id="{866C96F2-306E-4F38-B7B6-DF62BFC74C4A}"/>
              </a:ext>
            </a:extLst>
          </p:cNvPr>
          <p:cNvPicPr>
            <a:picLocks noChangeAspect="1"/>
          </p:cNvPicPr>
          <p:nvPr/>
        </p:nvPicPr>
        <p:blipFill>
          <a:blip r:embed="rId4"/>
          <a:stretch>
            <a:fillRect/>
          </a:stretch>
        </p:blipFill>
        <p:spPr>
          <a:xfrm>
            <a:off x="4884000" y="1171787"/>
            <a:ext cx="3810001" cy="2964386"/>
          </a:xfrm>
          <a:prstGeom prst="rect">
            <a:avLst/>
          </a:prstGeom>
        </p:spPr>
      </p:pic>
    </p:spTree>
    <p:custDataLst>
      <p:tags r:id="rId1"/>
    </p:custDataLst>
    <p:extLst>
      <p:ext uri="{BB962C8B-B14F-4D97-AF65-F5344CB8AC3E}">
        <p14:creationId xmlns:p14="http://schemas.microsoft.com/office/powerpoint/2010/main" val="30411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Health Channel</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12</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783998" cy="693599"/>
          </a:xfrm>
        </p:spPr>
        <p:txBody>
          <a:bodyPr/>
          <a:lstStyle/>
          <a:p>
            <a:pPr algn="just"/>
            <a:r>
              <a:rPr lang="en-IN" dirty="0"/>
              <a:t>Health Channels is an information that is being monitored or that has already been determined by the supplier and classified according to the possible health status values.</a:t>
            </a:r>
          </a:p>
          <a:p>
            <a:pPr algn="just"/>
            <a:r>
              <a:rPr lang="en-IN" dirty="0"/>
              <a:t>Health Status represents a possible value of the Health Channel.</a:t>
            </a:r>
          </a:p>
          <a:p>
            <a:endParaRPr lang="en-IN" dirty="0"/>
          </a:p>
          <a:p>
            <a:endParaRPr lang="en-IN" dirty="0"/>
          </a:p>
        </p:txBody>
      </p:sp>
      <p:pic>
        <p:nvPicPr>
          <p:cNvPr id="9" name="Picture 8">
            <a:extLst>
              <a:ext uri="{FF2B5EF4-FFF2-40B4-BE49-F238E27FC236}">
                <a16:creationId xmlns:a16="http://schemas.microsoft.com/office/drawing/2014/main" id="{C62B3C21-D702-407D-A911-01DD3131FD06}"/>
              </a:ext>
            </a:extLst>
          </p:cNvPr>
          <p:cNvPicPr>
            <a:picLocks noChangeAspect="1"/>
          </p:cNvPicPr>
          <p:nvPr/>
        </p:nvPicPr>
        <p:blipFill>
          <a:blip r:embed="rId4"/>
          <a:stretch>
            <a:fillRect/>
          </a:stretch>
        </p:blipFill>
        <p:spPr>
          <a:xfrm>
            <a:off x="831056" y="1912873"/>
            <a:ext cx="7356980" cy="2054949"/>
          </a:xfrm>
          <a:prstGeom prst="rect">
            <a:avLst/>
          </a:prstGeom>
        </p:spPr>
      </p:pic>
    </p:spTree>
    <p:custDataLst>
      <p:tags r:id="rId1"/>
    </p:custDataLst>
    <p:extLst>
      <p:ext uri="{BB962C8B-B14F-4D97-AF65-F5344CB8AC3E}">
        <p14:creationId xmlns:p14="http://schemas.microsoft.com/office/powerpoint/2010/main" val="120246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Arbitration</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13</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783998" cy="307519"/>
          </a:xfrm>
        </p:spPr>
        <p:txBody>
          <a:bodyPr/>
          <a:lstStyle/>
          <a:p>
            <a:r>
              <a:rPr lang="en-IN" dirty="0"/>
              <a:t>The Phm Arbitration defines the expressions and rules to calculate a logical statement from a set of input Health Channels. The results of these calculations are used to define the triggering of specific actions by the Platform Health Management</a:t>
            </a:r>
          </a:p>
          <a:p>
            <a:endParaRPr lang="en-IN" b="1" dirty="0"/>
          </a:p>
        </p:txBody>
      </p:sp>
      <p:pic>
        <p:nvPicPr>
          <p:cNvPr id="7" name="Picture 6">
            <a:extLst>
              <a:ext uri="{FF2B5EF4-FFF2-40B4-BE49-F238E27FC236}">
                <a16:creationId xmlns:a16="http://schemas.microsoft.com/office/drawing/2014/main" id="{ACC2AB7E-1AC1-4837-8583-1BB3B8D07B69}"/>
              </a:ext>
            </a:extLst>
          </p:cNvPr>
          <p:cNvPicPr>
            <a:picLocks noChangeAspect="1"/>
          </p:cNvPicPr>
          <p:nvPr/>
        </p:nvPicPr>
        <p:blipFill>
          <a:blip r:embed="rId4"/>
          <a:stretch>
            <a:fillRect/>
          </a:stretch>
        </p:blipFill>
        <p:spPr>
          <a:xfrm>
            <a:off x="1548998" y="1902187"/>
            <a:ext cx="5837649" cy="2378633"/>
          </a:xfrm>
          <a:prstGeom prst="rect">
            <a:avLst/>
          </a:prstGeom>
        </p:spPr>
      </p:pic>
    </p:spTree>
    <p:custDataLst>
      <p:tags r:id="rId1"/>
    </p:custDataLst>
    <p:extLst>
      <p:ext uri="{BB962C8B-B14F-4D97-AF65-F5344CB8AC3E}">
        <p14:creationId xmlns:p14="http://schemas.microsoft.com/office/powerpoint/2010/main" val="423184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Arbitration</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14</a:t>
            </a:fld>
            <a:endParaRPr lang="en-US" dirty="0"/>
          </a:p>
        </p:txBody>
      </p:sp>
      <p:pic>
        <p:nvPicPr>
          <p:cNvPr id="8" name="Content Placeholder 4">
            <a:extLst>
              <a:ext uri="{FF2B5EF4-FFF2-40B4-BE49-F238E27FC236}">
                <a16:creationId xmlns:a16="http://schemas.microsoft.com/office/drawing/2014/main" id="{6944CD12-786B-419A-A37F-987C5D9E8AEA}"/>
              </a:ext>
            </a:extLst>
          </p:cNvPr>
          <p:cNvPicPr>
            <a:picLocks noGrp="1" noChangeAspect="1"/>
          </p:cNvPicPr>
          <p:nvPr>
            <p:ph idx="1"/>
          </p:nvPr>
        </p:nvPicPr>
        <p:blipFill>
          <a:blip r:embed="rId4"/>
          <a:stretch>
            <a:fillRect/>
          </a:stretch>
        </p:blipFill>
        <p:spPr>
          <a:xfrm>
            <a:off x="1022773" y="792480"/>
            <a:ext cx="6841067" cy="3799839"/>
          </a:xfrm>
          <a:prstGeom prst="rect">
            <a:avLst/>
          </a:prstGeom>
        </p:spPr>
      </p:pic>
    </p:spTree>
    <p:custDataLst>
      <p:tags r:id="rId1"/>
    </p:custDataLst>
    <p:extLst>
      <p:ext uri="{BB962C8B-B14F-4D97-AF65-F5344CB8AC3E}">
        <p14:creationId xmlns:p14="http://schemas.microsoft.com/office/powerpoint/2010/main" val="127389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Action List</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15</a:t>
            </a:fld>
            <a:endParaRPr lang="en-US" dirty="0"/>
          </a:p>
        </p:txBody>
      </p:sp>
      <p:sp>
        <p:nvSpPr>
          <p:cNvPr id="3" name="Content Placeholder 2">
            <a:extLst>
              <a:ext uri="{FF2B5EF4-FFF2-40B4-BE49-F238E27FC236}">
                <a16:creationId xmlns:a16="http://schemas.microsoft.com/office/drawing/2014/main" id="{B6A8F0F1-01C1-47AC-9746-716D8B811CCC}"/>
              </a:ext>
            </a:extLst>
          </p:cNvPr>
          <p:cNvSpPr>
            <a:spLocks noGrp="1"/>
          </p:cNvSpPr>
          <p:nvPr>
            <p:ph idx="1"/>
          </p:nvPr>
        </p:nvSpPr>
        <p:spPr>
          <a:xfrm>
            <a:off x="360002" y="864268"/>
            <a:ext cx="3724318" cy="3781167"/>
          </a:xfrm>
        </p:spPr>
        <p:txBody>
          <a:bodyPr/>
          <a:lstStyle/>
          <a:p>
            <a:r>
              <a:rPr lang="en-IN" dirty="0"/>
              <a:t>The Action List collects an ordered list of Action Items to be executed when the Action List is executed.</a:t>
            </a:r>
          </a:p>
          <a:p>
            <a:pPr marL="514350" indent="-514350" algn="just">
              <a:buFont typeface="+mj-lt"/>
              <a:buAutoNum type="arabicPeriod"/>
            </a:pPr>
            <a:r>
              <a:rPr lang="en-IN" b="1" dirty="0"/>
              <a:t>Restart Application/Process</a:t>
            </a:r>
          </a:p>
          <a:p>
            <a:pPr marL="514350" indent="-514350" algn="just">
              <a:buFont typeface="+mj-lt"/>
              <a:buAutoNum type="arabicPeriod"/>
            </a:pPr>
            <a:r>
              <a:rPr lang="en-IN" b="1" dirty="0"/>
              <a:t>Reset Platform Software </a:t>
            </a:r>
          </a:p>
          <a:p>
            <a:pPr marL="514350" indent="-514350" algn="just">
              <a:buFont typeface="+mj-lt"/>
              <a:buAutoNum type="arabicPeriod"/>
            </a:pPr>
            <a:r>
              <a:rPr lang="en-IN" b="1" dirty="0"/>
              <a:t>Hardware Watchdog Reset </a:t>
            </a:r>
          </a:p>
          <a:p>
            <a:pPr marL="514350" indent="-514350" algn="just">
              <a:buFont typeface="+mj-lt"/>
              <a:buAutoNum type="arabicPeriod"/>
            </a:pPr>
            <a:r>
              <a:rPr lang="en-IN" b="1" dirty="0"/>
              <a:t>Recovery Via Application</a:t>
            </a:r>
          </a:p>
          <a:p>
            <a:pPr marL="514350" indent="-514350" algn="just">
              <a:buFont typeface="+mj-lt"/>
              <a:buAutoNum type="arabicPeriod"/>
            </a:pPr>
            <a:endParaRPr lang="en-IN" b="1" dirty="0"/>
          </a:p>
          <a:p>
            <a:pPr marL="514350" indent="-514350" algn="just">
              <a:buFont typeface="+mj-lt"/>
              <a:buAutoNum type="arabicPeriod"/>
            </a:pPr>
            <a:endParaRPr lang="en-IN" b="1" dirty="0"/>
          </a:p>
          <a:p>
            <a:pPr marL="514350" indent="-514350" algn="just">
              <a:buFont typeface="+mj-lt"/>
              <a:buAutoNum type="arabicPeriod"/>
            </a:pPr>
            <a:endParaRPr lang="en-IN" dirty="0"/>
          </a:p>
          <a:p>
            <a:pPr marL="514350" indent="-514350" algn="just">
              <a:buFont typeface="+mj-lt"/>
              <a:buAutoNum type="arabicPeriod"/>
            </a:pPr>
            <a:endParaRPr lang="en-IN" dirty="0"/>
          </a:p>
          <a:p>
            <a:endParaRPr lang="en-IN" dirty="0"/>
          </a:p>
        </p:txBody>
      </p:sp>
      <p:pic>
        <p:nvPicPr>
          <p:cNvPr id="9" name="Picture 8">
            <a:extLst>
              <a:ext uri="{FF2B5EF4-FFF2-40B4-BE49-F238E27FC236}">
                <a16:creationId xmlns:a16="http://schemas.microsoft.com/office/drawing/2014/main" id="{ACDC203A-9769-4308-AD7D-6A32B3FF2334}"/>
              </a:ext>
            </a:extLst>
          </p:cNvPr>
          <p:cNvPicPr>
            <a:picLocks noChangeAspect="1"/>
          </p:cNvPicPr>
          <p:nvPr/>
        </p:nvPicPr>
        <p:blipFill>
          <a:blip r:embed="rId4"/>
          <a:stretch>
            <a:fillRect/>
          </a:stretch>
        </p:blipFill>
        <p:spPr>
          <a:xfrm>
            <a:off x="4870003" y="662519"/>
            <a:ext cx="3823998" cy="3564750"/>
          </a:xfrm>
          <a:prstGeom prst="rect">
            <a:avLst/>
          </a:prstGeom>
        </p:spPr>
      </p:pic>
    </p:spTree>
    <p:custDataLst>
      <p:tags r:id="rId1"/>
    </p:custDataLst>
    <p:extLst>
      <p:ext uri="{BB962C8B-B14F-4D97-AF65-F5344CB8AC3E}">
        <p14:creationId xmlns:p14="http://schemas.microsoft.com/office/powerpoint/2010/main" val="413662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Recovery Actions</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16</a:t>
            </a:fld>
            <a:endParaRPr lang="en-US" dirty="0"/>
          </a:p>
        </p:txBody>
      </p:sp>
      <p:pic>
        <p:nvPicPr>
          <p:cNvPr id="7" name="Content Placeholder 4">
            <a:extLst>
              <a:ext uri="{FF2B5EF4-FFF2-40B4-BE49-F238E27FC236}">
                <a16:creationId xmlns:a16="http://schemas.microsoft.com/office/drawing/2014/main" id="{79105FBD-49F1-4331-BBFC-480A54290913}"/>
              </a:ext>
            </a:extLst>
          </p:cNvPr>
          <p:cNvPicPr>
            <a:picLocks noGrp="1" noChangeAspect="1"/>
          </p:cNvPicPr>
          <p:nvPr>
            <p:ph idx="1"/>
          </p:nvPr>
        </p:nvPicPr>
        <p:blipFill>
          <a:blip r:embed="rId4"/>
          <a:stretch>
            <a:fillRect/>
          </a:stretch>
        </p:blipFill>
        <p:spPr>
          <a:xfrm>
            <a:off x="929391" y="710908"/>
            <a:ext cx="6728254" cy="3222429"/>
          </a:xfrm>
          <a:prstGeom prst="rect">
            <a:avLst/>
          </a:prstGeom>
        </p:spPr>
      </p:pic>
    </p:spTree>
    <p:custDataLst>
      <p:tags r:id="rId1"/>
    </p:custDataLst>
    <p:extLst>
      <p:ext uri="{BB962C8B-B14F-4D97-AF65-F5344CB8AC3E}">
        <p14:creationId xmlns:p14="http://schemas.microsoft.com/office/powerpoint/2010/main" val="61914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APIs</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17</a:t>
            </a:fld>
            <a:endParaRPr lang="en-US" dirty="0"/>
          </a:p>
        </p:txBody>
      </p:sp>
      <p:sp>
        <p:nvSpPr>
          <p:cNvPr id="3" name="Content Placeholder 2">
            <a:extLst>
              <a:ext uri="{FF2B5EF4-FFF2-40B4-BE49-F238E27FC236}">
                <a16:creationId xmlns:a16="http://schemas.microsoft.com/office/drawing/2014/main" id="{8293FF55-97F5-4996-B634-4F0EA01C1938}"/>
              </a:ext>
            </a:extLst>
          </p:cNvPr>
          <p:cNvSpPr>
            <a:spLocks noGrp="1"/>
          </p:cNvSpPr>
          <p:nvPr>
            <p:ph idx="1"/>
          </p:nvPr>
        </p:nvSpPr>
        <p:spPr>
          <a:xfrm>
            <a:off x="360002" y="864269"/>
            <a:ext cx="8424000" cy="1167732"/>
          </a:xfrm>
        </p:spPr>
        <p:txBody>
          <a:bodyPr/>
          <a:lstStyle/>
          <a:p>
            <a:pPr marL="514350" indent="-514350">
              <a:buFont typeface="+mj-lt"/>
              <a:buAutoNum type="arabicPeriod"/>
            </a:pPr>
            <a:r>
              <a:rPr lang="en-IN" dirty="0"/>
              <a:t>void ReportCheckpoint(Enum t);</a:t>
            </a:r>
          </a:p>
          <a:p>
            <a:pPr marL="514350" indent="-514350">
              <a:buFont typeface="+mj-lt"/>
              <a:buAutoNum type="arabicPeriod"/>
            </a:pPr>
            <a:r>
              <a:rPr lang="en-IN" dirty="0"/>
              <a:t>LocalSupervisionStatus GetLocalSupervisionStatus();</a:t>
            </a:r>
          </a:p>
          <a:p>
            <a:pPr marL="514350" indent="-514350">
              <a:buFont typeface="+mj-lt"/>
              <a:buAutoNum type="arabicPeriod"/>
            </a:pPr>
            <a:r>
              <a:rPr lang="en-IN" dirty="0"/>
              <a:t>GlobalSupervisionStatus GetGlobalSupervisionStatus();</a:t>
            </a:r>
          </a:p>
          <a:p>
            <a:pPr marL="514350" indent="-514350">
              <a:buFont typeface="+mj-lt"/>
              <a:buAutoNum type="arabicPeriod"/>
            </a:pPr>
            <a:r>
              <a:rPr lang="en-IN" dirty="0"/>
              <a:t>void ReportHealthStatus(Enum t);</a:t>
            </a:r>
          </a:p>
          <a:p>
            <a:endParaRPr lang="en-IN" dirty="0"/>
          </a:p>
        </p:txBody>
      </p:sp>
    </p:spTree>
    <p:custDataLst>
      <p:tags r:id="rId1"/>
    </p:custDataLst>
    <p:extLst>
      <p:ext uri="{BB962C8B-B14F-4D97-AF65-F5344CB8AC3E}">
        <p14:creationId xmlns:p14="http://schemas.microsoft.com/office/powerpoint/2010/main" val="1086129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custDataLst>
              <p:tags r:id="rId2"/>
            </p:custDataLst>
          </p:nvPr>
        </p:nvGrpSpPr>
        <p:grpSpPr>
          <a:xfrm>
            <a:off x="0" y="0"/>
            <a:ext cx="9144000" cy="5145088"/>
            <a:chOff x="0" y="0"/>
            <a:chExt cx="9144000" cy="5143500"/>
          </a:xfrm>
        </p:grpSpPr>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p:cNvGrpSpPr/>
            <p:nvPr/>
          </p:nvGrpSpPr>
          <p:grpSpPr>
            <a:xfrm>
              <a:off x="360002" y="4722300"/>
              <a:ext cx="8424000" cy="366353"/>
              <a:chOff x="360001" y="4722299"/>
              <a:chExt cx="8424000" cy="366353"/>
            </a:xfrm>
          </p:grpSpPr>
          <p:sp>
            <p:nvSpPr>
              <p:cNvPr id="12"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ts val="800"/>
                  </a:lnSpc>
                </a:pPr>
                <a:r>
                  <a:rPr lang="en-US" sz="600" dirty="0">
                    <a:solidFill>
                      <a:srgbClr val="FFFFFF"/>
                    </a:solidFill>
                    <a:latin typeface="Tahoma" panose="020B0604030504040204" pitchFamily="34" charset="0"/>
                  </a:rPr>
                  <a:t>© ZF Friedrichshafen AG</a:t>
                </a:r>
              </a:p>
            </p:txBody>
          </p:sp>
          <p:cxnSp>
            <p:nvCxnSpPr>
              <p:cNvPr id="13" name="Gerade Verbindung 12"/>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4" name="Grafik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grpSp>
      <p:sp>
        <p:nvSpPr>
          <p:cNvPr id="2" name="Textplatzhalter 1"/>
          <p:cNvSpPr>
            <a:spLocks noGrp="1"/>
          </p:cNvSpPr>
          <p:nvPr>
            <p:ph type="body" sz="quarter" idx="12"/>
          </p:nvPr>
        </p:nvSpPr>
        <p:spPr/>
        <p:txBody>
          <a:bodyPr/>
          <a:lstStyle/>
          <a:p>
            <a:endParaRPr lang="en-US" dirty="0"/>
          </a:p>
        </p:txBody>
      </p:sp>
      <p:sp>
        <p:nvSpPr>
          <p:cNvPr id="6" name="Fußzeilenplatzhalter 5"/>
          <p:cNvSpPr>
            <a:spLocks noGrp="1"/>
          </p:cNvSpPr>
          <p:nvPr>
            <p:ph type="ftr" sz="quarter" idx="10"/>
          </p:nvPr>
        </p:nvSpPr>
        <p:spPr/>
        <p:txBody>
          <a:bodyPr/>
          <a:lstStyle/>
          <a:p>
            <a:pPr>
              <a:lnSpc>
                <a:spcPts val="800"/>
              </a:lnSpc>
            </a:pPr>
            <a:r>
              <a:rPr lang="en-US"/>
              <a:t>2021-05-03 | Platform Health Management(PHM)</a:t>
            </a:r>
            <a:endParaRPr lang="en-US" dirty="0"/>
          </a:p>
        </p:txBody>
      </p:sp>
      <p:sp>
        <p:nvSpPr>
          <p:cNvPr id="7" name="Foliennummernplatzhalter 6"/>
          <p:cNvSpPr>
            <a:spLocks noGrp="1"/>
          </p:cNvSpPr>
          <p:nvPr>
            <p:ph type="sldNum" sz="quarter" idx="11"/>
          </p:nvPr>
        </p:nvSpPr>
        <p:spPr/>
        <p:txBody>
          <a:bodyPr/>
          <a:lstStyle/>
          <a:p>
            <a:pPr algn="r">
              <a:lnSpc>
                <a:spcPts val="800"/>
              </a:lnSpc>
            </a:pPr>
            <a:fld id="{D985BC7C-F6A2-4FED-9217-735A5E10A319}" type="slidenum">
              <a:rPr lang="en-US" smtClean="0"/>
              <a:pPr algn="r">
                <a:lnSpc>
                  <a:spcPts val="800"/>
                </a:lnSpc>
              </a:pPr>
              <a:t>18</a:t>
            </a:fld>
            <a:endParaRPr lang="en-US" dirty="0"/>
          </a:p>
        </p:txBody>
      </p:sp>
      <p:sp>
        <p:nvSpPr>
          <p:cNvPr id="8" name="Textfeld 7"/>
          <p:cNvSpPr txBox="1"/>
          <p:nvPr/>
        </p:nvSpPr>
        <p:spPr bwMode="black">
          <a:xfrm>
            <a:off x="360002" y="3614912"/>
            <a:ext cx="2673397" cy="1030523"/>
          </a:xfrm>
          <a:prstGeom prst="rect">
            <a:avLst/>
          </a:prstGeom>
        </p:spPr>
        <p:txBody>
          <a:bodyPr wrap="square" lIns="0" tIns="0" rIns="0" bIns="0" rtlCol="0" anchor="b" anchorCtr="0">
            <a:noAutofit/>
          </a:bodyPr>
          <a:lstStyle/>
          <a:p>
            <a:pPr>
              <a:lnSpc>
                <a:spcPts val="900"/>
              </a:lnSpc>
            </a:pPr>
            <a:r>
              <a:rPr lang="en-US" sz="600" dirty="0">
                <a:solidFill>
                  <a:schemeClr val="bg1"/>
                </a:solidFill>
              </a:rPr>
              <a:t>ZF Friedrichshafen AG </a:t>
            </a:r>
            <a:r>
              <a:rPr lang="en-US" sz="600" dirty="0" err="1">
                <a:solidFill>
                  <a:schemeClr val="bg1"/>
                </a:solidFill>
              </a:rPr>
              <a:t>behält</a:t>
            </a:r>
            <a:r>
              <a:rPr lang="en-US" sz="600" dirty="0">
                <a:solidFill>
                  <a:schemeClr val="bg1"/>
                </a:solidFill>
              </a:rPr>
              <a:t> </a:t>
            </a:r>
            <a:r>
              <a:rPr lang="en-US" sz="600" dirty="0" err="1">
                <a:solidFill>
                  <a:schemeClr val="bg1"/>
                </a:solidFill>
              </a:rPr>
              <a:t>sich</a:t>
            </a:r>
            <a:r>
              <a:rPr lang="en-US" sz="600" dirty="0">
                <a:solidFill>
                  <a:schemeClr val="bg1"/>
                </a:solidFill>
              </a:rPr>
              <a:t> </a:t>
            </a:r>
            <a:r>
              <a:rPr lang="en-US" sz="600" dirty="0" err="1">
                <a:solidFill>
                  <a:schemeClr val="bg1"/>
                </a:solidFill>
              </a:rPr>
              <a:t>sämtliche</a:t>
            </a:r>
            <a:r>
              <a:rPr lang="en-US" sz="600" dirty="0">
                <a:solidFill>
                  <a:schemeClr val="bg1"/>
                </a:solidFill>
              </a:rPr>
              <a:t> </a:t>
            </a:r>
            <a:r>
              <a:rPr lang="en-US" sz="600" dirty="0" err="1">
                <a:solidFill>
                  <a:schemeClr val="bg1"/>
                </a:solidFill>
              </a:rPr>
              <a:t>Rechte</a:t>
            </a:r>
            <a:r>
              <a:rPr lang="en-US" sz="600" dirty="0">
                <a:solidFill>
                  <a:schemeClr val="bg1"/>
                </a:solidFill>
              </a:rPr>
              <a:t> an den </a:t>
            </a:r>
            <a:r>
              <a:rPr lang="en-US" sz="600" dirty="0" err="1">
                <a:solidFill>
                  <a:schemeClr val="bg1"/>
                </a:solidFill>
              </a:rPr>
              <a:t>gezeigten</a:t>
            </a:r>
            <a:r>
              <a:rPr lang="en-US" sz="600" dirty="0">
                <a:solidFill>
                  <a:schemeClr val="bg1"/>
                </a:solidFill>
              </a:rPr>
              <a:t> </a:t>
            </a:r>
            <a:r>
              <a:rPr lang="en-US" sz="600" dirty="0" err="1">
                <a:solidFill>
                  <a:schemeClr val="bg1"/>
                </a:solidFill>
              </a:rPr>
              <a:t>technischen</a:t>
            </a:r>
            <a:r>
              <a:rPr lang="en-US" sz="600" dirty="0">
                <a:solidFill>
                  <a:schemeClr val="bg1"/>
                </a:solidFill>
              </a:rPr>
              <a:t> </a:t>
            </a:r>
            <a:r>
              <a:rPr lang="en-US" sz="600" dirty="0" err="1">
                <a:solidFill>
                  <a:schemeClr val="bg1"/>
                </a:solidFill>
              </a:rPr>
              <a:t>Informationen</a:t>
            </a:r>
            <a:r>
              <a:rPr lang="en-US" sz="600" dirty="0">
                <a:solidFill>
                  <a:schemeClr val="bg1"/>
                </a:solidFill>
              </a:rPr>
              <a:t> </a:t>
            </a:r>
            <a:r>
              <a:rPr lang="en-US" sz="600" dirty="0" err="1">
                <a:solidFill>
                  <a:schemeClr val="bg1"/>
                </a:solidFill>
              </a:rPr>
              <a:t>einschließlich</a:t>
            </a:r>
            <a:r>
              <a:rPr lang="en-US" sz="600" dirty="0">
                <a:solidFill>
                  <a:schemeClr val="bg1"/>
                </a:solidFill>
              </a:rPr>
              <a:t> der </a:t>
            </a:r>
            <a:r>
              <a:rPr lang="en-US" sz="600" dirty="0" err="1">
                <a:solidFill>
                  <a:schemeClr val="bg1"/>
                </a:solidFill>
              </a:rPr>
              <a:t>Rechte</a:t>
            </a:r>
            <a:r>
              <a:rPr lang="en-US" sz="600" dirty="0">
                <a:solidFill>
                  <a:schemeClr val="bg1"/>
                </a:solidFill>
              </a:rPr>
              <a:t> </a:t>
            </a:r>
            <a:r>
              <a:rPr lang="en-US" sz="600" dirty="0" err="1">
                <a:solidFill>
                  <a:schemeClr val="bg1"/>
                </a:solidFill>
              </a:rPr>
              <a:t>zur</a:t>
            </a:r>
            <a:r>
              <a:rPr lang="en-US" sz="600" dirty="0">
                <a:solidFill>
                  <a:schemeClr val="bg1"/>
                </a:solidFill>
              </a:rPr>
              <a:t> </a:t>
            </a:r>
            <a:r>
              <a:rPr lang="en-US" sz="600" dirty="0" err="1">
                <a:solidFill>
                  <a:schemeClr val="bg1"/>
                </a:solidFill>
              </a:rPr>
              <a:t>Hinterlegung</a:t>
            </a:r>
            <a:r>
              <a:rPr lang="en-US" sz="600" dirty="0">
                <a:solidFill>
                  <a:schemeClr val="bg1"/>
                </a:solidFill>
              </a:rPr>
              <a:t> von </a:t>
            </a:r>
            <a:r>
              <a:rPr lang="en-US" sz="600" dirty="0" err="1">
                <a:solidFill>
                  <a:schemeClr val="bg1"/>
                </a:solidFill>
              </a:rPr>
              <a:t>Schutzrechtsanmeldungen</a:t>
            </a:r>
            <a:r>
              <a:rPr lang="en-US" sz="600" dirty="0">
                <a:solidFill>
                  <a:schemeClr val="bg1"/>
                </a:solidFill>
              </a:rPr>
              <a:t> und an </a:t>
            </a:r>
            <a:r>
              <a:rPr lang="en-US" sz="600" dirty="0" err="1">
                <a:solidFill>
                  <a:schemeClr val="bg1"/>
                </a:solidFill>
              </a:rPr>
              <a:t>daraus</a:t>
            </a:r>
            <a:r>
              <a:rPr lang="en-US" sz="600" dirty="0">
                <a:solidFill>
                  <a:schemeClr val="bg1"/>
                </a:solidFill>
              </a:rPr>
              <a:t> </a:t>
            </a:r>
            <a:r>
              <a:rPr lang="en-US" sz="600" dirty="0" err="1">
                <a:solidFill>
                  <a:schemeClr val="bg1"/>
                </a:solidFill>
              </a:rPr>
              <a:t>entstehenden</a:t>
            </a:r>
            <a:r>
              <a:rPr lang="en-US" sz="600" dirty="0">
                <a:solidFill>
                  <a:schemeClr val="bg1"/>
                </a:solidFill>
              </a:rPr>
              <a:t> </a:t>
            </a:r>
            <a:r>
              <a:rPr lang="en-US" sz="600" dirty="0" err="1">
                <a:solidFill>
                  <a:schemeClr val="bg1"/>
                </a:solidFill>
              </a:rPr>
              <a:t>Schutzrechten</a:t>
            </a:r>
            <a:r>
              <a:rPr lang="en-US" sz="600" dirty="0">
                <a:solidFill>
                  <a:schemeClr val="bg1"/>
                </a:solidFill>
              </a:rPr>
              <a:t> </a:t>
            </a:r>
            <a:r>
              <a:rPr lang="en-US" sz="600" dirty="0" err="1">
                <a:solidFill>
                  <a:schemeClr val="bg1"/>
                </a:solidFill>
              </a:rPr>
              <a:t>im</a:t>
            </a:r>
            <a:r>
              <a:rPr lang="en-US" sz="600" dirty="0">
                <a:solidFill>
                  <a:schemeClr val="bg1"/>
                </a:solidFill>
              </a:rPr>
              <a:t> </a:t>
            </a:r>
            <a:br>
              <a:rPr lang="en-US" sz="600" dirty="0">
                <a:solidFill>
                  <a:schemeClr val="bg1"/>
                </a:solidFill>
              </a:rPr>
            </a:br>
            <a:r>
              <a:rPr lang="en-US" sz="600" dirty="0">
                <a:solidFill>
                  <a:schemeClr val="bg1"/>
                </a:solidFill>
              </a:rPr>
              <a:t>In- und </a:t>
            </a:r>
            <a:r>
              <a:rPr lang="en-US" sz="600" dirty="0" err="1">
                <a:solidFill>
                  <a:schemeClr val="bg1"/>
                </a:solidFill>
              </a:rPr>
              <a:t>Ausland</a:t>
            </a:r>
            <a:r>
              <a:rPr lang="en-US" sz="600" dirty="0">
                <a:solidFill>
                  <a:schemeClr val="bg1"/>
                </a:solidFill>
              </a:rPr>
              <a:t> </a:t>
            </a:r>
            <a:r>
              <a:rPr lang="en-US" sz="600" dirty="0" err="1">
                <a:solidFill>
                  <a:schemeClr val="bg1"/>
                </a:solidFill>
              </a:rPr>
              <a:t>vor</a:t>
            </a:r>
            <a:r>
              <a:rPr lang="en-US" sz="600" dirty="0">
                <a:solidFill>
                  <a:schemeClr val="bg1"/>
                </a:solidFill>
              </a:rPr>
              <a:t>.</a:t>
            </a:r>
          </a:p>
          <a:p>
            <a:pPr>
              <a:lnSpc>
                <a:spcPts val="900"/>
              </a:lnSpc>
            </a:pPr>
            <a:r>
              <a:rPr lang="en-US" sz="600" dirty="0">
                <a:solidFill>
                  <a:schemeClr val="bg1"/>
                </a:solidFill>
              </a:rPr>
              <a:t>ZF Friedrichshafen AG reserves all rights regarding the shown technical information including the right to file industrial property right applications and the industrial property rights resulting from these in Germany and abroad.</a:t>
            </a:r>
          </a:p>
        </p:txBody>
      </p:sp>
      <p:grpSp>
        <p:nvGrpSpPr>
          <p:cNvPr id="3" name="Gruppieren 2"/>
          <p:cNvGrpSpPr/>
          <p:nvPr>
            <p:custDataLst>
              <p:tags r:id="rId3"/>
            </p:custDataLst>
          </p:nvPr>
        </p:nvGrpSpPr>
        <p:grpSpPr>
          <a:xfrm>
            <a:off x="360001" y="438286"/>
            <a:ext cx="6706587" cy="1107657"/>
            <a:chOff x="360000" y="438150"/>
            <a:chExt cx="6706587" cy="1107315"/>
          </a:xfrm>
        </p:grpSpPr>
        <p:pic>
          <p:nvPicPr>
            <p:cNvPr id="16"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3937" t="8519" r="22719" b="69953"/>
            <a:stretch/>
          </p:blipFill>
          <p:spPr bwMode="auto">
            <a:xfrm>
              <a:off x="360000" y="438150"/>
              <a:ext cx="6706587" cy="1107315"/>
            </a:xfrm>
            <a:prstGeom prst="rect">
              <a:avLst/>
            </a:prstGeom>
            <a:noFill/>
            <a:extLst>
              <a:ext uri="{909E8E84-426E-40DD-AFC4-6F175D3DCCD1}">
                <a14:hiddenFill xmlns:a14="http://schemas.microsoft.com/office/drawing/2010/main">
                  <a:solidFill>
                    <a:srgbClr val="FFFFFF"/>
                  </a:solidFill>
                </a14:hiddenFill>
              </a:ext>
            </a:extLst>
          </p:spPr>
        </p:pic>
        <p:sp>
          <p:nvSpPr>
            <p:cNvPr id="18" name="Textplatzhalter 2"/>
            <p:cNvSpPr txBox="1">
              <a:spLocks/>
            </p:cNvSpPr>
            <p:nvPr/>
          </p:nvSpPr>
          <p:spPr bwMode="gray">
            <a:xfrm>
              <a:off x="360000" y="438150"/>
              <a:ext cx="6706587" cy="1107315"/>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300"/>
                </a:spcAft>
                <a:buClr>
                  <a:srgbClr val="4367C5"/>
                </a:buClr>
                <a:buFontTx/>
                <a:buNone/>
                <a:defRPr sz="3600" b="1">
                  <a:solidFill>
                    <a:schemeClr val="bg1"/>
                  </a:solidFill>
                  <a:latin typeface="Tahoma" panose="020B0604030504040204" pitchFamily="34" charset="0"/>
                  <a:ea typeface="+mn-ea"/>
                  <a:cs typeface="Tahoma" panose="020B0604030504040204" pitchFamily="34" charset="0"/>
                </a:defRPr>
              </a:lvl1pPr>
              <a:lvl2pPr marL="0" indent="0" algn="l" rtl="0" eaLnBrk="1" fontAlgn="base" hangingPunct="1">
                <a:lnSpc>
                  <a:spcPct val="100000"/>
                </a:lnSpc>
                <a:spcBef>
                  <a:spcPts val="0"/>
                </a:spcBef>
                <a:spcAft>
                  <a:spcPts val="300"/>
                </a:spcAft>
                <a:buClr>
                  <a:schemeClr val="tx2"/>
                </a:buClr>
                <a:buSzPct val="100000"/>
                <a:buFontTx/>
                <a:buNone/>
                <a:defRPr sz="3600">
                  <a:solidFill>
                    <a:schemeClr val="bg1"/>
                  </a:solidFill>
                  <a:latin typeface="Tahoma" panose="020B0604030504040204" pitchFamily="34" charset="0"/>
                  <a:cs typeface="Tahoma" panose="020B0604030504040204" pitchFamily="34" charset="0"/>
                </a:defRPr>
              </a:lvl2pPr>
              <a:lvl3pPr marL="0" indent="0" algn="l" rtl="0" eaLnBrk="1" fontAlgn="base" hangingPunct="1">
                <a:lnSpc>
                  <a:spcPct val="100000"/>
                </a:lnSpc>
                <a:spcBef>
                  <a:spcPts val="0"/>
                </a:spcBef>
                <a:spcAft>
                  <a:spcPts val="300"/>
                </a:spcAft>
                <a:buClr>
                  <a:schemeClr val="tx2"/>
                </a:buClr>
                <a:buSzPct val="100000"/>
                <a:buFontTx/>
                <a:buNone/>
                <a:defRPr sz="3600">
                  <a:solidFill>
                    <a:schemeClr val="bg1"/>
                  </a:solidFill>
                  <a:latin typeface="Tahoma" panose="020B0604030504040204" pitchFamily="34" charset="0"/>
                  <a:cs typeface="Tahoma" panose="020B0604030504040204" pitchFamily="34" charset="0"/>
                </a:defRPr>
              </a:lvl3pPr>
              <a:lvl4pPr marL="0" indent="0" algn="l" rtl="0" eaLnBrk="1" fontAlgn="base" hangingPunct="1">
                <a:lnSpc>
                  <a:spcPct val="100000"/>
                </a:lnSpc>
                <a:spcBef>
                  <a:spcPts val="0"/>
                </a:spcBef>
                <a:spcAft>
                  <a:spcPts val="300"/>
                </a:spcAft>
                <a:buClr>
                  <a:schemeClr val="tx2"/>
                </a:buClr>
                <a:buSzPct val="100000"/>
                <a:buFontTx/>
                <a:buNone/>
                <a:defRPr sz="3600">
                  <a:solidFill>
                    <a:schemeClr val="bg1"/>
                  </a:solidFill>
                  <a:latin typeface="Tahoma" panose="020B0604030504040204" pitchFamily="34" charset="0"/>
                  <a:cs typeface="Tahoma" panose="020B0604030504040204" pitchFamily="34" charset="0"/>
                </a:defRPr>
              </a:lvl4pPr>
              <a:lvl5pPr marL="0" indent="0" algn="l" rtl="0" eaLnBrk="1" fontAlgn="base" hangingPunct="1">
                <a:lnSpc>
                  <a:spcPct val="100000"/>
                </a:lnSpc>
                <a:spcBef>
                  <a:spcPts val="0"/>
                </a:spcBef>
                <a:spcAft>
                  <a:spcPts val="300"/>
                </a:spcAft>
                <a:buClr>
                  <a:schemeClr val="tx2"/>
                </a:buClr>
                <a:buSzPct val="100000"/>
                <a:buFontTx/>
                <a:buNone/>
                <a:defRPr sz="3600" b="0">
                  <a:solidFill>
                    <a:schemeClr val="bg1"/>
                  </a:solidFill>
                  <a:latin typeface="Tahoma" panose="020B0604030504040204" pitchFamily="34" charset="0"/>
                  <a:cs typeface="Tahoma" panose="020B0604030504040204" pitchFamily="34" charset="0"/>
                </a:defRPr>
              </a:lvl5pPr>
              <a:lvl6pPr marL="0" indent="0" algn="l" rtl="0" eaLnBrk="1" fontAlgn="base" hangingPunct="1">
                <a:lnSpc>
                  <a:spcPct val="100000"/>
                </a:lnSpc>
                <a:spcBef>
                  <a:spcPts val="0"/>
                </a:spcBef>
                <a:spcAft>
                  <a:spcPts val="600"/>
                </a:spcAft>
                <a:buClr>
                  <a:srgbClr val="4367C5"/>
                </a:buClr>
                <a:buFontTx/>
                <a:buNone/>
                <a:defRPr sz="1600" b="1">
                  <a:solidFill>
                    <a:srgbClr val="000000"/>
                  </a:solidFill>
                  <a:latin typeface="+mn-lt"/>
                </a:defRPr>
              </a:lvl6pPr>
              <a:lvl7pPr marL="0" indent="0" algn="l" rtl="0" eaLnBrk="1" fontAlgn="base" hangingPunct="1">
                <a:lnSpc>
                  <a:spcPct val="100000"/>
                </a:lnSpc>
                <a:spcBef>
                  <a:spcPts val="0"/>
                </a:spcBef>
                <a:spcAft>
                  <a:spcPts val="600"/>
                </a:spcAft>
                <a:buClr>
                  <a:srgbClr val="4367C5"/>
                </a:buClr>
                <a:buFontTx/>
                <a:buNone/>
                <a:defRPr sz="1600" b="1">
                  <a:solidFill>
                    <a:srgbClr val="000000"/>
                  </a:solidFill>
                  <a:latin typeface="+mn-lt"/>
                </a:defRPr>
              </a:lvl7pPr>
              <a:lvl8pPr marL="0" indent="0" algn="l" rtl="0" eaLnBrk="1" fontAlgn="base" hangingPunct="1">
                <a:lnSpc>
                  <a:spcPct val="100000"/>
                </a:lnSpc>
                <a:spcBef>
                  <a:spcPts val="0"/>
                </a:spcBef>
                <a:spcAft>
                  <a:spcPts val="600"/>
                </a:spcAft>
                <a:buClr>
                  <a:srgbClr val="4367C5"/>
                </a:buClr>
                <a:buFontTx/>
                <a:buNone/>
                <a:defRPr sz="1600" b="1">
                  <a:solidFill>
                    <a:srgbClr val="000000"/>
                  </a:solidFill>
                  <a:latin typeface="+mn-lt"/>
                </a:defRPr>
              </a:lvl8pPr>
              <a:lvl9pPr marL="0" indent="0" algn="l" rtl="0" eaLnBrk="1" fontAlgn="base" hangingPunct="1">
                <a:lnSpc>
                  <a:spcPct val="100000"/>
                </a:lnSpc>
                <a:spcBef>
                  <a:spcPts val="0"/>
                </a:spcBef>
                <a:spcAft>
                  <a:spcPts val="600"/>
                </a:spcAft>
                <a:buClr>
                  <a:srgbClr val="4367C5"/>
                </a:buClr>
                <a:buFontTx/>
                <a:buNone/>
                <a:defRPr sz="1600" b="1">
                  <a:solidFill>
                    <a:srgbClr val="000000"/>
                  </a:solidFill>
                  <a:latin typeface="+mn-lt"/>
                </a:defRPr>
              </a:lvl9pPr>
            </a:lstStyle>
            <a:p>
              <a:r>
                <a:rPr lang="en-US" kern="0"/>
                <a:t>Thank you </a:t>
              </a:r>
              <a:endParaRPr lang="en-US" kern="0" dirty="0"/>
            </a:p>
          </p:txBody>
        </p:sp>
      </p:grpSp>
    </p:spTree>
    <p:custDataLst>
      <p:tags r:id="rId1"/>
    </p:custDataLst>
    <p:extLst>
      <p:ext uri="{BB962C8B-B14F-4D97-AF65-F5344CB8AC3E}">
        <p14:creationId xmlns:p14="http://schemas.microsoft.com/office/powerpoint/2010/main" val="325562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pieren 29"/>
          <p:cNvGrpSpPr/>
          <p:nvPr>
            <p:custDataLst>
              <p:tags r:id="rId2"/>
            </p:custDataLst>
          </p:nvPr>
        </p:nvGrpSpPr>
        <p:grpSpPr>
          <a:xfrm>
            <a:off x="0" y="0"/>
            <a:ext cx="9144000" cy="5145088"/>
            <a:chOff x="0" y="0"/>
            <a:chExt cx="9144000" cy="5143500"/>
          </a:xfrm>
        </p:grpSpPr>
        <p:pic>
          <p:nvPicPr>
            <p:cNvPr id="31"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uppieren 31"/>
            <p:cNvGrpSpPr/>
            <p:nvPr/>
          </p:nvGrpSpPr>
          <p:grpSpPr>
            <a:xfrm>
              <a:off x="360002" y="4722300"/>
              <a:ext cx="8424000" cy="366353"/>
              <a:chOff x="360001" y="4722299"/>
              <a:chExt cx="8424000" cy="366353"/>
            </a:xfrm>
          </p:grpSpPr>
          <p:sp>
            <p:nvSpPr>
              <p:cNvPr id="33"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ts val="800"/>
                  </a:lnSpc>
                </a:pPr>
                <a:r>
                  <a:rPr lang="en-US" sz="600" dirty="0">
                    <a:solidFill>
                      <a:srgbClr val="FFFFFF"/>
                    </a:solidFill>
                    <a:latin typeface="Tahoma" panose="020B0604030504040204" pitchFamily="34" charset="0"/>
                  </a:rPr>
                  <a:t>© ZF Friedrichshafen AG</a:t>
                </a:r>
              </a:p>
            </p:txBody>
          </p:sp>
          <p:cxnSp>
            <p:nvCxnSpPr>
              <p:cNvPr id="34" name="Gerade Verbindung 33"/>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35" name="Grafik 34"/>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grpSp>
      <p:sp>
        <p:nvSpPr>
          <p:cNvPr id="2" name="Fußzeilenplatzhalter 1"/>
          <p:cNvSpPr>
            <a:spLocks noGrp="1"/>
          </p:cNvSpPr>
          <p:nvPr>
            <p:ph type="ftr" sz="quarter" idx="10"/>
          </p:nvPr>
        </p:nvSpPr>
        <p:spPr/>
        <p:txBody>
          <a:bodyPr/>
          <a:lstStyle/>
          <a:p>
            <a:pPr>
              <a:lnSpc>
                <a:spcPts val="800"/>
              </a:lnSpc>
            </a:pPr>
            <a:r>
              <a:rPr lang="en-US"/>
              <a:t>2021-05-03 | Platform Health Management(PHM)</a:t>
            </a:r>
            <a:endParaRPr lang="en-US" dirty="0"/>
          </a:p>
        </p:txBody>
      </p:sp>
      <p:sp>
        <p:nvSpPr>
          <p:cNvPr id="3" name="Foliennummernplatzhalter 2"/>
          <p:cNvSpPr>
            <a:spLocks noGrp="1"/>
          </p:cNvSpPr>
          <p:nvPr>
            <p:ph type="sldNum" sz="quarter" idx="11"/>
          </p:nvPr>
        </p:nvSpPr>
        <p:spPr/>
        <p:txBody>
          <a:bodyPr/>
          <a:lstStyle/>
          <a:p>
            <a:pPr algn="r">
              <a:lnSpc>
                <a:spcPts val="800"/>
              </a:lnSpc>
            </a:pPr>
            <a:fld id="{D985BC7C-F6A2-4FED-9217-735A5E10A319}" type="slidenum">
              <a:rPr lang="en-US" smtClean="0"/>
              <a:pPr algn="r">
                <a:lnSpc>
                  <a:spcPts val="800"/>
                </a:lnSpc>
              </a:pPr>
              <a:t>2</a:t>
            </a:fld>
            <a:endParaRPr lang="en-US" dirty="0"/>
          </a:p>
        </p:txBody>
      </p:sp>
      <p:sp useBgFill="1">
        <p:nvSpPr>
          <p:cNvPr id="14340" name="Rectangle 4" hidden="1"/>
          <p:cNvSpPr>
            <a:spLocks noChangeArrowheads="1"/>
          </p:cNvSpPr>
          <p:nvPr>
            <p:custDataLst>
              <p:tags r:id="rId3"/>
            </p:custDataLst>
          </p:nvPr>
        </p:nvSpPr>
        <p:spPr bwMode="auto">
          <a:xfrm>
            <a:off x="360001" y="11883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2.</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41" name="Rectangle 11" hidden="1"/>
          <p:cNvSpPr>
            <a:spLocks noChangeArrowheads="1"/>
          </p:cNvSpPr>
          <p:nvPr>
            <p:custDataLst>
              <p:tags r:id="rId4"/>
            </p:custDataLst>
          </p:nvPr>
        </p:nvSpPr>
        <p:spPr bwMode="auto">
          <a:xfrm>
            <a:off x="914401" y="11883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42" name="Rectangle 5" hidden="1"/>
          <p:cNvSpPr>
            <a:spLocks noChangeArrowheads="1"/>
          </p:cNvSpPr>
          <p:nvPr>
            <p:custDataLst>
              <p:tags r:id="rId5"/>
            </p:custDataLst>
          </p:nvPr>
        </p:nvSpPr>
        <p:spPr bwMode="auto">
          <a:xfrm>
            <a:off x="360001" y="15124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3.</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43" name="Rectangle 12" hidden="1"/>
          <p:cNvSpPr>
            <a:spLocks noChangeArrowheads="1"/>
          </p:cNvSpPr>
          <p:nvPr>
            <p:custDataLst>
              <p:tags r:id="rId6"/>
            </p:custDataLst>
          </p:nvPr>
        </p:nvSpPr>
        <p:spPr bwMode="auto">
          <a:xfrm>
            <a:off x="914401" y="15124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44" name="Rectangle 6" hidden="1"/>
          <p:cNvSpPr>
            <a:spLocks noChangeArrowheads="1"/>
          </p:cNvSpPr>
          <p:nvPr>
            <p:custDataLst>
              <p:tags r:id="rId7"/>
            </p:custDataLst>
          </p:nvPr>
        </p:nvSpPr>
        <p:spPr bwMode="auto">
          <a:xfrm>
            <a:off x="360001" y="18365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4.</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45" name="Rectangle 13" hidden="1"/>
          <p:cNvSpPr>
            <a:spLocks noChangeArrowheads="1"/>
          </p:cNvSpPr>
          <p:nvPr>
            <p:custDataLst>
              <p:tags r:id="rId8"/>
            </p:custDataLst>
          </p:nvPr>
        </p:nvSpPr>
        <p:spPr bwMode="auto">
          <a:xfrm>
            <a:off x="914401" y="18365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46" name="Rectangle 7" hidden="1"/>
          <p:cNvSpPr>
            <a:spLocks noChangeArrowheads="1"/>
          </p:cNvSpPr>
          <p:nvPr>
            <p:custDataLst>
              <p:tags r:id="rId9"/>
            </p:custDataLst>
          </p:nvPr>
        </p:nvSpPr>
        <p:spPr bwMode="auto">
          <a:xfrm>
            <a:off x="360001" y="21606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5.</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47" name="Rectangle 14" hidden="1"/>
          <p:cNvSpPr>
            <a:spLocks noChangeArrowheads="1"/>
          </p:cNvSpPr>
          <p:nvPr>
            <p:custDataLst>
              <p:tags r:id="rId10"/>
            </p:custDataLst>
          </p:nvPr>
        </p:nvSpPr>
        <p:spPr bwMode="auto">
          <a:xfrm>
            <a:off x="914401" y="21606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48" name="Rectangle 8" hidden="1"/>
          <p:cNvSpPr>
            <a:spLocks noChangeArrowheads="1"/>
          </p:cNvSpPr>
          <p:nvPr>
            <p:custDataLst>
              <p:tags r:id="rId11"/>
            </p:custDataLst>
          </p:nvPr>
        </p:nvSpPr>
        <p:spPr bwMode="auto">
          <a:xfrm>
            <a:off x="360001" y="24847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6.</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49" name="Rectangle 15" hidden="1"/>
          <p:cNvSpPr>
            <a:spLocks noChangeArrowheads="1"/>
          </p:cNvSpPr>
          <p:nvPr>
            <p:custDataLst>
              <p:tags r:id="rId12"/>
            </p:custDataLst>
          </p:nvPr>
        </p:nvSpPr>
        <p:spPr bwMode="auto">
          <a:xfrm>
            <a:off x="914401" y="24847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50" name="Rectangle 3" hidden="1"/>
          <p:cNvSpPr>
            <a:spLocks noChangeArrowheads="1"/>
          </p:cNvSpPr>
          <p:nvPr>
            <p:custDataLst>
              <p:tags r:id="rId13"/>
            </p:custDataLst>
          </p:nvPr>
        </p:nvSpPr>
        <p:spPr bwMode="auto">
          <a:xfrm>
            <a:off x="360001" y="8642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1.</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51" name="Rectangle 16" hidden="1"/>
          <p:cNvSpPr>
            <a:spLocks noChangeArrowheads="1"/>
          </p:cNvSpPr>
          <p:nvPr>
            <p:custDataLst>
              <p:tags r:id="rId14"/>
            </p:custDataLst>
          </p:nvPr>
        </p:nvSpPr>
        <p:spPr bwMode="auto">
          <a:xfrm>
            <a:off x="914401" y="8642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52" name="Rectangle 9" hidden="1"/>
          <p:cNvSpPr>
            <a:spLocks noChangeArrowheads="1"/>
          </p:cNvSpPr>
          <p:nvPr>
            <p:custDataLst>
              <p:tags r:id="rId15"/>
            </p:custDataLst>
          </p:nvPr>
        </p:nvSpPr>
        <p:spPr bwMode="auto">
          <a:xfrm>
            <a:off x="360001" y="28088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7.</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53" name="Rectangle 17" hidden="1"/>
          <p:cNvSpPr>
            <a:spLocks noChangeArrowheads="1"/>
          </p:cNvSpPr>
          <p:nvPr>
            <p:custDataLst>
              <p:tags r:id="rId16"/>
            </p:custDataLst>
          </p:nvPr>
        </p:nvSpPr>
        <p:spPr bwMode="auto">
          <a:xfrm>
            <a:off x="914401" y="28088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54" name="Rectangle 10" hidden="1"/>
          <p:cNvSpPr>
            <a:spLocks noChangeArrowheads="1"/>
          </p:cNvSpPr>
          <p:nvPr>
            <p:custDataLst>
              <p:tags r:id="rId17"/>
            </p:custDataLst>
          </p:nvPr>
        </p:nvSpPr>
        <p:spPr bwMode="auto">
          <a:xfrm>
            <a:off x="360001" y="31329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8.</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55" name="Rectangle 18" hidden="1"/>
          <p:cNvSpPr>
            <a:spLocks noChangeArrowheads="1"/>
          </p:cNvSpPr>
          <p:nvPr>
            <p:custDataLst>
              <p:tags r:id="rId18"/>
            </p:custDataLst>
          </p:nvPr>
        </p:nvSpPr>
        <p:spPr bwMode="auto">
          <a:xfrm>
            <a:off x="914401" y="31329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56" name="Rectangle 3" hidden="1"/>
          <p:cNvSpPr>
            <a:spLocks noChangeArrowheads="1"/>
          </p:cNvSpPr>
          <p:nvPr>
            <p:custDataLst>
              <p:tags r:id="rId19"/>
            </p:custDataLst>
          </p:nvPr>
        </p:nvSpPr>
        <p:spPr bwMode="auto">
          <a:xfrm>
            <a:off x="360001" y="44293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12.</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57" name="Rectangle 16" hidden="1"/>
          <p:cNvSpPr>
            <a:spLocks noChangeArrowheads="1"/>
          </p:cNvSpPr>
          <p:nvPr>
            <p:custDataLst>
              <p:tags r:id="rId20"/>
            </p:custDataLst>
          </p:nvPr>
        </p:nvSpPr>
        <p:spPr bwMode="auto">
          <a:xfrm>
            <a:off x="914401" y="44293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58" name="Rectangle 3" hidden="1"/>
          <p:cNvSpPr>
            <a:spLocks noChangeArrowheads="1"/>
          </p:cNvSpPr>
          <p:nvPr>
            <p:custDataLst>
              <p:tags r:id="rId21"/>
            </p:custDataLst>
          </p:nvPr>
        </p:nvSpPr>
        <p:spPr bwMode="auto">
          <a:xfrm>
            <a:off x="360001" y="41052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11.</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59" name="Rectangle 16" hidden="1"/>
          <p:cNvSpPr>
            <a:spLocks noChangeArrowheads="1"/>
          </p:cNvSpPr>
          <p:nvPr>
            <p:custDataLst>
              <p:tags r:id="rId22"/>
            </p:custDataLst>
          </p:nvPr>
        </p:nvSpPr>
        <p:spPr bwMode="auto">
          <a:xfrm>
            <a:off x="914401" y="41052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60" name="Rectangle 3" hidden="1"/>
          <p:cNvSpPr>
            <a:spLocks noChangeArrowheads="1"/>
          </p:cNvSpPr>
          <p:nvPr>
            <p:custDataLst>
              <p:tags r:id="rId23"/>
            </p:custDataLst>
          </p:nvPr>
        </p:nvSpPr>
        <p:spPr bwMode="auto">
          <a:xfrm>
            <a:off x="360001" y="37811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10.</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61" name="Rectangle 16" hidden="1"/>
          <p:cNvSpPr>
            <a:spLocks noChangeArrowheads="1"/>
          </p:cNvSpPr>
          <p:nvPr>
            <p:custDataLst>
              <p:tags r:id="rId24"/>
            </p:custDataLst>
          </p:nvPr>
        </p:nvSpPr>
        <p:spPr bwMode="auto">
          <a:xfrm>
            <a:off x="914401" y="37811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useBgFill="1">
        <p:nvSpPr>
          <p:cNvPr id="14362" name="Rectangle 3" hidden="1"/>
          <p:cNvSpPr>
            <a:spLocks noChangeArrowheads="1"/>
          </p:cNvSpPr>
          <p:nvPr>
            <p:custDataLst>
              <p:tags r:id="rId25"/>
            </p:custDataLst>
          </p:nvPr>
        </p:nvSpPr>
        <p:spPr bwMode="auto">
          <a:xfrm>
            <a:off x="360001" y="3457068"/>
            <a:ext cx="468000" cy="216067"/>
          </a:xfrm>
          <a:prstGeom prst="rect">
            <a:avLst/>
          </a:prstGeom>
          <a:noFill/>
        </p:spPr>
        <p:txBody>
          <a:bodyPr lIns="0" tIns="0" rIns="0" bIns="0" anchor="ctr" anchorCtr="0">
            <a:noAutofit/>
          </a:bodyPr>
          <a:lstStyle/>
          <a:p>
            <a:pPr>
              <a:spcBef>
                <a:spcPts val="0"/>
              </a:spcBef>
              <a:buClr>
                <a:srgbClr val="4367C5"/>
              </a:buClr>
              <a:buFont typeface="Wingdings" pitchFamily="2" charset="2"/>
            </a:pPr>
            <a:r>
              <a:rPr lang="en-US" altLang="de-DE" sz="2000" b="1" kern="0">
                <a:solidFill>
                  <a:schemeClr val="tx2"/>
                </a:solidFill>
                <a:latin typeface="Tahoma" panose="020B0604030504040204" pitchFamily="34" charset="0"/>
                <a:cs typeface="Tahoma" panose="020B0604030504040204" pitchFamily="34" charset="0"/>
              </a:rPr>
              <a:t>9.</a:t>
            </a:r>
            <a:endParaRPr lang="en-US" altLang="de-DE" sz="2000" b="1" kern="0" dirty="0">
              <a:solidFill>
                <a:schemeClr val="tx2"/>
              </a:solidFill>
              <a:latin typeface="Tahoma" panose="020B0604030504040204" pitchFamily="34" charset="0"/>
              <a:cs typeface="Tahoma" panose="020B0604030504040204" pitchFamily="34" charset="0"/>
            </a:endParaRPr>
          </a:p>
        </p:txBody>
      </p:sp>
      <p:sp useBgFill="1">
        <p:nvSpPr>
          <p:cNvPr id="14363" name="Rectangle 16" hidden="1"/>
          <p:cNvSpPr>
            <a:spLocks noChangeArrowheads="1"/>
          </p:cNvSpPr>
          <p:nvPr>
            <p:custDataLst>
              <p:tags r:id="rId26"/>
            </p:custDataLst>
          </p:nvPr>
        </p:nvSpPr>
        <p:spPr bwMode="auto">
          <a:xfrm>
            <a:off x="914401" y="3457068"/>
            <a:ext cx="7869601" cy="216067"/>
          </a:xfrm>
          <a:prstGeom prst="rect">
            <a:avLst/>
          </a:prstGeom>
          <a:noFill/>
        </p:spPr>
        <p:txBody>
          <a:bodyPr wrap="square" lIns="0" tIns="0" rIns="0" bIns="0" rtlCol="0" anchor="ctr" anchorCtr="0">
            <a:noAutofit/>
          </a:bodyPr>
          <a:lstStyle/>
          <a:p>
            <a:endParaRPr lang="en-US" altLang="de-DE" sz="1200" dirty="0">
              <a:solidFill>
                <a:schemeClr val="bg1"/>
              </a:solidFill>
              <a:ea typeface="Tahoma" charset="0"/>
              <a:cs typeface="Tahoma" charset="0"/>
            </a:endParaRPr>
          </a:p>
        </p:txBody>
      </p:sp>
      <p:sp>
        <p:nvSpPr>
          <p:cNvPr id="29" name="Titel 11"/>
          <p:cNvSpPr txBox="1">
            <a:spLocks/>
          </p:cNvSpPr>
          <p:nvPr/>
        </p:nvSpPr>
        <p:spPr>
          <a:xfrm>
            <a:off x="360363" y="144046"/>
            <a:ext cx="8424000" cy="594183"/>
          </a:xfrm>
          <a:prstGeom prst="rect">
            <a:avLst/>
          </a:prstGeom>
        </p:spPr>
        <p:txBody>
          <a:bodyPr lIns="0" tIns="0" rIns="0" bIns="0"/>
          <a:lstStyle>
            <a:lvl1pPr algn="l" rtl="0" eaLnBrk="1" fontAlgn="base" hangingPunct="1">
              <a:lnSpc>
                <a:spcPts val="2400"/>
              </a:lnSpc>
              <a:spcBef>
                <a:spcPct val="0"/>
              </a:spcBef>
              <a:spcAft>
                <a:spcPct val="0"/>
              </a:spcAft>
              <a:defRPr sz="2000" b="1" baseline="0">
                <a:solidFill>
                  <a:schemeClr val="tx2"/>
                </a:solidFill>
                <a:latin typeface="Tahoma" panose="020B0604030504040204" pitchFamily="34" charset="0"/>
                <a:ea typeface="+mj-ea"/>
                <a:cs typeface="Tahoma" panose="020B0604030504040204" pitchFamily="34" charset="0"/>
              </a:defRPr>
            </a:lvl1pPr>
            <a:lvl2pPr algn="l" rtl="0" eaLnBrk="1" fontAlgn="base" hangingPunct="1">
              <a:lnSpc>
                <a:spcPts val="2799"/>
              </a:lnSpc>
              <a:spcBef>
                <a:spcPct val="0"/>
              </a:spcBef>
              <a:spcAft>
                <a:spcPct val="0"/>
              </a:spcAft>
              <a:defRPr sz="2600">
                <a:solidFill>
                  <a:schemeClr val="tx1"/>
                </a:solidFill>
                <a:latin typeface="Tahoma" charset="0"/>
              </a:defRPr>
            </a:lvl2pPr>
            <a:lvl3pPr algn="l" rtl="0" eaLnBrk="1" fontAlgn="base" hangingPunct="1">
              <a:lnSpc>
                <a:spcPts val="2799"/>
              </a:lnSpc>
              <a:spcBef>
                <a:spcPct val="0"/>
              </a:spcBef>
              <a:spcAft>
                <a:spcPct val="0"/>
              </a:spcAft>
              <a:defRPr sz="2600">
                <a:solidFill>
                  <a:schemeClr val="tx1"/>
                </a:solidFill>
                <a:latin typeface="Tahoma" charset="0"/>
              </a:defRPr>
            </a:lvl3pPr>
            <a:lvl4pPr algn="l" rtl="0" eaLnBrk="1" fontAlgn="base" hangingPunct="1">
              <a:lnSpc>
                <a:spcPts val="2799"/>
              </a:lnSpc>
              <a:spcBef>
                <a:spcPct val="0"/>
              </a:spcBef>
              <a:spcAft>
                <a:spcPct val="0"/>
              </a:spcAft>
              <a:defRPr sz="2600">
                <a:solidFill>
                  <a:schemeClr val="tx1"/>
                </a:solidFill>
                <a:latin typeface="Tahoma" charset="0"/>
              </a:defRPr>
            </a:lvl4pPr>
            <a:lvl5pPr algn="l" rtl="0" eaLnBrk="1" fontAlgn="base" hangingPunct="1">
              <a:lnSpc>
                <a:spcPts val="2799"/>
              </a:lnSpc>
              <a:spcBef>
                <a:spcPct val="0"/>
              </a:spcBef>
              <a:spcAft>
                <a:spcPct val="0"/>
              </a:spcAft>
              <a:defRPr sz="2600">
                <a:solidFill>
                  <a:schemeClr val="tx1"/>
                </a:solidFill>
                <a:latin typeface="Tahoma" charset="0"/>
              </a:defRPr>
            </a:lvl5pPr>
            <a:lvl6pPr marL="457148" algn="l" rtl="0" eaLnBrk="1" fontAlgn="base" hangingPunct="1">
              <a:lnSpc>
                <a:spcPts val="2799"/>
              </a:lnSpc>
              <a:spcBef>
                <a:spcPct val="0"/>
              </a:spcBef>
              <a:spcAft>
                <a:spcPct val="0"/>
              </a:spcAft>
              <a:defRPr sz="2600">
                <a:solidFill>
                  <a:schemeClr val="tx1"/>
                </a:solidFill>
                <a:latin typeface="Tahoma" charset="0"/>
              </a:defRPr>
            </a:lvl6pPr>
            <a:lvl7pPr marL="914296" algn="l" rtl="0" eaLnBrk="1" fontAlgn="base" hangingPunct="1">
              <a:lnSpc>
                <a:spcPts val="2799"/>
              </a:lnSpc>
              <a:spcBef>
                <a:spcPct val="0"/>
              </a:spcBef>
              <a:spcAft>
                <a:spcPct val="0"/>
              </a:spcAft>
              <a:defRPr sz="2600">
                <a:solidFill>
                  <a:schemeClr val="tx1"/>
                </a:solidFill>
                <a:latin typeface="Tahoma" charset="0"/>
              </a:defRPr>
            </a:lvl7pPr>
            <a:lvl8pPr marL="1371444" algn="l" rtl="0" eaLnBrk="1" fontAlgn="base" hangingPunct="1">
              <a:lnSpc>
                <a:spcPts val="2799"/>
              </a:lnSpc>
              <a:spcBef>
                <a:spcPct val="0"/>
              </a:spcBef>
              <a:spcAft>
                <a:spcPct val="0"/>
              </a:spcAft>
              <a:defRPr sz="2600">
                <a:solidFill>
                  <a:schemeClr val="tx1"/>
                </a:solidFill>
                <a:latin typeface="Tahoma" charset="0"/>
              </a:defRPr>
            </a:lvl8pPr>
            <a:lvl9pPr marL="1828592" algn="l" rtl="0" eaLnBrk="1" fontAlgn="base" hangingPunct="1">
              <a:lnSpc>
                <a:spcPts val="2799"/>
              </a:lnSpc>
              <a:spcBef>
                <a:spcPct val="0"/>
              </a:spcBef>
              <a:spcAft>
                <a:spcPct val="0"/>
              </a:spcAft>
              <a:defRPr sz="2600">
                <a:solidFill>
                  <a:schemeClr val="tx1"/>
                </a:solidFill>
                <a:latin typeface="Tahoma" charset="0"/>
              </a:defRPr>
            </a:lvl9pPr>
          </a:lstStyle>
          <a:p>
            <a:r>
              <a:rPr lang="en-US" kern="0" dirty="0">
                <a:solidFill>
                  <a:schemeClr val="accent4">
                    <a:lumMod val="40000"/>
                    <a:lumOff val="60000"/>
                  </a:schemeClr>
                </a:solidFill>
              </a:rPr>
              <a:t>Agenda</a:t>
            </a:r>
          </a:p>
        </p:txBody>
      </p:sp>
      <p:sp>
        <p:nvSpPr>
          <p:cNvPr id="4" name="Rectangle 3">
            <a:extLst>
              <a:ext uri="{FF2B5EF4-FFF2-40B4-BE49-F238E27FC236}">
                <a16:creationId xmlns:a16="http://schemas.microsoft.com/office/drawing/2014/main" id="{5D02E942-D430-4420-B1E4-DBBA19017EF3}"/>
              </a:ext>
            </a:extLst>
          </p:cNvPr>
          <p:cNvSpPr/>
          <p:nvPr/>
        </p:nvSpPr>
        <p:spPr>
          <a:xfrm>
            <a:off x="247227" y="915329"/>
            <a:ext cx="4572000" cy="2677656"/>
          </a:xfrm>
          <a:prstGeom prst="rect">
            <a:avLst/>
          </a:prstGeom>
        </p:spPr>
        <p:txBody>
          <a:bodyPr>
            <a:spAutoFit/>
          </a:bodyPr>
          <a:lstStyle/>
          <a:p>
            <a:r>
              <a:rPr lang="en-IN" sz="1400" dirty="0">
                <a:solidFill>
                  <a:schemeClr val="bg1">
                    <a:lumMod val="95000"/>
                  </a:schemeClr>
                </a:solidFill>
              </a:rPr>
              <a:t>Introduction</a:t>
            </a:r>
          </a:p>
          <a:p>
            <a:r>
              <a:rPr lang="en-IN" sz="1400" dirty="0">
                <a:solidFill>
                  <a:schemeClr val="bg1">
                    <a:lumMod val="95000"/>
                  </a:schemeClr>
                </a:solidFill>
              </a:rPr>
              <a:t>Supervised Entity</a:t>
            </a:r>
          </a:p>
          <a:p>
            <a:r>
              <a:rPr lang="en-IN" sz="1400" dirty="0">
                <a:solidFill>
                  <a:schemeClr val="bg1">
                    <a:lumMod val="95000"/>
                  </a:schemeClr>
                </a:solidFill>
              </a:rPr>
              <a:t>Alive Supervision</a:t>
            </a:r>
          </a:p>
          <a:p>
            <a:r>
              <a:rPr lang="en-IN" sz="1400" dirty="0">
                <a:solidFill>
                  <a:schemeClr val="bg1">
                    <a:lumMod val="95000"/>
                  </a:schemeClr>
                </a:solidFill>
              </a:rPr>
              <a:t>Deadline Supervision</a:t>
            </a:r>
          </a:p>
          <a:p>
            <a:r>
              <a:rPr lang="en-IN" sz="1400" dirty="0">
                <a:solidFill>
                  <a:schemeClr val="bg1">
                    <a:lumMod val="95000"/>
                  </a:schemeClr>
                </a:solidFill>
              </a:rPr>
              <a:t>Logical Supervision</a:t>
            </a:r>
          </a:p>
          <a:p>
            <a:r>
              <a:rPr lang="en-IN" sz="1400" dirty="0">
                <a:solidFill>
                  <a:schemeClr val="bg1">
                    <a:lumMod val="95000"/>
                  </a:schemeClr>
                </a:solidFill>
              </a:rPr>
              <a:t>Local Supervision Status</a:t>
            </a:r>
          </a:p>
          <a:p>
            <a:r>
              <a:rPr lang="en-IN" sz="1400" dirty="0">
                <a:solidFill>
                  <a:schemeClr val="bg1">
                    <a:lumMod val="95000"/>
                  </a:schemeClr>
                </a:solidFill>
              </a:rPr>
              <a:t>Global Supervision Status</a:t>
            </a:r>
          </a:p>
          <a:p>
            <a:r>
              <a:rPr lang="en-IN" sz="1400" dirty="0">
                <a:solidFill>
                  <a:schemeClr val="bg1">
                    <a:lumMod val="95000"/>
                  </a:schemeClr>
                </a:solidFill>
              </a:rPr>
              <a:t>Health Channel</a:t>
            </a:r>
          </a:p>
          <a:p>
            <a:r>
              <a:rPr lang="en-IN" sz="1400" dirty="0">
                <a:solidFill>
                  <a:schemeClr val="bg1">
                    <a:lumMod val="95000"/>
                  </a:schemeClr>
                </a:solidFill>
              </a:rPr>
              <a:t>Arbitration</a:t>
            </a:r>
          </a:p>
          <a:p>
            <a:r>
              <a:rPr lang="en-IN" sz="1400" dirty="0">
                <a:solidFill>
                  <a:schemeClr val="bg1">
                    <a:lumMod val="95000"/>
                  </a:schemeClr>
                </a:solidFill>
              </a:rPr>
              <a:t>Action List</a:t>
            </a:r>
          </a:p>
          <a:p>
            <a:r>
              <a:rPr lang="en-IN" sz="1400" dirty="0">
                <a:solidFill>
                  <a:schemeClr val="bg1">
                    <a:lumMod val="95000"/>
                  </a:schemeClr>
                </a:solidFill>
              </a:rPr>
              <a:t>Recovery Actions</a:t>
            </a:r>
          </a:p>
          <a:p>
            <a:r>
              <a:rPr lang="en-IN" sz="1400" dirty="0">
                <a:solidFill>
                  <a:schemeClr val="bg1">
                    <a:lumMod val="95000"/>
                  </a:schemeClr>
                </a:solidFill>
              </a:rPr>
              <a:t>APIs</a:t>
            </a:r>
          </a:p>
        </p:txBody>
      </p:sp>
    </p:spTree>
    <p:custDataLst>
      <p:tags r:id="rId1"/>
    </p:custDataLst>
    <p:extLst>
      <p:ext uri="{BB962C8B-B14F-4D97-AF65-F5344CB8AC3E}">
        <p14:creationId xmlns:p14="http://schemas.microsoft.com/office/powerpoint/2010/main" val="236342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89814"/>
            <a:ext cx="8424001" cy="594000"/>
          </a:xfrm>
        </p:spPr>
        <p:txBody>
          <a:bodyPr/>
          <a:lstStyle/>
          <a:p>
            <a:r>
              <a:rPr lang="en-IN" dirty="0"/>
              <a:t>Introduction</a:t>
            </a:r>
            <a:endParaRPr lang="en-US" dirty="0"/>
          </a:p>
        </p:txBody>
      </p:sp>
      <p:sp>
        <p:nvSpPr>
          <p:cNvPr id="3" name="Inhaltsplatzhalter 2"/>
          <p:cNvSpPr>
            <a:spLocks noGrp="1"/>
          </p:cNvSpPr>
          <p:nvPr>
            <p:ph idx="1"/>
          </p:nvPr>
        </p:nvSpPr>
        <p:spPr>
          <a:xfrm>
            <a:off x="360002" y="864268"/>
            <a:ext cx="8424000" cy="1377705"/>
          </a:xfrm>
        </p:spPr>
        <p:txBody>
          <a:bodyPr/>
          <a:lstStyle/>
          <a:p>
            <a:r>
              <a:rPr lang="en-IN" dirty="0"/>
              <a:t>Health Monitoring is required by ISO 26262 (under the terms control flow monitoring, external monitoring facility, watchdog, logical monitoring, temporal monitoring, program sequence monitoring).</a:t>
            </a:r>
          </a:p>
          <a:p>
            <a:r>
              <a:rPr lang="en-IN" dirty="0"/>
              <a:t>The Health Monitoring supervises the execution of a configurable number of Supervised Entities and it also supervises their Health Status. </a:t>
            </a:r>
          </a:p>
          <a:p>
            <a:r>
              <a:rPr lang="en-IN" dirty="0"/>
              <a:t>When it detects a violation of the configured temporal and/or logical constraints on program execution or a violation of the configured health constraints, it triggers the appropriate error handlers or Watchdogs correspondingly.</a:t>
            </a:r>
          </a:p>
          <a:p>
            <a:pPr lvl="0"/>
            <a:endParaRPr lang="en-IN" dirty="0"/>
          </a:p>
          <a:p>
            <a:pPr lvl="0"/>
            <a:endParaRPr lang="en-IN"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3</a:t>
            </a:fld>
            <a:endParaRPr lang="en-US" dirty="0"/>
          </a:p>
        </p:txBody>
      </p:sp>
      <p:pic>
        <p:nvPicPr>
          <p:cNvPr id="8" name="Picture 7">
            <a:extLst>
              <a:ext uri="{FF2B5EF4-FFF2-40B4-BE49-F238E27FC236}">
                <a16:creationId xmlns:a16="http://schemas.microsoft.com/office/drawing/2014/main" id="{926A0F4A-0FF7-4CBF-956E-C2405DCA5213}"/>
              </a:ext>
            </a:extLst>
          </p:cNvPr>
          <p:cNvPicPr>
            <a:picLocks noChangeAspect="1"/>
          </p:cNvPicPr>
          <p:nvPr/>
        </p:nvPicPr>
        <p:blipFill>
          <a:blip r:embed="rId4"/>
          <a:stretch>
            <a:fillRect/>
          </a:stretch>
        </p:blipFill>
        <p:spPr>
          <a:xfrm>
            <a:off x="1027061" y="2183269"/>
            <a:ext cx="7455637" cy="2409844"/>
          </a:xfrm>
          <a:prstGeom prst="rect">
            <a:avLst/>
          </a:prstGeom>
        </p:spPr>
      </p:pic>
    </p:spTree>
    <p:custDataLst>
      <p:tags r:id="rId1"/>
    </p:custDataLst>
    <p:extLst>
      <p:ext uri="{BB962C8B-B14F-4D97-AF65-F5344CB8AC3E}">
        <p14:creationId xmlns:p14="http://schemas.microsoft.com/office/powerpoint/2010/main" val="317804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Introduction</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4</a:t>
            </a:fld>
            <a:endParaRPr lang="en-US" dirty="0"/>
          </a:p>
        </p:txBody>
      </p:sp>
      <p:pic>
        <p:nvPicPr>
          <p:cNvPr id="9" name="Content Placeholder 4">
            <a:extLst>
              <a:ext uri="{FF2B5EF4-FFF2-40B4-BE49-F238E27FC236}">
                <a16:creationId xmlns:a16="http://schemas.microsoft.com/office/drawing/2014/main" id="{CC783179-466A-4D64-A2C3-E9206C548453}"/>
              </a:ext>
            </a:extLst>
          </p:cNvPr>
          <p:cNvPicPr>
            <a:picLocks noGrp="1" noChangeAspect="1"/>
          </p:cNvPicPr>
          <p:nvPr>
            <p:ph idx="1"/>
          </p:nvPr>
        </p:nvPicPr>
        <p:blipFill>
          <a:blip r:embed="rId4"/>
          <a:stretch>
            <a:fillRect/>
          </a:stretch>
        </p:blipFill>
        <p:spPr>
          <a:xfrm>
            <a:off x="988907" y="863600"/>
            <a:ext cx="7396480" cy="3667760"/>
          </a:xfrm>
          <a:prstGeom prst="rect">
            <a:avLst/>
          </a:prstGeom>
        </p:spPr>
      </p:pic>
    </p:spTree>
    <p:custDataLst>
      <p:tags r:id="rId1"/>
    </p:custDataLst>
    <p:extLst>
      <p:ext uri="{BB962C8B-B14F-4D97-AF65-F5344CB8AC3E}">
        <p14:creationId xmlns:p14="http://schemas.microsoft.com/office/powerpoint/2010/main" val="276373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Supervised Entity</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5</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424000" cy="307519"/>
          </a:xfrm>
        </p:spPr>
        <p:txBody>
          <a:bodyPr/>
          <a:lstStyle/>
          <a:p>
            <a:r>
              <a:rPr lang="en-IN" dirty="0"/>
              <a:t>A Supervised Entity is a collection of Checkpoints that can occur during the runtime of a software.</a:t>
            </a:r>
          </a:p>
        </p:txBody>
      </p:sp>
      <p:pic>
        <p:nvPicPr>
          <p:cNvPr id="10" name="Picture 9">
            <a:extLst>
              <a:ext uri="{FF2B5EF4-FFF2-40B4-BE49-F238E27FC236}">
                <a16:creationId xmlns:a16="http://schemas.microsoft.com/office/drawing/2014/main" id="{E79254E3-2CF7-4D47-990D-5AB096BAD63F}"/>
              </a:ext>
            </a:extLst>
          </p:cNvPr>
          <p:cNvPicPr>
            <a:picLocks noChangeAspect="1"/>
          </p:cNvPicPr>
          <p:nvPr/>
        </p:nvPicPr>
        <p:blipFill>
          <a:blip r:embed="rId4"/>
          <a:stretch>
            <a:fillRect/>
          </a:stretch>
        </p:blipFill>
        <p:spPr>
          <a:xfrm>
            <a:off x="1244062" y="1325147"/>
            <a:ext cx="6288310" cy="2570922"/>
          </a:xfrm>
          <a:prstGeom prst="rect">
            <a:avLst/>
          </a:prstGeom>
        </p:spPr>
      </p:pic>
    </p:spTree>
    <p:custDataLst>
      <p:tags r:id="rId1"/>
    </p:custDataLst>
    <p:extLst>
      <p:ext uri="{BB962C8B-B14F-4D97-AF65-F5344CB8AC3E}">
        <p14:creationId xmlns:p14="http://schemas.microsoft.com/office/powerpoint/2010/main" val="333565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Alive Supervision</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6</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424000" cy="307519"/>
          </a:xfrm>
        </p:spPr>
        <p:txBody>
          <a:bodyPr/>
          <a:lstStyle/>
          <a:p>
            <a:pPr algn="just"/>
            <a:r>
              <a:rPr lang="en-IN" dirty="0"/>
              <a:t>Alive Supervision offers a mechanism to periodically check the execution reliability of one or several Supervised Entities.</a:t>
            </a:r>
          </a:p>
          <a:p>
            <a:endParaRPr lang="en-IN" dirty="0"/>
          </a:p>
        </p:txBody>
      </p:sp>
      <p:pic>
        <p:nvPicPr>
          <p:cNvPr id="7" name="Picture 6">
            <a:extLst>
              <a:ext uri="{FF2B5EF4-FFF2-40B4-BE49-F238E27FC236}">
                <a16:creationId xmlns:a16="http://schemas.microsoft.com/office/drawing/2014/main" id="{FD5C4922-C5F3-4048-B610-0A2A79F17864}"/>
              </a:ext>
            </a:extLst>
          </p:cNvPr>
          <p:cNvPicPr>
            <a:picLocks noChangeAspect="1"/>
          </p:cNvPicPr>
          <p:nvPr/>
        </p:nvPicPr>
        <p:blipFill>
          <a:blip r:embed="rId4"/>
          <a:stretch>
            <a:fillRect/>
          </a:stretch>
        </p:blipFill>
        <p:spPr>
          <a:xfrm>
            <a:off x="152569" y="1720178"/>
            <a:ext cx="3746003" cy="2282531"/>
          </a:xfrm>
          <a:prstGeom prst="rect">
            <a:avLst/>
          </a:prstGeom>
        </p:spPr>
      </p:pic>
      <p:pic>
        <p:nvPicPr>
          <p:cNvPr id="8" name="Picture 7">
            <a:extLst>
              <a:ext uri="{FF2B5EF4-FFF2-40B4-BE49-F238E27FC236}">
                <a16:creationId xmlns:a16="http://schemas.microsoft.com/office/drawing/2014/main" id="{8B3ECC4A-281F-4E4D-9AF6-E37D14A1B681}"/>
              </a:ext>
            </a:extLst>
          </p:cNvPr>
          <p:cNvPicPr>
            <a:picLocks noChangeAspect="1"/>
          </p:cNvPicPr>
          <p:nvPr/>
        </p:nvPicPr>
        <p:blipFill>
          <a:blip r:embed="rId5"/>
          <a:stretch>
            <a:fillRect/>
          </a:stretch>
        </p:blipFill>
        <p:spPr>
          <a:xfrm>
            <a:off x="4070096" y="1723009"/>
            <a:ext cx="4796197" cy="2279700"/>
          </a:xfrm>
          <a:prstGeom prst="rect">
            <a:avLst/>
          </a:prstGeom>
        </p:spPr>
      </p:pic>
    </p:spTree>
    <p:custDataLst>
      <p:tags r:id="rId1"/>
    </p:custDataLst>
    <p:extLst>
      <p:ext uri="{BB962C8B-B14F-4D97-AF65-F5344CB8AC3E}">
        <p14:creationId xmlns:p14="http://schemas.microsoft.com/office/powerpoint/2010/main" val="207476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Deadline Supervision</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7</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424000" cy="307519"/>
          </a:xfrm>
        </p:spPr>
        <p:txBody>
          <a:bodyPr/>
          <a:lstStyle/>
          <a:p>
            <a:pPr algn="just"/>
            <a:r>
              <a:rPr lang="en-IN" dirty="0"/>
              <a:t>Deadline Supervision checks the timing constraints of non-cyclic Supervised Entities. In these Supervised Entities, a certain event happens and a following event happens within a given time span. This time span can have a maximum and minimum deadline (time window).</a:t>
            </a:r>
          </a:p>
          <a:p>
            <a:pPr algn="just"/>
            <a:endParaRPr lang="en-IN" b="1" dirty="0"/>
          </a:p>
          <a:p>
            <a:endParaRPr lang="en-IN" dirty="0"/>
          </a:p>
        </p:txBody>
      </p:sp>
      <p:pic>
        <p:nvPicPr>
          <p:cNvPr id="9" name="Picture 8">
            <a:extLst>
              <a:ext uri="{FF2B5EF4-FFF2-40B4-BE49-F238E27FC236}">
                <a16:creationId xmlns:a16="http://schemas.microsoft.com/office/drawing/2014/main" id="{B6D0616C-AA6C-4791-85B4-082AD54EC434}"/>
              </a:ext>
            </a:extLst>
          </p:cNvPr>
          <p:cNvPicPr>
            <a:picLocks noChangeAspect="1"/>
          </p:cNvPicPr>
          <p:nvPr/>
        </p:nvPicPr>
        <p:blipFill>
          <a:blip r:embed="rId4"/>
          <a:stretch>
            <a:fillRect/>
          </a:stretch>
        </p:blipFill>
        <p:spPr>
          <a:xfrm>
            <a:off x="408658" y="2017490"/>
            <a:ext cx="2985782" cy="1806798"/>
          </a:xfrm>
          <a:prstGeom prst="rect">
            <a:avLst/>
          </a:prstGeom>
        </p:spPr>
      </p:pic>
      <p:pic>
        <p:nvPicPr>
          <p:cNvPr id="10" name="Picture 9">
            <a:extLst>
              <a:ext uri="{FF2B5EF4-FFF2-40B4-BE49-F238E27FC236}">
                <a16:creationId xmlns:a16="http://schemas.microsoft.com/office/drawing/2014/main" id="{21864240-F3E0-4150-9E0D-F86ECA9053B5}"/>
              </a:ext>
            </a:extLst>
          </p:cNvPr>
          <p:cNvPicPr>
            <a:picLocks noChangeAspect="1"/>
          </p:cNvPicPr>
          <p:nvPr/>
        </p:nvPicPr>
        <p:blipFill>
          <a:blip r:embed="rId5"/>
          <a:stretch>
            <a:fillRect/>
          </a:stretch>
        </p:blipFill>
        <p:spPr>
          <a:xfrm>
            <a:off x="4472664" y="1836692"/>
            <a:ext cx="3864385" cy="2390565"/>
          </a:xfrm>
          <a:prstGeom prst="rect">
            <a:avLst/>
          </a:prstGeom>
        </p:spPr>
      </p:pic>
    </p:spTree>
    <p:custDataLst>
      <p:tags r:id="rId1"/>
    </p:custDataLst>
    <p:extLst>
      <p:ext uri="{BB962C8B-B14F-4D97-AF65-F5344CB8AC3E}">
        <p14:creationId xmlns:p14="http://schemas.microsoft.com/office/powerpoint/2010/main" val="350292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Logical Supervision</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8</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424000" cy="307519"/>
          </a:xfrm>
        </p:spPr>
        <p:txBody>
          <a:bodyPr/>
          <a:lstStyle/>
          <a:p>
            <a:pPr algn="just"/>
            <a:r>
              <a:rPr lang="en-IN" dirty="0"/>
              <a:t>Logical Supervision checks if the code of Supervised Entities is executed in the correct sequence.</a:t>
            </a:r>
          </a:p>
        </p:txBody>
      </p:sp>
      <p:pic>
        <p:nvPicPr>
          <p:cNvPr id="8" name="Picture 7">
            <a:extLst>
              <a:ext uri="{FF2B5EF4-FFF2-40B4-BE49-F238E27FC236}">
                <a16:creationId xmlns:a16="http://schemas.microsoft.com/office/drawing/2014/main" id="{C3298A67-7465-4D0F-8829-AC27D555127C}"/>
              </a:ext>
            </a:extLst>
          </p:cNvPr>
          <p:cNvPicPr>
            <a:picLocks noChangeAspect="1"/>
          </p:cNvPicPr>
          <p:nvPr/>
        </p:nvPicPr>
        <p:blipFill>
          <a:blip r:embed="rId4"/>
          <a:stretch>
            <a:fillRect/>
          </a:stretch>
        </p:blipFill>
        <p:spPr>
          <a:xfrm>
            <a:off x="554697" y="1755001"/>
            <a:ext cx="4543539" cy="2093068"/>
          </a:xfrm>
          <a:prstGeom prst="rect">
            <a:avLst/>
          </a:prstGeom>
        </p:spPr>
      </p:pic>
      <p:pic>
        <p:nvPicPr>
          <p:cNvPr id="11" name="Content Placeholder 4">
            <a:extLst>
              <a:ext uri="{FF2B5EF4-FFF2-40B4-BE49-F238E27FC236}">
                <a16:creationId xmlns:a16="http://schemas.microsoft.com/office/drawing/2014/main" id="{12353CEA-D367-492B-8F8B-840F336202E9}"/>
              </a:ext>
            </a:extLst>
          </p:cNvPr>
          <p:cNvPicPr>
            <a:picLocks noChangeAspect="1"/>
          </p:cNvPicPr>
          <p:nvPr/>
        </p:nvPicPr>
        <p:blipFill>
          <a:blip r:embed="rId5"/>
          <a:stretch>
            <a:fillRect/>
          </a:stretch>
        </p:blipFill>
        <p:spPr>
          <a:xfrm>
            <a:off x="5217552" y="1305688"/>
            <a:ext cx="3466717" cy="2968432"/>
          </a:xfrm>
          <a:prstGeom prst="rect">
            <a:avLst/>
          </a:prstGeom>
        </p:spPr>
      </p:pic>
    </p:spTree>
    <p:custDataLst>
      <p:tags r:id="rId1"/>
    </p:custDataLst>
    <p:extLst>
      <p:ext uri="{BB962C8B-B14F-4D97-AF65-F5344CB8AC3E}">
        <p14:creationId xmlns:p14="http://schemas.microsoft.com/office/powerpoint/2010/main" val="223778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75995D-A00B-4B9E-B588-F585147BD6C2}"/>
              </a:ext>
            </a:extLst>
          </p:cNvPr>
          <p:cNvSpPr>
            <a:spLocks noGrp="1"/>
          </p:cNvSpPr>
          <p:nvPr>
            <p:ph type="title"/>
          </p:nvPr>
        </p:nvSpPr>
        <p:spPr>
          <a:xfrm>
            <a:off x="360363" y="116908"/>
            <a:ext cx="8424001" cy="594000"/>
          </a:xfrm>
        </p:spPr>
        <p:txBody>
          <a:bodyPr/>
          <a:lstStyle/>
          <a:p>
            <a:r>
              <a:rPr lang="en-IN" dirty="0"/>
              <a:t>Local Supervision Status</a:t>
            </a:r>
            <a:endParaRPr lang="en-US" dirty="0"/>
          </a:p>
        </p:txBody>
      </p:sp>
      <p:sp>
        <p:nvSpPr>
          <p:cNvPr id="4" name="Fußzeilenplatzhalter 3"/>
          <p:cNvSpPr>
            <a:spLocks noGrp="1"/>
          </p:cNvSpPr>
          <p:nvPr>
            <p:ph type="ftr" sz="quarter" idx="11"/>
          </p:nvPr>
        </p:nvSpPr>
        <p:spPr>
          <a:prstGeom prst="rect">
            <a:avLst/>
          </a:prstGeom>
        </p:spPr>
        <p:txBody>
          <a:bodyPr/>
          <a:lstStyle/>
          <a:p>
            <a:pPr>
              <a:lnSpc>
                <a:spcPts val="800"/>
              </a:lnSpc>
            </a:pPr>
            <a:r>
              <a:rPr lang="en-US"/>
              <a:t>2021-05-03 | Platform Health Management(PHM)</a:t>
            </a:r>
            <a:endParaRPr lang="en-US" dirty="0"/>
          </a:p>
        </p:txBody>
      </p:sp>
      <p:sp>
        <p:nvSpPr>
          <p:cNvPr id="5" name="Foliennummernplatzhalter 4"/>
          <p:cNvSpPr>
            <a:spLocks noGrp="1"/>
          </p:cNvSpPr>
          <p:nvPr>
            <p:ph type="sldNum" sz="quarter" idx="12"/>
          </p:nvPr>
        </p:nvSpPr>
        <p:spPr/>
        <p:txBody>
          <a:bodyPr/>
          <a:lstStyle/>
          <a:p>
            <a:pPr algn="r">
              <a:lnSpc>
                <a:spcPts val="800"/>
              </a:lnSpc>
            </a:pPr>
            <a:fld id="{D985BC7C-F6A2-4FED-9217-735A5E10A319}" type="slidenum">
              <a:rPr lang="en-US" smtClean="0"/>
              <a:pPr algn="r">
                <a:lnSpc>
                  <a:spcPts val="800"/>
                </a:lnSpc>
              </a:pPr>
              <a:t>9</a:t>
            </a:fld>
            <a:endParaRPr lang="en-US" dirty="0"/>
          </a:p>
        </p:txBody>
      </p:sp>
      <p:sp>
        <p:nvSpPr>
          <p:cNvPr id="3" name="Content Placeholder 2">
            <a:extLst>
              <a:ext uri="{FF2B5EF4-FFF2-40B4-BE49-F238E27FC236}">
                <a16:creationId xmlns:a16="http://schemas.microsoft.com/office/drawing/2014/main" id="{FF76E612-6CF7-459C-B3F4-EC3250848E24}"/>
              </a:ext>
            </a:extLst>
          </p:cNvPr>
          <p:cNvSpPr>
            <a:spLocks noGrp="1"/>
          </p:cNvSpPr>
          <p:nvPr>
            <p:ph idx="1"/>
          </p:nvPr>
        </p:nvSpPr>
        <p:spPr>
          <a:xfrm>
            <a:off x="360002" y="864268"/>
            <a:ext cx="8424000" cy="307519"/>
          </a:xfrm>
        </p:spPr>
        <p:txBody>
          <a:bodyPr/>
          <a:lstStyle/>
          <a:p>
            <a:pPr algn="just"/>
            <a:r>
              <a:rPr lang="en-IN" dirty="0"/>
              <a:t>Status that represents the current result of Alive Supervision, Deadline Supervision and Logical Supervision of a single Supervised Entity.</a:t>
            </a:r>
          </a:p>
          <a:p>
            <a:pPr algn="just"/>
            <a:endParaRPr lang="en-IN" dirty="0"/>
          </a:p>
        </p:txBody>
      </p:sp>
      <p:pic>
        <p:nvPicPr>
          <p:cNvPr id="9" name="Picture 8">
            <a:extLst>
              <a:ext uri="{FF2B5EF4-FFF2-40B4-BE49-F238E27FC236}">
                <a16:creationId xmlns:a16="http://schemas.microsoft.com/office/drawing/2014/main" id="{501F59B9-29C5-4396-BA88-FEE1905FC802}"/>
              </a:ext>
            </a:extLst>
          </p:cNvPr>
          <p:cNvPicPr>
            <a:picLocks noChangeAspect="1"/>
          </p:cNvPicPr>
          <p:nvPr/>
        </p:nvPicPr>
        <p:blipFill>
          <a:blip r:embed="rId4"/>
          <a:stretch>
            <a:fillRect/>
          </a:stretch>
        </p:blipFill>
        <p:spPr>
          <a:xfrm>
            <a:off x="1627146" y="1524296"/>
            <a:ext cx="5195281" cy="2668398"/>
          </a:xfrm>
          <a:prstGeom prst="rect">
            <a:avLst/>
          </a:prstGeom>
        </p:spPr>
      </p:pic>
    </p:spTree>
    <p:custDataLst>
      <p:tags r:id="rId1"/>
    </p:custDataLst>
    <p:extLst>
      <p:ext uri="{BB962C8B-B14F-4D97-AF65-F5344CB8AC3E}">
        <p14:creationId xmlns:p14="http://schemas.microsoft.com/office/powerpoint/2010/main" val="3945144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STER" val="master_zf.potx"/>
  <p:tag name="CREATEDBY" val="TW_CP"/>
  <p:tag name="LANGUAGE" val="english"/>
  <p:tag name="AGENDAPIC" val=""/>
</p:tagLst>
</file>

<file path=ppt/tags/tag10.xml><?xml version="1.0" encoding="utf-8"?>
<p:tagLst xmlns:a="http://schemas.openxmlformats.org/drawingml/2006/main" xmlns:r="http://schemas.openxmlformats.org/officeDocument/2006/relationships" xmlns:p="http://schemas.openxmlformats.org/presentationml/2006/main">
  <p:tag name="AGENDA_4_ASSOC" val="-1"/>
</p:tagLst>
</file>

<file path=ppt/tags/tag11.xml><?xml version="1.0" encoding="utf-8"?>
<p:tagLst xmlns:a="http://schemas.openxmlformats.org/drawingml/2006/main" xmlns:r="http://schemas.openxmlformats.org/officeDocument/2006/relationships" xmlns:p="http://schemas.openxmlformats.org/presentationml/2006/main">
  <p:tag name="AGENDA_4" val="-1"/>
</p:tagLst>
</file>

<file path=ppt/tags/tag12.xml><?xml version="1.0" encoding="utf-8"?>
<p:tagLst xmlns:a="http://schemas.openxmlformats.org/drawingml/2006/main" xmlns:r="http://schemas.openxmlformats.org/officeDocument/2006/relationships" xmlns:p="http://schemas.openxmlformats.org/presentationml/2006/main">
  <p:tag name="AGENDA_5_ASSOC" val="-1"/>
</p:tagLst>
</file>

<file path=ppt/tags/tag13.xml><?xml version="1.0" encoding="utf-8"?>
<p:tagLst xmlns:a="http://schemas.openxmlformats.org/drawingml/2006/main" xmlns:r="http://schemas.openxmlformats.org/officeDocument/2006/relationships" xmlns:p="http://schemas.openxmlformats.org/presentationml/2006/main">
  <p:tag name="AGENDA_5" val="-1"/>
</p:tagLst>
</file>

<file path=ppt/tags/tag14.xml><?xml version="1.0" encoding="utf-8"?>
<p:tagLst xmlns:a="http://schemas.openxmlformats.org/drawingml/2006/main" xmlns:r="http://schemas.openxmlformats.org/officeDocument/2006/relationships" xmlns:p="http://schemas.openxmlformats.org/presentationml/2006/main">
  <p:tag name="AGENDA_6_ASSOC" val="-1"/>
</p:tagLst>
</file>

<file path=ppt/tags/tag15.xml><?xml version="1.0" encoding="utf-8"?>
<p:tagLst xmlns:a="http://schemas.openxmlformats.org/drawingml/2006/main" xmlns:r="http://schemas.openxmlformats.org/officeDocument/2006/relationships" xmlns:p="http://schemas.openxmlformats.org/presentationml/2006/main">
  <p:tag name="AGENDA_6" val="-1"/>
</p:tagLst>
</file>

<file path=ppt/tags/tag16.xml><?xml version="1.0" encoding="utf-8"?>
<p:tagLst xmlns:a="http://schemas.openxmlformats.org/drawingml/2006/main" xmlns:r="http://schemas.openxmlformats.org/officeDocument/2006/relationships" xmlns:p="http://schemas.openxmlformats.org/presentationml/2006/main">
  <p:tag name="AGENDA_1_ASSOC" val="-1"/>
</p:tagLst>
</file>

<file path=ppt/tags/tag17.xml><?xml version="1.0" encoding="utf-8"?>
<p:tagLst xmlns:a="http://schemas.openxmlformats.org/drawingml/2006/main" xmlns:r="http://schemas.openxmlformats.org/officeDocument/2006/relationships" xmlns:p="http://schemas.openxmlformats.org/presentationml/2006/main">
  <p:tag name="AGENDA_1" val="-1"/>
</p:tagLst>
</file>

<file path=ppt/tags/tag18.xml><?xml version="1.0" encoding="utf-8"?>
<p:tagLst xmlns:a="http://schemas.openxmlformats.org/drawingml/2006/main" xmlns:r="http://schemas.openxmlformats.org/officeDocument/2006/relationships" xmlns:p="http://schemas.openxmlformats.org/presentationml/2006/main">
  <p:tag name="AGENDA_7_ASSOC" val="-1"/>
</p:tagLst>
</file>

<file path=ppt/tags/tag19.xml><?xml version="1.0" encoding="utf-8"?>
<p:tagLst xmlns:a="http://schemas.openxmlformats.org/drawingml/2006/main" xmlns:r="http://schemas.openxmlformats.org/officeDocument/2006/relationships" xmlns:p="http://schemas.openxmlformats.org/presentationml/2006/main">
  <p:tag name="AGENDA_7" val="-1"/>
</p:tagLst>
</file>

<file path=ppt/tags/tag2.xml><?xml version="1.0" encoding="utf-8"?>
<p:tagLst xmlns:a="http://schemas.openxmlformats.org/drawingml/2006/main" xmlns:r="http://schemas.openxmlformats.org/officeDocument/2006/relationships" xmlns:p="http://schemas.openxmlformats.org/presentationml/2006/main">
  <p:tag name="ISTITLESLIDE" val="-1"/>
</p:tagLst>
</file>

<file path=ppt/tags/tag20.xml><?xml version="1.0" encoding="utf-8"?>
<p:tagLst xmlns:a="http://schemas.openxmlformats.org/drawingml/2006/main" xmlns:r="http://schemas.openxmlformats.org/officeDocument/2006/relationships" xmlns:p="http://schemas.openxmlformats.org/presentationml/2006/main">
  <p:tag name="AGENDA_8_ASSOC" val="-1"/>
</p:tagLst>
</file>

<file path=ppt/tags/tag21.xml><?xml version="1.0" encoding="utf-8"?>
<p:tagLst xmlns:a="http://schemas.openxmlformats.org/drawingml/2006/main" xmlns:r="http://schemas.openxmlformats.org/officeDocument/2006/relationships" xmlns:p="http://schemas.openxmlformats.org/presentationml/2006/main">
  <p:tag name="AGENDA_8" val="-1"/>
</p:tagLst>
</file>

<file path=ppt/tags/tag22.xml><?xml version="1.0" encoding="utf-8"?>
<p:tagLst xmlns:a="http://schemas.openxmlformats.org/drawingml/2006/main" xmlns:r="http://schemas.openxmlformats.org/officeDocument/2006/relationships" xmlns:p="http://schemas.openxmlformats.org/presentationml/2006/main">
  <p:tag name="AGENDA_12_ASSOC" val="-1"/>
</p:tagLst>
</file>

<file path=ppt/tags/tag23.xml><?xml version="1.0" encoding="utf-8"?>
<p:tagLst xmlns:a="http://schemas.openxmlformats.org/drawingml/2006/main" xmlns:r="http://schemas.openxmlformats.org/officeDocument/2006/relationships" xmlns:p="http://schemas.openxmlformats.org/presentationml/2006/main">
  <p:tag name="AGENDA_12" val="-1"/>
</p:tagLst>
</file>

<file path=ppt/tags/tag24.xml><?xml version="1.0" encoding="utf-8"?>
<p:tagLst xmlns:a="http://schemas.openxmlformats.org/drawingml/2006/main" xmlns:r="http://schemas.openxmlformats.org/officeDocument/2006/relationships" xmlns:p="http://schemas.openxmlformats.org/presentationml/2006/main">
  <p:tag name="AGENDA_11_ASSOC" val="-1"/>
</p:tagLst>
</file>

<file path=ppt/tags/tag25.xml><?xml version="1.0" encoding="utf-8"?>
<p:tagLst xmlns:a="http://schemas.openxmlformats.org/drawingml/2006/main" xmlns:r="http://schemas.openxmlformats.org/officeDocument/2006/relationships" xmlns:p="http://schemas.openxmlformats.org/presentationml/2006/main">
  <p:tag name="AGENDA_11" val="-1"/>
</p:tagLst>
</file>

<file path=ppt/tags/tag26.xml><?xml version="1.0" encoding="utf-8"?>
<p:tagLst xmlns:a="http://schemas.openxmlformats.org/drawingml/2006/main" xmlns:r="http://schemas.openxmlformats.org/officeDocument/2006/relationships" xmlns:p="http://schemas.openxmlformats.org/presentationml/2006/main">
  <p:tag name="AGENDA_10_ASSOC" val="-1"/>
</p:tagLst>
</file>

<file path=ppt/tags/tag27.xml><?xml version="1.0" encoding="utf-8"?>
<p:tagLst xmlns:a="http://schemas.openxmlformats.org/drawingml/2006/main" xmlns:r="http://schemas.openxmlformats.org/officeDocument/2006/relationships" xmlns:p="http://schemas.openxmlformats.org/presentationml/2006/main">
  <p:tag name="AGENDA_10" val="-1"/>
</p:tagLst>
</file>

<file path=ppt/tags/tag28.xml><?xml version="1.0" encoding="utf-8"?>
<p:tagLst xmlns:a="http://schemas.openxmlformats.org/drawingml/2006/main" xmlns:r="http://schemas.openxmlformats.org/officeDocument/2006/relationships" xmlns:p="http://schemas.openxmlformats.org/presentationml/2006/main">
  <p:tag name="AGENDA_9_ASSOC" val="-1"/>
</p:tagLst>
</file>

<file path=ppt/tags/tag29.xml><?xml version="1.0" encoding="utf-8"?>
<p:tagLst xmlns:a="http://schemas.openxmlformats.org/drawingml/2006/main" xmlns:r="http://schemas.openxmlformats.org/officeDocument/2006/relationships" xmlns:p="http://schemas.openxmlformats.org/presentationml/2006/main">
  <p:tag name="AGENDA_9" val="-1"/>
</p:tagLst>
</file>

<file path=ppt/tags/tag3.xml><?xml version="1.0" encoding="utf-8"?>
<p:tagLst xmlns:a="http://schemas.openxmlformats.org/drawingml/2006/main" xmlns:r="http://schemas.openxmlformats.org/officeDocument/2006/relationships" xmlns:p="http://schemas.openxmlformats.org/presentationml/2006/main">
  <p:tag name="TWNOCDCHECK" val="-1"/>
</p:tagLst>
</file>

<file path=ppt/tags/tag30.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1.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2.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3.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4.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5.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6.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7.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8.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9.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4.xml><?xml version="1.0" encoding="utf-8"?>
<p:tagLst xmlns:a="http://schemas.openxmlformats.org/drawingml/2006/main" xmlns:r="http://schemas.openxmlformats.org/officeDocument/2006/relationships" xmlns:p="http://schemas.openxmlformats.org/presentationml/2006/main">
  <p:tag name="AGENDA" val="-1"/>
  <p:tag name="TWNOCDCHECK" val="-1"/>
  <p:tag name="SLIDENAME" val="v_202"/>
</p:tagLst>
</file>

<file path=ppt/tags/tag40.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41.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42.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43.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44.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45.xml><?xml version="1.0" encoding="utf-8"?>
<p:tagLst xmlns:a="http://schemas.openxmlformats.org/drawingml/2006/main" xmlns:r="http://schemas.openxmlformats.org/officeDocument/2006/relationships" xmlns:p="http://schemas.openxmlformats.org/presentationml/2006/main">
  <p:tag name="SLIDENAME" val="v_406"/>
  <p:tag name="ISCLOSINGSLIDE" val="-1"/>
</p:tagLst>
</file>

<file path=ppt/tags/tag46.xml><?xml version="1.0" encoding="utf-8"?>
<p:tagLst xmlns:a="http://schemas.openxmlformats.org/drawingml/2006/main" xmlns:r="http://schemas.openxmlformats.org/officeDocument/2006/relationships" xmlns:p="http://schemas.openxmlformats.org/presentationml/2006/main">
  <p:tag name="TWNOCDCHECK" val="-1"/>
</p:tagLst>
</file>

<file path=ppt/tags/tag47.xml><?xml version="1.0" encoding="utf-8"?>
<p:tagLst xmlns:a="http://schemas.openxmlformats.org/drawingml/2006/main" xmlns:r="http://schemas.openxmlformats.org/officeDocument/2006/relationships" xmlns:p="http://schemas.openxmlformats.org/presentationml/2006/main">
  <p:tag name="TWNOCDCHECK" val="-1"/>
</p:tagLst>
</file>

<file path=ppt/tags/tag5.xml><?xml version="1.0" encoding="utf-8"?>
<p:tagLst xmlns:a="http://schemas.openxmlformats.org/drawingml/2006/main" xmlns:r="http://schemas.openxmlformats.org/officeDocument/2006/relationships" xmlns:p="http://schemas.openxmlformats.org/presentationml/2006/main">
  <p:tag name="TWNOCDCHECK" val="-1"/>
</p:tagLst>
</file>

<file path=ppt/tags/tag6.xml><?xml version="1.0" encoding="utf-8"?>
<p:tagLst xmlns:a="http://schemas.openxmlformats.org/drawingml/2006/main" xmlns:r="http://schemas.openxmlformats.org/officeDocument/2006/relationships" xmlns:p="http://schemas.openxmlformats.org/presentationml/2006/main">
  <p:tag name="AGENDA_2_ASSOC" val="-1"/>
</p:tagLst>
</file>

<file path=ppt/tags/tag7.xml><?xml version="1.0" encoding="utf-8"?>
<p:tagLst xmlns:a="http://schemas.openxmlformats.org/drawingml/2006/main" xmlns:r="http://schemas.openxmlformats.org/officeDocument/2006/relationships" xmlns:p="http://schemas.openxmlformats.org/presentationml/2006/main">
  <p:tag name="AGENDA_2" val="-1"/>
</p:tagLst>
</file>

<file path=ppt/tags/tag8.xml><?xml version="1.0" encoding="utf-8"?>
<p:tagLst xmlns:a="http://schemas.openxmlformats.org/drawingml/2006/main" xmlns:r="http://schemas.openxmlformats.org/officeDocument/2006/relationships" xmlns:p="http://schemas.openxmlformats.org/presentationml/2006/main">
  <p:tag name="AGENDA_3_ASSOC" val="-1"/>
</p:tagLst>
</file>

<file path=ppt/tags/tag9.xml><?xml version="1.0" encoding="utf-8"?>
<p:tagLst xmlns:a="http://schemas.openxmlformats.org/drawingml/2006/main" xmlns:r="http://schemas.openxmlformats.org/officeDocument/2006/relationships" xmlns:p="http://schemas.openxmlformats.org/presentationml/2006/main">
  <p:tag name="AGENDA_3" val="-1"/>
</p:tagLst>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NovaPath_docPath>D:\phm\PHM.pptx</NovaPath_docPath>
</file>

<file path=customXml/item10.xml><?xml version="1.0" encoding="utf-8"?>
<nXeGKudETKPeaCNGFh5i7KB6PCgefevITs3IW5zvHkDTq2cPPZVDzitehfVaR>xXOERgJrn4wgiPpGYa05bg==</nXeGKudETKPeaCNGFh5i7KB6PCgefevITs3IW5zvHkDTq2cPPZVDzitehfVaR>
</file>

<file path=customXml/item11.xml><?xml version="1.0" encoding="utf-8"?>
<NovaPath_tenantID>8BC9BD9B-31E2-4E97-ABE0-B03814292429</NovaPath_tenantID>
</file>

<file path=customXml/item12.xml><?xml version="1.0" encoding="utf-8"?>
<nXeGKudETKPeaCNGFh5iKXsadLDxTRe0xbrxgS3asWaSdlBY0sLX5pYu7jLmo>SiTVZYrZoP6lgSCTj6v0lYUXo7rptB3vsxE98fSlaTok74hHqUQ//z+IzG3f3dKdNUyW4Kjm/X9VSbJA4Gr5MW0KPH+B642pxXdDNArGooo=</nXeGKudETKPeaCNGFh5iKXsadLDxTRe0xbrxgS3asWaSdlBY0sLX5pYu7jLmo>
</file>

<file path=customXml/item13.xml><?xml version="1.0" encoding="utf-8"?>
<NovaPath_docIDOld>KFMVUMOTK1RVKZI0Q7NLABFRFB</NovaPath_docIDOld>
</file>

<file path=customXml/item14.xml><?xml version="1.0" encoding="utf-8"?>
<nXeGKudETKPeaCNGFh5i5JKJLOqxkMZWB6LsYfMaI9RtbpE1WkCpXazESWus5B>F1CpjAoMB9wmw2tCLeNjzwAgqvxnnGrHEcQV1c7BBJ0hC3R9FxCvvMCajCWWswKwnKbkmL9h+io4U/D0Qr6eag==</nXeGKudETKPeaCNGFh5i5JKJLOqxkMZWB6LsYfMaI9RtbpE1WkCpXazESWus5B>
</file>

<file path=customXml/item15.xml><?xml version="1.0" encoding="utf-8"?>
<NovaPath_versionInfo>5.0.4.13646</NovaPath_versionInfo>
</file>

<file path=customXml/item16.xml><?xml version="1.0" encoding="utf-8"?>
<nXeGKudETKPeaCNGFh5i8sltj09I1nJ8AlBUytNZ1Ehih9jnZMZtoeNI9UMZ5>e+jZiUdNJl0l4LmyVnu3/Zi2VBDgu9xZ0bT9HRW9yjM=</nXeGKudETKPeaCNGFh5i8sltj09I1nJ8AlBUytNZ1Ehih9jnZMZtoeNI9UMZ5>
</file>

<file path=customXml/item17.xml><?xml version="1.0" encoding="utf-8"?>
<NovaPath_docOwner>Z0066217</NovaPath_docOwner>
</file>

<file path=customXml/item18.xml><?xml version="1.0" encoding="utf-8"?>
<nXeGKudETKPeaCNGFh5i2aVdoOsLYjULCdH7T707tDyRRmguot4fEcJ2iD6f9>95JxQDS6iPUEmNhV4/XuuN4nVZwskACQ3E4fcDdU/tA=</nXeGKudETKPeaCNGFh5i2aVdoOsLYjULCdH7T707tDyRRmguot4fEcJ2iD6f9>
</file>

<file path=customXml/item19.xml><?xml version="1.0" encoding="utf-8"?>
<NovaPath_docClass>Internal</NovaPath_docClass>
</file>

<file path=customXml/item2.xml><?xml version="1.0" encoding="utf-8"?>
<nXeGKudETKPeaCNGFh5i0BGlH9ci87cLWvMx3DlPzuAPh2gY9s703zKUS7uW>4yBl6ue95AD3yumOtWKCKW8k+QgijU8GFJkQbCdCdTY=</nXeGKudETKPeaCNGFh5i0BGlH9ci87cLWvMx3DlPzuAPh2gY9s703zKUS7uW>
</file>

<file path=customXml/item20.xml><?xml version="1.0" encoding="utf-8"?>
<nXeGKudETKPeaCNGFh5ix5fP7fSWtl37NIroXmZyHIynb9qBde2n67FOJFV2>hvo8jIGPriLPjiu1rqJXzKhI6gLOZ8+dIHsepsQ0SPQ=</nXeGKudETKPeaCNGFh5ix5fP7fSWtl37NIroXmZyHIynb9qBde2n67FOJFV2>
</file>

<file path=customXml/item21.xml><?xml version="1.0" encoding="utf-8"?>
<NovaPath_docClassID>1030</NovaPath_docClassID>
</file>

<file path=customXml/item22.xml><?xml version="1.0" encoding="utf-8"?>
<nXeGKudETKPeaCNGFh5ix5fP7fSWtl37NIroXmYBQsS1cecqKZfGozr8W9iy>bj//4UdkFO89WgSYlzSCHA==</nXeGKudETKPeaCNGFh5ix5fP7fSWtl37NIroXmYBQsS1cecqKZfGozr8W9iy>
</file>

<file path=customXml/item23.xml><?xml version="1.0" encoding="utf-8"?>
<NovaPath_docClassDate>05/03/2021 14:12:40</NovaPath_docClassDate>
</file>

<file path=customXml/item24.xml><?xml version="1.0" encoding="utf-8"?>
<nXeGKudETKPeaCNGFh5ix5fP7fSWtl37NIroXmZN38TajkfZeW3Vf6bvmNn8>d0Y1b37TEHMVn0R4h5WJRyKcQBsvqsxjS4U0kXlYNhFm8U5aHeP4O6AOX9tS1/DY</nXeGKudETKPeaCNGFh5ix5fP7fSWtl37NIroXmZN38TajkfZeW3Vf6bvmNn8>
</file>

<file path=customXml/item25.xml><?xml version="1.0" encoding="utf-8"?>
<NovaPath_severityLevel>0</NovaPath_severityLevel>
</file>

<file path=customXml/item26.xml><?xml version="1.0" encoding="utf-8"?>
<nXeGKudETKPeaCNGFh5iwUzzYZDrQrCHKPfejBusKNvQLcln0aiewszm1omL74>xXOERgJrn4wgiPpGYa05bg==</nXeGKudETKPeaCNGFh5iwUzzYZDrQrCHKPfejBusKNvQLcln0aiewszm1omL74>
</file>

<file path=customXml/item27.xml><?xml version="1.0" encoding="utf-8"?>
<ct:contentTypeSchema xmlns:ct="http://schemas.microsoft.com/office/2006/metadata/contentType" xmlns:ma="http://schemas.microsoft.com/office/2006/metadata/properties/metaAttributes" ct:_="" ma:_="" ma:contentTypeName="Document" ma:contentTypeID="0x010100C0404971BCDAC94DBD280CF955B5993E" ma:contentTypeVersion="8" ma:contentTypeDescription="Create a new document." ma:contentTypeScope="" ma:versionID="b6d513e71d58763884dbcb61a8d2a0b3">
  <xsd:schema xmlns:xsd="http://www.w3.org/2001/XMLSchema" xmlns:xs="http://www.w3.org/2001/XMLSchema" xmlns:p="http://schemas.microsoft.com/office/2006/metadata/properties" xmlns:ns2="2bca96c0-68c2-40dc-b252-c2fb9181531b" targetNamespace="http://schemas.microsoft.com/office/2006/metadata/properties" ma:root="true" ma:fieldsID="526271fc71acd6d1220416617280bddf" ns2:_="">
    <xsd:import namespace="2bca96c0-68c2-40dc-b252-c2fb9181531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ca96c0-68c2-40dc-b252-c2fb918153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NovaPath_docName>PHM.pptx</NovaPath_docName>
</file>

<file path=customXml/item4.xml><?xml version="1.0" encoding="utf-8"?>
<nXeGKudETKPeaCNGFh5i7cKyawAjgyQn9gyiebCxx1jD9eHXSWW9Lib2F1j9>z3jFSRE4cpNYtzC4zdZL1eOrXCd/isu+q9jCpIXyGQQ=</nXeGKudETKPeaCNGFh5i7cKyawAjgyQn9gyiebCxx1jD9eHXSWW9Lib2F1j9>
</file>

<file path=customXml/item5.xml><?xml version="1.0" encoding="utf-8"?>
<NovaPath_docID>08CTOV9D8FHWTA51YTIIPEO8LO</NovaPath_docID>
</file>

<file path=customXml/item6.xml><?xml version="1.0" encoding="utf-8"?>
<nXeGKudETKPeaCNGFh5iTSI5UodjD94nh7U7VklxY>GQbYVaS9zVRCdBQRgpkIxUs3FIaA9xNYqMfAwHrh8u0dzbk6ppPlax45EVh0HOXx7q2oK95znu7E3auI/w3AjA==</nXeGKudETKPeaCNGFh5iTSI5UodjD94nh7U7VklxY>
</file>

<file path=customXml/item7.xml><?xml version="1.0" encoding="utf-8"?>
<NovaPath_baseApplication>Microsoft PowerPoint</NovaPath_baseApplication>
</file>

<file path=customXml/item8.xml><?xml version="1.0" encoding="utf-8"?>
<nXeGKudETKPeaCNGFh5i5IeuWeXv6XDtePDOrtUSOqWwmvYa7PTRiLQvIZkriN4zFxEJfkpx7yiWurrFRQTw>wET7z3APVwWLb5suGR4vTrhDRZJozxrRzOAhwYFpvHz9eQHoa02Xka3de7sjEXtf</nXeGKudETKPeaCNGFh5i5IeuWeXv6XDtePDOrtUSOqWwmvYa7PTRiLQvIZkriN4zFxEJfkpx7yiWurrFRQTw>
</file>

<file path=customXml/item9.xml><?xml version="1.0" encoding="utf-8"?>
<NovaPath_DocumentType>0</NovaPath_DocumentType>
</file>

<file path=customXml/itemProps1.xml><?xml version="1.0" encoding="utf-8"?>
<ds:datastoreItem xmlns:ds="http://schemas.openxmlformats.org/officeDocument/2006/customXml" ds:itemID="{367E0619-1782-4B92-8820-CC163E87D717}">
  <ds:schemaRefs/>
</ds:datastoreItem>
</file>

<file path=customXml/itemProps10.xml><?xml version="1.0" encoding="utf-8"?>
<ds:datastoreItem xmlns:ds="http://schemas.openxmlformats.org/officeDocument/2006/customXml" ds:itemID="{755897D4-7DA6-42E8-98DB-587E91B93C8A}">
  <ds:schemaRefs/>
</ds:datastoreItem>
</file>

<file path=customXml/itemProps11.xml><?xml version="1.0" encoding="utf-8"?>
<ds:datastoreItem xmlns:ds="http://schemas.openxmlformats.org/officeDocument/2006/customXml" ds:itemID="{E23AE952-EFF0-40CD-BCE7-254954CD6500}">
  <ds:schemaRefs/>
</ds:datastoreItem>
</file>

<file path=customXml/itemProps12.xml><?xml version="1.0" encoding="utf-8"?>
<ds:datastoreItem xmlns:ds="http://schemas.openxmlformats.org/officeDocument/2006/customXml" ds:itemID="{8029063E-B223-4AF3-B5A3-723BF68864EC}">
  <ds:schemaRefs/>
</ds:datastoreItem>
</file>

<file path=customXml/itemProps13.xml><?xml version="1.0" encoding="utf-8"?>
<ds:datastoreItem xmlns:ds="http://schemas.openxmlformats.org/officeDocument/2006/customXml" ds:itemID="{230685F4-011C-4B74-8286-174272AF405F}">
  <ds:schemaRefs/>
</ds:datastoreItem>
</file>

<file path=customXml/itemProps14.xml><?xml version="1.0" encoding="utf-8"?>
<ds:datastoreItem xmlns:ds="http://schemas.openxmlformats.org/officeDocument/2006/customXml" ds:itemID="{92FDAA67-F873-4A98-BC25-4D9DEB8F93F8}">
  <ds:schemaRefs/>
</ds:datastoreItem>
</file>

<file path=customXml/itemProps15.xml><?xml version="1.0" encoding="utf-8"?>
<ds:datastoreItem xmlns:ds="http://schemas.openxmlformats.org/officeDocument/2006/customXml" ds:itemID="{B1AC4A2B-CBD4-4D4E-BEE4-2328AE720564}">
  <ds:schemaRefs/>
</ds:datastoreItem>
</file>

<file path=customXml/itemProps16.xml><?xml version="1.0" encoding="utf-8"?>
<ds:datastoreItem xmlns:ds="http://schemas.openxmlformats.org/officeDocument/2006/customXml" ds:itemID="{AE577DA1-0F06-4102-A8C0-901F952C6540}">
  <ds:schemaRefs/>
</ds:datastoreItem>
</file>

<file path=customXml/itemProps17.xml><?xml version="1.0" encoding="utf-8"?>
<ds:datastoreItem xmlns:ds="http://schemas.openxmlformats.org/officeDocument/2006/customXml" ds:itemID="{191D054E-2C6B-417A-8E18-89183081E3ED}">
  <ds:schemaRefs/>
</ds:datastoreItem>
</file>

<file path=customXml/itemProps18.xml><?xml version="1.0" encoding="utf-8"?>
<ds:datastoreItem xmlns:ds="http://schemas.openxmlformats.org/officeDocument/2006/customXml" ds:itemID="{B701A27E-F578-4692-8593-4F06AE3281C9}">
  <ds:schemaRefs/>
</ds:datastoreItem>
</file>

<file path=customXml/itemProps19.xml><?xml version="1.0" encoding="utf-8"?>
<ds:datastoreItem xmlns:ds="http://schemas.openxmlformats.org/officeDocument/2006/customXml" ds:itemID="{115CA806-0189-4098-8772-69C64AFCB312}">
  <ds:schemaRefs/>
</ds:datastoreItem>
</file>

<file path=customXml/itemProps2.xml><?xml version="1.0" encoding="utf-8"?>
<ds:datastoreItem xmlns:ds="http://schemas.openxmlformats.org/officeDocument/2006/customXml" ds:itemID="{EF5C78E5-F9F4-40F9-BAED-89AA4439B8FB}">
  <ds:schemaRefs/>
</ds:datastoreItem>
</file>

<file path=customXml/itemProps20.xml><?xml version="1.0" encoding="utf-8"?>
<ds:datastoreItem xmlns:ds="http://schemas.openxmlformats.org/officeDocument/2006/customXml" ds:itemID="{4D214F1E-366C-4DB6-8B0C-2736719AA66C}">
  <ds:schemaRefs/>
</ds:datastoreItem>
</file>

<file path=customXml/itemProps21.xml><?xml version="1.0" encoding="utf-8"?>
<ds:datastoreItem xmlns:ds="http://schemas.openxmlformats.org/officeDocument/2006/customXml" ds:itemID="{B7460830-B964-4388-AD13-F9C0FFFCEFE4}">
  <ds:schemaRefs/>
</ds:datastoreItem>
</file>

<file path=customXml/itemProps22.xml><?xml version="1.0" encoding="utf-8"?>
<ds:datastoreItem xmlns:ds="http://schemas.openxmlformats.org/officeDocument/2006/customXml" ds:itemID="{104C655E-91B4-4357-AEFC-56BAFCEA2D57}">
  <ds:schemaRefs/>
</ds:datastoreItem>
</file>

<file path=customXml/itemProps23.xml><?xml version="1.0" encoding="utf-8"?>
<ds:datastoreItem xmlns:ds="http://schemas.openxmlformats.org/officeDocument/2006/customXml" ds:itemID="{C7FC698E-3DDF-4182-9A9D-C49AEE9F462C}">
  <ds:schemaRefs/>
</ds:datastoreItem>
</file>

<file path=customXml/itemProps24.xml><?xml version="1.0" encoding="utf-8"?>
<ds:datastoreItem xmlns:ds="http://schemas.openxmlformats.org/officeDocument/2006/customXml" ds:itemID="{F40F463A-1A94-439A-BEC5-AC82A51D7365}">
  <ds:schemaRefs/>
</ds:datastoreItem>
</file>

<file path=customXml/itemProps25.xml><?xml version="1.0" encoding="utf-8"?>
<ds:datastoreItem xmlns:ds="http://schemas.openxmlformats.org/officeDocument/2006/customXml" ds:itemID="{16159177-F079-494D-9390-49DC98A0DC61}">
  <ds:schemaRefs/>
</ds:datastoreItem>
</file>

<file path=customXml/itemProps26.xml><?xml version="1.0" encoding="utf-8"?>
<ds:datastoreItem xmlns:ds="http://schemas.openxmlformats.org/officeDocument/2006/customXml" ds:itemID="{1E8C8B87-AB9E-41A1-B74C-CD98B977AE98}">
  <ds:schemaRefs/>
</ds:datastoreItem>
</file>

<file path=customXml/itemProps27.xml><?xml version="1.0" encoding="utf-8"?>
<ds:datastoreItem xmlns:ds="http://schemas.openxmlformats.org/officeDocument/2006/customXml" ds:itemID="{76AAF150-9761-4FA1-A410-F33C702AE5A7}"/>
</file>

<file path=customXml/itemProps28.xml><?xml version="1.0" encoding="utf-8"?>
<ds:datastoreItem xmlns:ds="http://schemas.openxmlformats.org/officeDocument/2006/customXml" ds:itemID="{D62F7DC0-5448-413C-A032-3D94EEC6D049}"/>
</file>

<file path=customXml/itemProps29.xml><?xml version="1.0" encoding="utf-8"?>
<ds:datastoreItem xmlns:ds="http://schemas.openxmlformats.org/officeDocument/2006/customXml" ds:itemID="{6B05503D-2253-4A08-855F-81CD4341AA04}"/>
</file>

<file path=customXml/itemProps3.xml><?xml version="1.0" encoding="utf-8"?>
<ds:datastoreItem xmlns:ds="http://schemas.openxmlformats.org/officeDocument/2006/customXml" ds:itemID="{F30B627B-CA39-48CE-81B7-2DDBA34D6685}">
  <ds:schemaRefs/>
</ds:datastoreItem>
</file>

<file path=customXml/itemProps4.xml><?xml version="1.0" encoding="utf-8"?>
<ds:datastoreItem xmlns:ds="http://schemas.openxmlformats.org/officeDocument/2006/customXml" ds:itemID="{F62978CA-72E9-43E2-93A7-C5E37DEC8019}">
  <ds:schemaRefs/>
</ds:datastoreItem>
</file>

<file path=customXml/itemProps5.xml><?xml version="1.0" encoding="utf-8"?>
<ds:datastoreItem xmlns:ds="http://schemas.openxmlformats.org/officeDocument/2006/customXml" ds:itemID="{567D49D1-B8C1-4D08-8D59-8353ACFC7E24}">
  <ds:schemaRefs/>
</ds:datastoreItem>
</file>

<file path=customXml/itemProps6.xml><?xml version="1.0" encoding="utf-8"?>
<ds:datastoreItem xmlns:ds="http://schemas.openxmlformats.org/officeDocument/2006/customXml" ds:itemID="{501A4835-D20B-405F-AE98-645F3F2A7FDF}">
  <ds:schemaRefs/>
</ds:datastoreItem>
</file>

<file path=customXml/itemProps7.xml><?xml version="1.0" encoding="utf-8"?>
<ds:datastoreItem xmlns:ds="http://schemas.openxmlformats.org/officeDocument/2006/customXml" ds:itemID="{79DF75B6-9DD1-4C68-9B34-A3C9C6DB8E82}">
  <ds:schemaRefs/>
</ds:datastoreItem>
</file>

<file path=customXml/itemProps8.xml><?xml version="1.0" encoding="utf-8"?>
<ds:datastoreItem xmlns:ds="http://schemas.openxmlformats.org/officeDocument/2006/customXml" ds:itemID="{CB57F442-836A-48F5-B7C5-52D4C8B34944}">
  <ds:schemaRefs/>
</ds:datastoreItem>
</file>

<file path=customXml/itemProps9.xml><?xml version="1.0" encoding="utf-8"?>
<ds:datastoreItem xmlns:ds="http://schemas.openxmlformats.org/officeDocument/2006/customXml" ds:itemID="{237CB426-EC45-42DB-8051-409DD79B0402}">
  <ds:schemaRefs/>
</ds:datastoreItem>
</file>

<file path=docProps/app.xml><?xml version="1.0" encoding="utf-8"?>
<Properties xmlns="http://schemas.openxmlformats.org/officeDocument/2006/extended-properties" xmlns:vt="http://schemas.openxmlformats.org/officeDocument/2006/docPropsVTypes">
  <Template>master_zf</Template>
  <TotalTime>0</TotalTime>
  <Words>762</Words>
  <Application>Microsoft Office PowerPoint</Application>
  <PresentationFormat>Custom</PresentationFormat>
  <Paragraphs>127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Tahoma</vt:lpstr>
      <vt:lpstr>Wingdings</vt:lpstr>
      <vt:lpstr>ZF AG</vt:lpstr>
      <vt:lpstr>Platform Health Management(PHM)</vt:lpstr>
      <vt:lpstr>PowerPoint Presentation</vt:lpstr>
      <vt:lpstr>Introduction</vt:lpstr>
      <vt:lpstr>Introduction</vt:lpstr>
      <vt:lpstr>Supervised Entity</vt:lpstr>
      <vt:lpstr>Alive Supervision</vt:lpstr>
      <vt:lpstr>Deadline Supervision</vt:lpstr>
      <vt:lpstr>Logical Supervision</vt:lpstr>
      <vt:lpstr>Local Supervision Status</vt:lpstr>
      <vt:lpstr>Global Supervision Status</vt:lpstr>
      <vt:lpstr>Global Supervision Status</vt:lpstr>
      <vt:lpstr>Health Channel</vt:lpstr>
      <vt:lpstr>Arbitration</vt:lpstr>
      <vt:lpstr>Arbitration</vt:lpstr>
      <vt:lpstr>Action List</vt:lpstr>
      <vt:lpstr>Recovery Actions</vt:lpstr>
      <vt:lpstr>APIs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Health Management(PHM)</dc:title>
  <dc:subject/>
  <dc:creator/>
  <cp:keywords>Internal</cp:keywords>
  <cp:lastModifiedBy>Patel Kenilkumar HDR DIIED1</cp:lastModifiedBy>
  <cp:revision>70</cp:revision>
  <dcterms:created xsi:type="dcterms:W3CDTF">2021-05-03T08:41:55Z</dcterms:created>
  <dcterms:modified xsi:type="dcterms:W3CDTF">2021-05-11T12:40:04Z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title">
    <vt:lpwstr>Platform Health Management(PHM)</vt:lpwstr>
  </property>
  <property fmtid="{D5CDD505-2E9C-101B-9397-08002B2CF9AE}" pid="3" name="tw_theme">
    <vt:lpwstr/>
  </property>
  <property fmtid="{D5CDD505-2E9C-101B-9397-08002B2CF9AE}" pid="4" name="tw_company">
    <vt:lpwstr/>
  </property>
  <property fmtid="{D5CDD505-2E9C-101B-9397-08002B2CF9AE}" pid="5" name="tw_unit">
    <vt:lpwstr/>
  </property>
  <property fmtid="{D5CDD505-2E9C-101B-9397-08002B2CF9AE}" pid="6" name="tw_speaker">
    <vt:lpwstr/>
  </property>
  <property fmtid="{D5CDD505-2E9C-101B-9397-08002B2CF9AE}" pid="7" name="tw_function">
    <vt:lpwstr/>
  </property>
  <property fmtid="{D5CDD505-2E9C-101B-9397-08002B2CF9AE}" pid="8" name="tw_location">
    <vt:lpwstr/>
  </property>
  <property fmtid="{D5CDD505-2E9C-101B-9397-08002B2CF9AE}" pid="9" name="tw_date">
    <vt:lpwstr>5/3/2021</vt:lpwstr>
  </property>
  <property fmtid="{D5CDD505-2E9C-101B-9397-08002B2CF9AE}" pid="10" name="tw_Agenda_1">
    <vt:lpwstr/>
  </property>
  <property fmtid="{D5CDD505-2E9C-101B-9397-08002B2CF9AE}" pid="11" name="tw_Agenda_2">
    <vt:lpwstr/>
  </property>
  <property fmtid="{D5CDD505-2E9C-101B-9397-08002B2CF9AE}" pid="12" name="tw_Agenda_3">
    <vt:lpwstr/>
  </property>
  <property fmtid="{D5CDD505-2E9C-101B-9397-08002B2CF9AE}" pid="13" name="tw_Agenda_4">
    <vt:lpwstr/>
  </property>
  <property fmtid="{D5CDD505-2E9C-101B-9397-08002B2CF9AE}" pid="14" name="tw_Agenda_5">
    <vt:lpwstr/>
  </property>
  <property fmtid="{D5CDD505-2E9C-101B-9397-08002B2CF9AE}" pid="15" name="tw_Agenda_6">
    <vt:lpwstr/>
  </property>
  <property fmtid="{D5CDD505-2E9C-101B-9397-08002B2CF9AE}" pid="16" name="tw_Agenda_7">
    <vt:lpwstr/>
  </property>
  <property fmtid="{D5CDD505-2E9C-101B-9397-08002B2CF9AE}" pid="17" name="tw_Agenda_8">
    <vt:lpwstr/>
  </property>
  <property fmtid="{D5CDD505-2E9C-101B-9397-08002B2CF9AE}" pid="18" name="tw_Agenda_9">
    <vt:lpwstr/>
  </property>
  <property fmtid="{D5CDD505-2E9C-101B-9397-08002B2CF9AE}" pid="19" name="tw_Agenda_10">
    <vt:lpwstr/>
  </property>
  <property fmtid="{D5CDD505-2E9C-101B-9397-08002B2CF9AE}" pid="20" name="tw_Agenda_11">
    <vt:lpwstr/>
  </property>
  <property fmtid="{D5CDD505-2E9C-101B-9397-08002B2CF9AE}" pid="21" name="tw_Agenda_12">
    <vt:lpwstr/>
  </property>
  <property fmtid="{D5CDD505-2E9C-101B-9397-08002B2CF9AE}" pid="22" name="tw_cover_word">
    <vt:lpwstr/>
  </property>
  <property fmtid="{D5CDD505-2E9C-101B-9397-08002B2CF9AE}" pid="23" name="Klassifizierung">
    <vt:lpwstr>Internal</vt:lpwstr>
  </property>
  <property fmtid="{D5CDD505-2E9C-101B-9397-08002B2CF9AE}" pid="24" name="Klassifizierungs-Id">
    <vt:lpwstr>1030</vt:lpwstr>
  </property>
  <property fmtid="{D5CDD505-2E9C-101B-9397-08002B2CF9AE}" pid="25" name="Klassifizierungs-Datum">
    <vt:lpwstr>05/03/2021 14:12:40</vt:lpwstr>
  </property>
  <property fmtid="{D5CDD505-2E9C-101B-9397-08002B2CF9AE}" pid="26" name="NovaPath-SeverityName">
    <vt:lpwstr>Undefined</vt:lpwstr>
  </property>
  <property fmtid="{D5CDD505-2E9C-101B-9397-08002B2CF9AE}" pid="27" name="NovaPath-SeverityLevel">
    <vt:lpwstr>0</vt:lpwstr>
  </property>
  <property fmtid="{D5CDD505-2E9C-101B-9397-08002B2CF9AE}" pid="28" name="Dokumenten-ID">
    <vt:lpwstr>08CTOV9D8FHWTA51YTIIPEO8LO</vt:lpwstr>
  </property>
  <property fmtid="{D5CDD505-2E9C-101B-9397-08002B2CF9AE}" pid="29" name="NovaPath-Version">
    <vt:lpwstr>5.0.4.13646</vt:lpwstr>
  </property>
  <property fmtid="{D5CDD505-2E9C-101B-9397-08002B2CF9AE}" pid="30" name="ContentTypeId">
    <vt:lpwstr>0x010100C0404971BCDAC94DBD280CF955B5993E</vt:lpwstr>
  </property>
</Properties>
</file>