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2"/>
  </p:sldMasterIdLst>
  <p:notesMasterIdLst>
    <p:notesMasterId r:id="rId57"/>
  </p:notesMasterIdLst>
  <p:handoutMasterIdLst>
    <p:handoutMasterId r:id="rId58"/>
  </p:handoutMasterIdLst>
  <p:sldIdLst>
    <p:sldId id="262" r:id="rId33"/>
    <p:sldId id="257" r:id="rId34"/>
    <p:sldId id="293" r:id="rId35"/>
    <p:sldId id="260" r:id="rId36"/>
    <p:sldId id="268" r:id="rId37"/>
    <p:sldId id="278" r:id="rId38"/>
    <p:sldId id="270" r:id="rId39"/>
    <p:sldId id="279" r:id="rId40"/>
    <p:sldId id="273" r:id="rId41"/>
    <p:sldId id="271" r:id="rId42"/>
    <p:sldId id="290" r:id="rId43"/>
    <p:sldId id="291" r:id="rId44"/>
    <p:sldId id="284" r:id="rId45"/>
    <p:sldId id="285" r:id="rId46"/>
    <p:sldId id="286" r:id="rId47"/>
    <p:sldId id="287" r:id="rId48"/>
    <p:sldId id="288" r:id="rId49"/>
    <p:sldId id="289" r:id="rId50"/>
    <p:sldId id="280" r:id="rId51"/>
    <p:sldId id="275" r:id="rId52"/>
    <p:sldId id="281" r:id="rId53"/>
    <p:sldId id="276" r:id="rId54"/>
    <p:sldId id="282" r:id="rId55"/>
    <p:sldId id="277" r:id="rId56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74C72-461B-4CE9-94C1-429BFF82D06D}" v="4" dt="2021-04-30T12:53:19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80" y="86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7.xml"/><Relationship Id="rId21" Type="http://schemas.openxmlformats.org/officeDocument/2006/relationships/customXml" Target="../customXml/item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1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slide" Target="slides/slide1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a Jaysree HDR" userId="S::jaysree.bora@zf.com::0b4b5186-5606-4a4e-85ce-1584a1bc10af" providerId="AD" clId="Web-{07A74C72-461B-4CE9-94C1-429BFF82D06D}"/>
    <pc:docChg chg="modSld">
      <pc:chgData name="Bora Jaysree HDR" userId="S::jaysree.bora@zf.com::0b4b5186-5606-4a4e-85ce-1584a1bc10af" providerId="AD" clId="Web-{07A74C72-461B-4CE9-94C1-429BFF82D06D}" dt="2021-04-30T12:53:19.653" v="3" actId="20577"/>
      <pc:docMkLst>
        <pc:docMk/>
      </pc:docMkLst>
      <pc:sldChg chg="modSp">
        <pc:chgData name="Bora Jaysree HDR" userId="S::jaysree.bora@zf.com::0b4b5186-5606-4a4e-85ce-1584a1bc10af" providerId="AD" clId="Web-{07A74C72-461B-4CE9-94C1-429BFF82D06D}" dt="2021-04-30T12:53:19.653" v="3" actId="20577"/>
        <pc:sldMkLst>
          <pc:docMk/>
          <pc:sldMk cId="489478888" sldId="257"/>
        </pc:sldMkLst>
        <pc:spChg chg="mod">
          <ac:chgData name="Bora Jaysree HDR" userId="S::jaysree.bora@zf.com::0b4b5186-5606-4a4e-85ce-1584a1bc10af" providerId="AD" clId="Web-{07A74C72-461B-4CE9-94C1-429BFF82D06D}" dt="2021-04-30T12:53:19.653" v="3" actId="20577"/>
          <ac:spMkLst>
            <pc:docMk/>
            <pc:sldMk cId="489478888" sldId="257"/>
            <ac:spMk id="3" creationId="{0864FB94-6C9E-40C1-87D8-C2249F2962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134BE-3FAC-4F4D-B7DC-B92C4C03B6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0D0FD-C2E0-4254-A28B-63EC08837823}">
      <dgm:prSet phldrT="[Text]" custT="1"/>
      <dgm:spPr/>
      <dgm:t>
        <a:bodyPr/>
        <a:lstStyle/>
        <a:p>
          <a:r>
            <a:rPr lang="en-US" sz="1200" dirty="0"/>
            <a:t>Document-Centric Techniques</a:t>
          </a:r>
        </a:p>
      </dgm:t>
    </dgm:pt>
    <dgm:pt modelId="{C6BF882B-8200-4335-A046-57BF89AA0AF4}" type="parTrans" cxnId="{8B389922-0FFB-4895-B6C3-BB89C4BE4651}">
      <dgm:prSet/>
      <dgm:spPr/>
      <dgm:t>
        <a:bodyPr/>
        <a:lstStyle/>
        <a:p>
          <a:endParaRPr lang="en-US"/>
        </a:p>
      </dgm:t>
    </dgm:pt>
    <dgm:pt modelId="{9904AC7F-0F53-4BB6-82B6-9485DF1E6CE6}" type="sibTrans" cxnId="{8B389922-0FFB-4895-B6C3-BB89C4BE4651}">
      <dgm:prSet/>
      <dgm:spPr/>
      <dgm:t>
        <a:bodyPr/>
        <a:lstStyle/>
        <a:p>
          <a:endParaRPr lang="en-US"/>
        </a:p>
      </dgm:t>
    </dgm:pt>
    <dgm:pt modelId="{3FE37BEF-2CE8-4E82-872A-C4A49BC968DE}">
      <dgm:prSet phldrT="[Text]" custT="1"/>
      <dgm:spPr/>
      <dgm:t>
        <a:bodyPr/>
        <a:lstStyle/>
        <a:p>
          <a:r>
            <a:rPr lang="en-US" sz="1200" dirty="0"/>
            <a:t>System Archeology</a:t>
          </a:r>
        </a:p>
      </dgm:t>
    </dgm:pt>
    <dgm:pt modelId="{05E4D419-0DE3-4F2A-99DC-5A4529AE2B46}" type="parTrans" cxnId="{72A7D629-8829-48B0-927E-86DAB2A68C10}">
      <dgm:prSet/>
      <dgm:spPr/>
      <dgm:t>
        <a:bodyPr/>
        <a:lstStyle/>
        <a:p>
          <a:endParaRPr lang="en-US"/>
        </a:p>
      </dgm:t>
    </dgm:pt>
    <dgm:pt modelId="{A2A14B6E-62C3-40CF-AF74-CF2B4805F326}" type="sibTrans" cxnId="{72A7D629-8829-48B0-927E-86DAB2A68C10}">
      <dgm:prSet/>
      <dgm:spPr/>
      <dgm:t>
        <a:bodyPr/>
        <a:lstStyle/>
        <a:p>
          <a:endParaRPr lang="en-US"/>
        </a:p>
      </dgm:t>
    </dgm:pt>
    <dgm:pt modelId="{301A1275-6443-4FA4-9A43-F9975420C60C}">
      <dgm:prSet phldrT="[Text]" custT="1"/>
      <dgm:spPr/>
      <dgm:t>
        <a:bodyPr/>
        <a:lstStyle/>
        <a:p>
          <a:r>
            <a:rPr lang="en-US" sz="1200" dirty="0"/>
            <a:t>Perspective-Based Reading</a:t>
          </a:r>
        </a:p>
      </dgm:t>
    </dgm:pt>
    <dgm:pt modelId="{D1008DE8-686E-4F36-AAFA-78A426BB31D8}" type="parTrans" cxnId="{4B8249A6-1E27-474C-B989-7863499F34CC}">
      <dgm:prSet/>
      <dgm:spPr/>
      <dgm:t>
        <a:bodyPr/>
        <a:lstStyle/>
        <a:p>
          <a:endParaRPr lang="en-US"/>
        </a:p>
      </dgm:t>
    </dgm:pt>
    <dgm:pt modelId="{AEE0A48C-C1D1-4D2B-A9E4-3AAE7A10D64B}" type="sibTrans" cxnId="{4B8249A6-1E27-474C-B989-7863499F34CC}">
      <dgm:prSet/>
      <dgm:spPr/>
      <dgm:t>
        <a:bodyPr/>
        <a:lstStyle/>
        <a:p>
          <a:endParaRPr lang="en-US"/>
        </a:p>
      </dgm:t>
    </dgm:pt>
    <dgm:pt modelId="{CB1B3FD0-DAA1-48EE-8BF0-88AC7BB7ECA4}">
      <dgm:prSet phldrT="[Text]" custT="1"/>
      <dgm:spPr/>
      <dgm:t>
        <a:bodyPr/>
        <a:lstStyle/>
        <a:p>
          <a:r>
            <a:rPr lang="en-US" sz="1200" dirty="0"/>
            <a:t>Observation Techniques</a:t>
          </a:r>
        </a:p>
      </dgm:t>
    </dgm:pt>
    <dgm:pt modelId="{280B32FD-45D4-44FB-BD4A-467F657EE2B3}" type="parTrans" cxnId="{7633BCBA-B4E6-4706-BD66-AA603E71E700}">
      <dgm:prSet/>
      <dgm:spPr/>
      <dgm:t>
        <a:bodyPr/>
        <a:lstStyle/>
        <a:p>
          <a:endParaRPr lang="en-US"/>
        </a:p>
      </dgm:t>
    </dgm:pt>
    <dgm:pt modelId="{B8AE8E99-C3E9-491D-98A7-294143BDB68A}" type="sibTrans" cxnId="{7633BCBA-B4E6-4706-BD66-AA603E71E700}">
      <dgm:prSet/>
      <dgm:spPr/>
      <dgm:t>
        <a:bodyPr/>
        <a:lstStyle/>
        <a:p>
          <a:endParaRPr lang="en-US"/>
        </a:p>
      </dgm:t>
    </dgm:pt>
    <dgm:pt modelId="{8EF8C077-00DC-4F67-834A-FB59B86A235B}">
      <dgm:prSet phldrT="[Text]" custT="1"/>
      <dgm:spPr/>
      <dgm:t>
        <a:bodyPr/>
        <a:lstStyle/>
        <a:p>
          <a:r>
            <a:rPr lang="en-US" sz="1200" dirty="0"/>
            <a:t>Field Observation</a:t>
          </a:r>
        </a:p>
      </dgm:t>
    </dgm:pt>
    <dgm:pt modelId="{B7C41B0A-1361-47E5-9AB3-C18CBC4C61A2}" type="parTrans" cxnId="{19528304-D33C-47C8-BE9E-498D8E018AD8}">
      <dgm:prSet/>
      <dgm:spPr/>
      <dgm:t>
        <a:bodyPr/>
        <a:lstStyle/>
        <a:p>
          <a:endParaRPr lang="en-US"/>
        </a:p>
      </dgm:t>
    </dgm:pt>
    <dgm:pt modelId="{E004E186-56C6-49E7-88F9-7F682C3DB3AF}" type="sibTrans" cxnId="{19528304-D33C-47C8-BE9E-498D8E018AD8}">
      <dgm:prSet/>
      <dgm:spPr/>
      <dgm:t>
        <a:bodyPr/>
        <a:lstStyle/>
        <a:p>
          <a:endParaRPr lang="en-US"/>
        </a:p>
      </dgm:t>
    </dgm:pt>
    <dgm:pt modelId="{0C01BA35-2A8F-4CFF-80C8-8B3FE1E9EFD4}">
      <dgm:prSet phldrT="[Text]" custT="1"/>
      <dgm:spPr/>
      <dgm:t>
        <a:bodyPr/>
        <a:lstStyle/>
        <a:p>
          <a:r>
            <a:rPr lang="en-US" sz="1200" dirty="0"/>
            <a:t>Apprenticing</a:t>
          </a:r>
        </a:p>
      </dgm:t>
    </dgm:pt>
    <dgm:pt modelId="{F42BEE96-160D-478A-ABD0-63ED08961E41}" type="parTrans" cxnId="{CE214841-4D23-41D3-A5C7-6465EB5AB445}">
      <dgm:prSet/>
      <dgm:spPr/>
      <dgm:t>
        <a:bodyPr/>
        <a:lstStyle/>
        <a:p>
          <a:endParaRPr lang="en-US"/>
        </a:p>
      </dgm:t>
    </dgm:pt>
    <dgm:pt modelId="{05715B75-7220-4023-99CC-F56A09038C6D}" type="sibTrans" cxnId="{CE214841-4D23-41D3-A5C7-6465EB5AB445}">
      <dgm:prSet/>
      <dgm:spPr/>
      <dgm:t>
        <a:bodyPr/>
        <a:lstStyle/>
        <a:p>
          <a:endParaRPr lang="en-US"/>
        </a:p>
      </dgm:t>
    </dgm:pt>
    <dgm:pt modelId="{FCDEA1E9-2532-400A-993E-E7AB9ED2DE01}">
      <dgm:prSet phldrT="[Text]" custT="1"/>
      <dgm:spPr/>
      <dgm:t>
        <a:bodyPr/>
        <a:lstStyle/>
        <a:p>
          <a:r>
            <a:rPr lang="en-US" sz="1200" dirty="0"/>
            <a:t>Survey Techniques</a:t>
          </a:r>
        </a:p>
      </dgm:t>
    </dgm:pt>
    <dgm:pt modelId="{FB1F6CCC-DE2A-462D-8C1D-ABCA8856915D}" type="parTrans" cxnId="{7ECA6909-BC4B-43F5-8415-8D351D651845}">
      <dgm:prSet/>
      <dgm:spPr/>
      <dgm:t>
        <a:bodyPr/>
        <a:lstStyle/>
        <a:p>
          <a:endParaRPr lang="en-US"/>
        </a:p>
      </dgm:t>
    </dgm:pt>
    <dgm:pt modelId="{95E7607A-BAD4-4DEB-902B-832C653DA29C}" type="sibTrans" cxnId="{7ECA6909-BC4B-43F5-8415-8D351D651845}">
      <dgm:prSet/>
      <dgm:spPr/>
      <dgm:t>
        <a:bodyPr/>
        <a:lstStyle/>
        <a:p>
          <a:endParaRPr lang="en-US"/>
        </a:p>
      </dgm:t>
    </dgm:pt>
    <dgm:pt modelId="{0FC8DBF0-CF35-4229-918D-A04E67C0BDCA}">
      <dgm:prSet phldrT="[Text]" custT="1"/>
      <dgm:spPr/>
      <dgm:t>
        <a:bodyPr/>
        <a:lstStyle/>
        <a:p>
          <a:r>
            <a:rPr lang="en-US" sz="1200" dirty="0"/>
            <a:t>Interview</a:t>
          </a:r>
        </a:p>
      </dgm:t>
    </dgm:pt>
    <dgm:pt modelId="{FBA60AA9-C6B1-48D6-BCC0-A0F47484175A}" type="parTrans" cxnId="{29DBA8BD-F32D-483F-84AF-AE5664535E26}">
      <dgm:prSet/>
      <dgm:spPr/>
      <dgm:t>
        <a:bodyPr/>
        <a:lstStyle/>
        <a:p>
          <a:endParaRPr lang="en-US"/>
        </a:p>
      </dgm:t>
    </dgm:pt>
    <dgm:pt modelId="{414F2C5C-FFC8-4F90-867B-F2055F282B2F}" type="sibTrans" cxnId="{29DBA8BD-F32D-483F-84AF-AE5664535E26}">
      <dgm:prSet/>
      <dgm:spPr/>
      <dgm:t>
        <a:bodyPr/>
        <a:lstStyle/>
        <a:p>
          <a:endParaRPr lang="en-US"/>
        </a:p>
      </dgm:t>
    </dgm:pt>
    <dgm:pt modelId="{965F8CC4-97A2-4560-AD46-E0FA8FAFDC48}">
      <dgm:prSet phldrT="[Text]" custT="1"/>
      <dgm:spPr/>
      <dgm:t>
        <a:bodyPr/>
        <a:lstStyle/>
        <a:p>
          <a:r>
            <a:rPr lang="en-US" sz="1200" dirty="0"/>
            <a:t>Questionnaire</a:t>
          </a:r>
        </a:p>
      </dgm:t>
    </dgm:pt>
    <dgm:pt modelId="{DA0A2722-F1E3-4E2E-90A9-A50D54D86278}" type="parTrans" cxnId="{FD1C0037-13E9-4440-8170-686CBE199181}">
      <dgm:prSet/>
      <dgm:spPr/>
      <dgm:t>
        <a:bodyPr/>
        <a:lstStyle/>
        <a:p>
          <a:endParaRPr lang="en-US"/>
        </a:p>
      </dgm:t>
    </dgm:pt>
    <dgm:pt modelId="{F248C572-5B32-4AD2-A801-28CF0BD8308B}" type="sibTrans" cxnId="{FD1C0037-13E9-4440-8170-686CBE199181}">
      <dgm:prSet/>
      <dgm:spPr/>
      <dgm:t>
        <a:bodyPr/>
        <a:lstStyle/>
        <a:p>
          <a:endParaRPr lang="en-US"/>
        </a:p>
      </dgm:t>
    </dgm:pt>
    <dgm:pt modelId="{DBBB8CB4-F621-4821-8D6E-AC7871F33D43}">
      <dgm:prSet phldrT="[Text]" custT="1"/>
      <dgm:spPr/>
      <dgm:t>
        <a:bodyPr/>
        <a:lstStyle/>
        <a:p>
          <a:r>
            <a:rPr lang="en-US" sz="1200" dirty="0"/>
            <a:t>Creativity Techniques</a:t>
          </a:r>
        </a:p>
      </dgm:t>
    </dgm:pt>
    <dgm:pt modelId="{16F5FB87-DA57-4EEC-A26B-47D9E64A91BE}" type="parTrans" cxnId="{A569F6ED-4788-4D95-9C5B-3C97FD60B8E6}">
      <dgm:prSet/>
      <dgm:spPr/>
      <dgm:t>
        <a:bodyPr/>
        <a:lstStyle/>
        <a:p>
          <a:endParaRPr lang="en-US"/>
        </a:p>
      </dgm:t>
    </dgm:pt>
    <dgm:pt modelId="{493F04EF-EC97-41B5-8B1F-90BDE717FCDA}" type="sibTrans" cxnId="{A569F6ED-4788-4D95-9C5B-3C97FD60B8E6}">
      <dgm:prSet/>
      <dgm:spPr/>
      <dgm:t>
        <a:bodyPr/>
        <a:lstStyle/>
        <a:p>
          <a:endParaRPr lang="en-US"/>
        </a:p>
      </dgm:t>
    </dgm:pt>
    <dgm:pt modelId="{DDC5B0AC-6BC9-40CC-BDE5-75B193BE0061}">
      <dgm:prSet phldrT="[Text]" custT="1"/>
      <dgm:spPr/>
      <dgm:t>
        <a:bodyPr/>
        <a:lstStyle/>
        <a:p>
          <a:r>
            <a:rPr lang="en-US" sz="1200" dirty="0"/>
            <a:t>Support Techniques</a:t>
          </a:r>
        </a:p>
      </dgm:t>
    </dgm:pt>
    <dgm:pt modelId="{C30BBB6E-8C28-49A2-BBD9-E2911F94CACA}" type="parTrans" cxnId="{C12AA8C7-7153-436C-938B-1CD8DD1AB8D4}">
      <dgm:prSet/>
      <dgm:spPr/>
      <dgm:t>
        <a:bodyPr/>
        <a:lstStyle/>
        <a:p>
          <a:endParaRPr lang="en-US"/>
        </a:p>
      </dgm:t>
    </dgm:pt>
    <dgm:pt modelId="{D454C0D3-B0D9-45AE-93AE-44F854FAE187}" type="sibTrans" cxnId="{C12AA8C7-7153-436C-938B-1CD8DD1AB8D4}">
      <dgm:prSet/>
      <dgm:spPr/>
      <dgm:t>
        <a:bodyPr/>
        <a:lstStyle/>
        <a:p>
          <a:endParaRPr lang="en-US"/>
        </a:p>
      </dgm:t>
    </dgm:pt>
    <dgm:pt modelId="{56451BD4-119A-415A-8303-57E49647A396}">
      <dgm:prSet phldrT="[Text]" custT="1"/>
      <dgm:spPr/>
      <dgm:t>
        <a:bodyPr/>
        <a:lstStyle/>
        <a:p>
          <a:r>
            <a:rPr lang="en-US" sz="1200" dirty="0"/>
            <a:t>Brainstorming</a:t>
          </a:r>
        </a:p>
      </dgm:t>
    </dgm:pt>
    <dgm:pt modelId="{C167A359-D4C2-4B6F-830A-B18BC08F6720}" type="parTrans" cxnId="{9AFE946C-DBE0-4D02-934A-84AB9A94A542}">
      <dgm:prSet/>
      <dgm:spPr/>
      <dgm:t>
        <a:bodyPr/>
        <a:lstStyle/>
        <a:p>
          <a:endParaRPr lang="en-US"/>
        </a:p>
      </dgm:t>
    </dgm:pt>
    <dgm:pt modelId="{3DB65BA1-8CA3-49E0-9D9F-34E85F3C33AF}" type="sibTrans" cxnId="{9AFE946C-DBE0-4D02-934A-84AB9A94A542}">
      <dgm:prSet/>
      <dgm:spPr/>
      <dgm:t>
        <a:bodyPr/>
        <a:lstStyle/>
        <a:p>
          <a:endParaRPr lang="en-US"/>
        </a:p>
      </dgm:t>
    </dgm:pt>
    <dgm:pt modelId="{2AF8021F-398E-49A3-BD0E-43E437307067}">
      <dgm:prSet phldrT="[Text]" custT="1"/>
      <dgm:spPr/>
      <dgm:t>
        <a:bodyPr/>
        <a:lstStyle/>
        <a:p>
          <a:r>
            <a:rPr lang="en-US" sz="1200" dirty="0"/>
            <a:t>Brainstorming Paradox</a:t>
          </a:r>
        </a:p>
      </dgm:t>
    </dgm:pt>
    <dgm:pt modelId="{58229465-1B74-4D8F-AC8A-851637773D9D}" type="parTrans" cxnId="{10B02D44-70F5-4C98-ABD6-8BDDD1A4A3A4}">
      <dgm:prSet/>
      <dgm:spPr/>
      <dgm:t>
        <a:bodyPr/>
        <a:lstStyle/>
        <a:p>
          <a:endParaRPr lang="en-US"/>
        </a:p>
      </dgm:t>
    </dgm:pt>
    <dgm:pt modelId="{6F5E6E92-AC47-44F1-B32A-5FC2943523EC}" type="sibTrans" cxnId="{10B02D44-70F5-4C98-ABD6-8BDDD1A4A3A4}">
      <dgm:prSet/>
      <dgm:spPr/>
      <dgm:t>
        <a:bodyPr/>
        <a:lstStyle/>
        <a:p>
          <a:endParaRPr lang="en-US"/>
        </a:p>
      </dgm:t>
    </dgm:pt>
    <dgm:pt modelId="{21AFDDD9-DC0D-488E-A3FD-E4671D9231D0}">
      <dgm:prSet phldrT="[Text]" custT="1"/>
      <dgm:spPr/>
      <dgm:t>
        <a:bodyPr/>
        <a:lstStyle/>
        <a:p>
          <a:r>
            <a:rPr lang="en-US" sz="1200" dirty="0"/>
            <a:t>Reuse of requirements</a:t>
          </a:r>
        </a:p>
      </dgm:t>
    </dgm:pt>
    <dgm:pt modelId="{9192B774-A9B6-4142-99D4-0DA38B968FE1}" type="parTrans" cxnId="{1A32CDA7-828A-4D27-B2D7-302EF745038D}">
      <dgm:prSet/>
      <dgm:spPr/>
      <dgm:t>
        <a:bodyPr/>
        <a:lstStyle/>
        <a:p>
          <a:endParaRPr lang="en-US"/>
        </a:p>
      </dgm:t>
    </dgm:pt>
    <dgm:pt modelId="{4525EA49-C588-47D9-BCA2-167B16F174AA}" type="sibTrans" cxnId="{1A32CDA7-828A-4D27-B2D7-302EF745038D}">
      <dgm:prSet/>
      <dgm:spPr/>
      <dgm:t>
        <a:bodyPr/>
        <a:lstStyle/>
        <a:p>
          <a:endParaRPr lang="en-US"/>
        </a:p>
      </dgm:t>
    </dgm:pt>
    <dgm:pt modelId="{6B398354-1AF6-4D5F-BE5D-7516F305FA7E}">
      <dgm:prSet phldrT="[Text]" custT="1"/>
      <dgm:spPr/>
      <dgm:t>
        <a:bodyPr/>
        <a:lstStyle/>
        <a:p>
          <a:r>
            <a:rPr lang="en-US" sz="1200" dirty="0"/>
            <a:t>6-3-5 or Brain wiring (Written form of Brainstorming)</a:t>
          </a:r>
        </a:p>
      </dgm:t>
    </dgm:pt>
    <dgm:pt modelId="{A5F652D2-21C0-494B-9242-1B17F5664CDE}" type="parTrans" cxnId="{F509A5A0-46B3-46D2-8949-41C6585D4BBD}">
      <dgm:prSet/>
      <dgm:spPr/>
      <dgm:t>
        <a:bodyPr/>
        <a:lstStyle/>
        <a:p>
          <a:endParaRPr lang="en-US"/>
        </a:p>
      </dgm:t>
    </dgm:pt>
    <dgm:pt modelId="{463A62B0-D497-4E0F-A557-0697855E2F2B}" type="sibTrans" cxnId="{F509A5A0-46B3-46D2-8949-41C6585D4BBD}">
      <dgm:prSet/>
      <dgm:spPr/>
      <dgm:t>
        <a:bodyPr/>
        <a:lstStyle/>
        <a:p>
          <a:endParaRPr lang="en-US"/>
        </a:p>
      </dgm:t>
    </dgm:pt>
    <dgm:pt modelId="{591A758E-8F45-4596-9FFD-0C4AB68E12CD}">
      <dgm:prSet phldrT="[Text]" custT="1"/>
      <dgm:spPr/>
      <dgm:t>
        <a:bodyPr/>
        <a:lstStyle/>
        <a:p>
          <a:r>
            <a:rPr lang="en-US" sz="1200" dirty="0"/>
            <a:t>Mind Mapping</a:t>
          </a:r>
        </a:p>
      </dgm:t>
    </dgm:pt>
    <dgm:pt modelId="{36205529-4256-4B3C-AD19-E8E48C0B70B6}" type="parTrans" cxnId="{76A058F0-A1F6-48FB-B252-298A7204A9B3}">
      <dgm:prSet/>
      <dgm:spPr/>
      <dgm:t>
        <a:bodyPr/>
        <a:lstStyle/>
        <a:p>
          <a:endParaRPr lang="en-US"/>
        </a:p>
      </dgm:t>
    </dgm:pt>
    <dgm:pt modelId="{468FA586-B19C-406E-8B64-88A193B0C9E2}" type="sibTrans" cxnId="{76A058F0-A1F6-48FB-B252-298A7204A9B3}">
      <dgm:prSet/>
      <dgm:spPr/>
      <dgm:t>
        <a:bodyPr/>
        <a:lstStyle/>
        <a:p>
          <a:endParaRPr lang="en-US"/>
        </a:p>
      </dgm:t>
    </dgm:pt>
    <dgm:pt modelId="{38B4BC3B-AC47-4B4C-AA75-E688E88E6662}">
      <dgm:prSet phldrT="[Text]" custT="1"/>
      <dgm:spPr/>
      <dgm:t>
        <a:bodyPr/>
        <a:lstStyle/>
        <a:p>
          <a:r>
            <a:rPr lang="en-US" sz="1200" dirty="0"/>
            <a:t>Requirements Workshop</a:t>
          </a:r>
        </a:p>
      </dgm:t>
    </dgm:pt>
    <dgm:pt modelId="{0755B81E-E566-4845-A84A-0307E4C7C729}" type="parTrans" cxnId="{F84B3887-C886-4F63-8A47-0AB2FB901CBE}">
      <dgm:prSet/>
      <dgm:spPr/>
      <dgm:t>
        <a:bodyPr/>
        <a:lstStyle/>
        <a:p>
          <a:endParaRPr lang="en-US"/>
        </a:p>
      </dgm:t>
    </dgm:pt>
    <dgm:pt modelId="{9FD11F12-F786-44D6-9692-469B03886973}" type="sibTrans" cxnId="{F84B3887-C886-4F63-8A47-0AB2FB901CBE}">
      <dgm:prSet/>
      <dgm:spPr/>
      <dgm:t>
        <a:bodyPr/>
        <a:lstStyle/>
        <a:p>
          <a:endParaRPr lang="en-US"/>
        </a:p>
      </dgm:t>
    </dgm:pt>
    <dgm:pt modelId="{41F43043-0C0C-4B8B-8BEF-D1013B5F9E60}">
      <dgm:prSet phldrT="[Text]" custT="1"/>
      <dgm:spPr/>
      <dgm:t>
        <a:bodyPr/>
        <a:lstStyle/>
        <a:p>
          <a:r>
            <a:rPr lang="en-US" sz="1200" dirty="0"/>
            <a:t>CRC (Class, Responsibility, Collaboration) Cards</a:t>
          </a:r>
        </a:p>
      </dgm:t>
    </dgm:pt>
    <dgm:pt modelId="{39D56F55-8981-4295-AF85-37EEF19A40C5}" type="parTrans" cxnId="{0CEE494C-2D70-4DD6-9ED2-AE0B13BFA5BD}">
      <dgm:prSet/>
      <dgm:spPr/>
      <dgm:t>
        <a:bodyPr/>
        <a:lstStyle/>
        <a:p>
          <a:endParaRPr lang="en-US"/>
        </a:p>
      </dgm:t>
    </dgm:pt>
    <dgm:pt modelId="{323DCA6D-97C7-4901-8EFE-CE6D44C62862}" type="sibTrans" cxnId="{0CEE494C-2D70-4DD6-9ED2-AE0B13BFA5BD}">
      <dgm:prSet/>
      <dgm:spPr/>
      <dgm:t>
        <a:bodyPr/>
        <a:lstStyle/>
        <a:p>
          <a:endParaRPr lang="en-US"/>
        </a:p>
      </dgm:t>
    </dgm:pt>
    <dgm:pt modelId="{8D529725-F9C7-4FD2-B0A2-31B8C27BBF71}">
      <dgm:prSet phldrT="[Text]" custT="1"/>
      <dgm:spPr/>
      <dgm:t>
        <a:bodyPr/>
        <a:lstStyle/>
        <a:p>
          <a:r>
            <a:rPr lang="en-US" sz="1200" dirty="0"/>
            <a:t>Audio and Video Recordings</a:t>
          </a:r>
        </a:p>
      </dgm:t>
    </dgm:pt>
    <dgm:pt modelId="{2D2BFF6A-5ECA-4C1A-93AD-F717E57B3D07}" type="parTrans" cxnId="{68FAD5A2-011F-44F3-A929-349558628BDE}">
      <dgm:prSet/>
      <dgm:spPr/>
      <dgm:t>
        <a:bodyPr/>
        <a:lstStyle/>
        <a:p>
          <a:endParaRPr lang="en-US"/>
        </a:p>
      </dgm:t>
    </dgm:pt>
    <dgm:pt modelId="{220F83C3-0FDC-498C-84FD-77CDCEEDE79C}" type="sibTrans" cxnId="{68FAD5A2-011F-44F3-A929-349558628BDE}">
      <dgm:prSet/>
      <dgm:spPr/>
      <dgm:t>
        <a:bodyPr/>
        <a:lstStyle/>
        <a:p>
          <a:endParaRPr lang="en-US"/>
        </a:p>
      </dgm:t>
    </dgm:pt>
    <dgm:pt modelId="{73D627C0-C82A-462B-9EB6-811C8537ADB2}">
      <dgm:prSet phldrT="[Text]" custT="1"/>
      <dgm:spPr/>
      <dgm:t>
        <a:bodyPr/>
        <a:lstStyle/>
        <a:p>
          <a:r>
            <a:rPr lang="en-US" sz="1200" dirty="0"/>
            <a:t>Use case Modelling</a:t>
          </a:r>
        </a:p>
      </dgm:t>
    </dgm:pt>
    <dgm:pt modelId="{161527A2-9E41-48E4-AEF1-D2356A94585D}" type="parTrans" cxnId="{AC95ED09-7556-4AD5-B543-B805B50C51DF}">
      <dgm:prSet/>
      <dgm:spPr/>
      <dgm:t>
        <a:bodyPr/>
        <a:lstStyle/>
        <a:p>
          <a:endParaRPr lang="en-US"/>
        </a:p>
      </dgm:t>
    </dgm:pt>
    <dgm:pt modelId="{E42F23BB-FD76-423F-810C-FF4BE7174541}" type="sibTrans" cxnId="{AC95ED09-7556-4AD5-B543-B805B50C51DF}">
      <dgm:prSet/>
      <dgm:spPr/>
      <dgm:t>
        <a:bodyPr/>
        <a:lstStyle/>
        <a:p>
          <a:endParaRPr lang="en-US"/>
        </a:p>
      </dgm:t>
    </dgm:pt>
    <dgm:pt modelId="{AB3B0A6C-90BD-43E3-9E78-8F1D38D617A5}">
      <dgm:prSet phldrT="[Text]" custT="1"/>
      <dgm:spPr/>
      <dgm:t>
        <a:bodyPr/>
        <a:lstStyle/>
        <a:p>
          <a:r>
            <a:rPr lang="en-US" sz="1200" dirty="0"/>
            <a:t>Prototyping</a:t>
          </a:r>
        </a:p>
      </dgm:t>
    </dgm:pt>
    <dgm:pt modelId="{BA66D85D-B641-4114-8214-383B23E402C1}" type="parTrans" cxnId="{3C0F918C-4802-4A6D-B7E1-645022AB88C9}">
      <dgm:prSet/>
      <dgm:spPr/>
      <dgm:t>
        <a:bodyPr/>
        <a:lstStyle/>
        <a:p>
          <a:endParaRPr lang="en-US"/>
        </a:p>
      </dgm:t>
    </dgm:pt>
    <dgm:pt modelId="{1D17365A-4F31-4173-85F2-94C50631B5AA}" type="sibTrans" cxnId="{3C0F918C-4802-4A6D-B7E1-645022AB88C9}">
      <dgm:prSet/>
      <dgm:spPr/>
      <dgm:t>
        <a:bodyPr/>
        <a:lstStyle/>
        <a:p>
          <a:endParaRPr lang="en-US"/>
        </a:p>
      </dgm:t>
    </dgm:pt>
    <dgm:pt modelId="{15EA6449-6830-4FF1-94DE-734B9C971E4D}">
      <dgm:prSet phldrT="[Text]" custT="1"/>
      <dgm:spPr/>
      <dgm:t>
        <a:bodyPr/>
        <a:lstStyle/>
        <a:p>
          <a:r>
            <a:rPr lang="en-US" sz="1200" dirty="0"/>
            <a:t>Change of perspective</a:t>
          </a:r>
        </a:p>
      </dgm:t>
    </dgm:pt>
    <dgm:pt modelId="{750EAB0E-4A6F-4AF6-B4F4-ADE3DC3B43B6}" type="parTrans" cxnId="{AE175BE6-9821-4874-9004-BAAB22AFC8C0}">
      <dgm:prSet/>
      <dgm:spPr/>
      <dgm:t>
        <a:bodyPr/>
        <a:lstStyle/>
        <a:p>
          <a:endParaRPr lang="en-US"/>
        </a:p>
      </dgm:t>
    </dgm:pt>
    <dgm:pt modelId="{38D9E6F1-048F-47F6-A398-79C4B9BC0B4C}" type="sibTrans" cxnId="{AE175BE6-9821-4874-9004-BAAB22AFC8C0}">
      <dgm:prSet/>
      <dgm:spPr/>
      <dgm:t>
        <a:bodyPr/>
        <a:lstStyle/>
        <a:p>
          <a:endParaRPr lang="en-US"/>
        </a:p>
      </dgm:t>
    </dgm:pt>
    <dgm:pt modelId="{9CBB8F18-4EC9-43B3-ADD0-CCA1DD5D64D5}">
      <dgm:prSet phldrT="[Text]" custT="1"/>
      <dgm:spPr/>
      <dgm:t>
        <a:bodyPr/>
        <a:lstStyle/>
        <a:p>
          <a:r>
            <a:rPr lang="en-US" sz="1200" dirty="0"/>
            <a:t>Analogy Techniques </a:t>
          </a:r>
        </a:p>
      </dgm:t>
    </dgm:pt>
    <dgm:pt modelId="{B1A66502-D5F0-45D0-8FBA-8D26A299B38A}" type="parTrans" cxnId="{BC28DA13-5CDC-4983-B62F-C7AD404F5922}">
      <dgm:prSet/>
      <dgm:spPr/>
      <dgm:t>
        <a:bodyPr/>
        <a:lstStyle/>
        <a:p>
          <a:endParaRPr lang="en-US"/>
        </a:p>
      </dgm:t>
    </dgm:pt>
    <dgm:pt modelId="{6FAD12DB-B2E2-4CE9-80BB-69A5C7D9E5A4}" type="sibTrans" cxnId="{BC28DA13-5CDC-4983-B62F-C7AD404F5922}">
      <dgm:prSet/>
      <dgm:spPr/>
      <dgm:t>
        <a:bodyPr/>
        <a:lstStyle/>
        <a:p>
          <a:endParaRPr lang="en-US"/>
        </a:p>
      </dgm:t>
    </dgm:pt>
    <dgm:pt modelId="{DD4415EB-6818-4607-9369-1BE07DB5E941}">
      <dgm:prSet phldrT="[Text]" custT="1"/>
      <dgm:spPr/>
      <dgm:t>
        <a:bodyPr/>
        <a:lstStyle/>
        <a:p>
          <a:endParaRPr lang="en-US" sz="1200" dirty="0"/>
        </a:p>
      </dgm:t>
    </dgm:pt>
    <dgm:pt modelId="{F38E4C02-A501-4B9D-A811-856EB713BE8B}" type="parTrans" cxnId="{A37F0C80-0C12-4176-9698-71577D91F586}">
      <dgm:prSet/>
      <dgm:spPr/>
      <dgm:t>
        <a:bodyPr/>
        <a:lstStyle/>
        <a:p>
          <a:endParaRPr lang="en-US"/>
        </a:p>
      </dgm:t>
    </dgm:pt>
    <dgm:pt modelId="{A805E8C8-DE27-4B0F-97FD-5A694710C564}" type="sibTrans" cxnId="{A37F0C80-0C12-4176-9698-71577D91F586}">
      <dgm:prSet/>
      <dgm:spPr/>
      <dgm:t>
        <a:bodyPr/>
        <a:lstStyle/>
        <a:p>
          <a:endParaRPr lang="en-US"/>
        </a:p>
      </dgm:t>
    </dgm:pt>
    <dgm:pt modelId="{61D1BF7B-7D06-417A-8CAE-A58D10769B3F}">
      <dgm:prSet phldrT="[Text]" custT="1"/>
      <dgm:spPr/>
      <dgm:t>
        <a:bodyPr/>
        <a:lstStyle/>
        <a:p>
          <a:endParaRPr lang="en-US" sz="1200" dirty="0"/>
        </a:p>
      </dgm:t>
    </dgm:pt>
    <dgm:pt modelId="{CFFACCAC-8FC3-45E0-9591-397CCF21636C}" type="parTrans" cxnId="{038133E1-BB2B-417D-B2BF-78D973EF7C80}">
      <dgm:prSet/>
      <dgm:spPr/>
      <dgm:t>
        <a:bodyPr/>
        <a:lstStyle/>
        <a:p>
          <a:endParaRPr lang="en-US"/>
        </a:p>
      </dgm:t>
    </dgm:pt>
    <dgm:pt modelId="{3B373CE8-6E74-466D-B391-FA82F575EA28}" type="sibTrans" cxnId="{038133E1-BB2B-417D-B2BF-78D973EF7C80}">
      <dgm:prSet/>
      <dgm:spPr/>
      <dgm:t>
        <a:bodyPr/>
        <a:lstStyle/>
        <a:p>
          <a:endParaRPr lang="en-US"/>
        </a:p>
      </dgm:t>
    </dgm:pt>
    <dgm:pt modelId="{2F9112D9-D3F7-41BC-A558-29BA8126CEF5}">
      <dgm:prSet phldrT="[Text]" custT="1"/>
      <dgm:spPr/>
      <dgm:t>
        <a:bodyPr/>
        <a:lstStyle/>
        <a:p>
          <a:endParaRPr lang="en-US" sz="1200" dirty="0"/>
        </a:p>
      </dgm:t>
    </dgm:pt>
    <dgm:pt modelId="{C7DAC392-1E8C-4C99-9F1E-FE396FE54FB1}" type="parTrans" cxnId="{E686F95B-C877-43A3-8133-E7D3898B9C2E}">
      <dgm:prSet/>
      <dgm:spPr/>
      <dgm:t>
        <a:bodyPr/>
        <a:lstStyle/>
        <a:p>
          <a:endParaRPr lang="en-US"/>
        </a:p>
      </dgm:t>
    </dgm:pt>
    <dgm:pt modelId="{C8A5BAD9-F064-4281-AD54-8C8289165CED}" type="sibTrans" cxnId="{E686F95B-C877-43A3-8133-E7D3898B9C2E}">
      <dgm:prSet/>
      <dgm:spPr/>
      <dgm:t>
        <a:bodyPr/>
        <a:lstStyle/>
        <a:p>
          <a:endParaRPr lang="en-US"/>
        </a:p>
      </dgm:t>
    </dgm:pt>
    <dgm:pt modelId="{9B29A37F-522B-4D3F-B216-89E136E3A67A}">
      <dgm:prSet phldrT="[Text]" custT="1"/>
      <dgm:spPr/>
      <dgm:t>
        <a:bodyPr/>
        <a:lstStyle/>
        <a:p>
          <a:endParaRPr lang="en-US" sz="1200" dirty="0"/>
        </a:p>
      </dgm:t>
    </dgm:pt>
    <dgm:pt modelId="{76DE23B5-6913-4C78-AFC4-6304CE819902}" type="parTrans" cxnId="{E24E61B6-C0A9-4C04-ACB4-0382DB5C1B0C}">
      <dgm:prSet/>
      <dgm:spPr/>
      <dgm:t>
        <a:bodyPr/>
        <a:lstStyle/>
        <a:p>
          <a:endParaRPr lang="en-US"/>
        </a:p>
      </dgm:t>
    </dgm:pt>
    <dgm:pt modelId="{6616D12F-E8CD-4C69-A69E-CD0466AAC858}" type="sibTrans" cxnId="{E24E61B6-C0A9-4C04-ACB4-0382DB5C1B0C}">
      <dgm:prSet/>
      <dgm:spPr/>
      <dgm:t>
        <a:bodyPr/>
        <a:lstStyle/>
        <a:p>
          <a:endParaRPr lang="en-US"/>
        </a:p>
      </dgm:t>
    </dgm:pt>
    <dgm:pt modelId="{6A2BD2EB-EB1E-4548-AC17-3FBC50E64047}">
      <dgm:prSet phldrT="[Text]" custT="1"/>
      <dgm:spPr/>
      <dgm:t>
        <a:bodyPr/>
        <a:lstStyle/>
        <a:p>
          <a:endParaRPr lang="en-US" sz="1200" dirty="0"/>
        </a:p>
      </dgm:t>
    </dgm:pt>
    <dgm:pt modelId="{6FCBDEB5-F585-4C82-B49B-3A93D7001B15}" type="parTrans" cxnId="{C01CF6DD-D70F-44E5-BB19-13C7A83FD4D7}">
      <dgm:prSet/>
      <dgm:spPr/>
      <dgm:t>
        <a:bodyPr/>
        <a:lstStyle/>
        <a:p>
          <a:endParaRPr lang="en-US"/>
        </a:p>
      </dgm:t>
    </dgm:pt>
    <dgm:pt modelId="{10ABBDDD-4EFE-4D62-AC82-D82A1C9386B8}" type="sibTrans" cxnId="{C01CF6DD-D70F-44E5-BB19-13C7A83FD4D7}">
      <dgm:prSet/>
      <dgm:spPr/>
      <dgm:t>
        <a:bodyPr/>
        <a:lstStyle/>
        <a:p>
          <a:endParaRPr lang="en-US"/>
        </a:p>
      </dgm:t>
    </dgm:pt>
    <dgm:pt modelId="{774D7CFD-0FA1-4D49-8B8F-B2F294481A61}">
      <dgm:prSet phldrT="[Text]" custT="1"/>
      <dgm:spPr/>
      <dgm:t>
        <a:bodyPr/>
        <a:lstStyle/>
        <a:p>
          <a:endParaRPr lang="en-US" sz="1200" dirty="0"/>
        </a:p>
      </dgm:t>
    </dgm:pt>
    <dgm:pt modelId="{5C9010C2-5625-4FA0-ADC0-3F8E01D0917D}" type="parTrans" cxnId="{B3EB3ABC-9EA9-49EB-9968-8118EC6E5BD2}">
      <dgm:prSet/>
      <dgm:spPr/>
      <dgm:t>
        <a:bodyPr/>
        <a:lstStyle/>
        <a:p>
          <a:endParaRPr lang="en-US"/>
        </a:p>
      </dgm:t>
    </dgm:pt>
    <dgm:pt modelId="{F0C81234-DC8A-43A2-A652-B671506A0287}" type="sibTrans" cxnId="{B3EB3ABC-9EA9-49EB-9968-8118EC6E5BD2}">
      <dgm:prSet/>
      <dgm:spPr/>
      <dgm:t>
        <a:bodyPr/>
        <a:lstStyle/>
        <a:p>
          <a:endParaRPr lang="en-US"/>
        </a:p>
      </dgm:t>
    </dgm:pt>
    <dgm:pt modelId="{9DA9DAA4-6DDB-4C9A-B070-9AF2E1B5B5E0}">
      <dgm:prSet phldrT="[Text]" custT="1"/>
      <dgm:spPr/>
      <dgm:t>
        <a:bodyPr/>
        <a:lstStyle/>
        <a:p>
          <a:endParaRPr lang="en-US" sz="1200" dirty="0"/>
        </a:p>
      </dgm:t>
    </dgm:pt>
    <dgm:pt modelId="{4434C25E-D6EF-4726-BFBE-E34622F7DAD2}" type="parTrans" cxnId="{32879733-FA4C-4E22-BC3D-83EF54D098A6}">
      <dgm:prSet/>
      <dgm:spPr/>
      <dgm:t>
        <a:bodyPr/>
        <a:lstStyle/>
        <a:p>
          <a:endParaRPr lang="en-US"/>
        </a:p>
      </dgm:t>
    </dgm:pt>
    <dgm:pt modelId="{C61DB4B6-6CBE-473E-89DC-5A2BA16EE52E}" type="sibTrans" cxnId="{32879733-FA4C-4E22-BC3D-83EF54D098A6}">
      <dgm:prSet/>
      <dgm:spPr/>
      <dgm:t>
        <a:bodyPr/>
        <a:lstStyle/>
        <a:p>
          <a:endParaRPr lang="en-US"/>
        </a:p>
      </dgm:t>
    </dgm:pt>
    <dgm:pt modelId="{68564768-CB82-449B-B80F-686BC07CB0BD}">
      <dgm:prSet phldrT="[Text]" custT="1"/>
      <dgm:spPr/>
      <dgm:t>
        <a:bodyPr/>
        <a:lstStyle/>
        <a:p>
          <a:endParaRPr lang="en-US" sz="1200" dirty="0"/>
        </a:p>
      </dgm:t>
    </dgm:pt>
    <dgm:pt modelId="{3F9D5799-7F30-4CE6-AB34-8FCDF71C3367}" type="parTrans" cxnId="{EB74BF24-4CC2-4C7E-9884-C2343353F047}">
      <dgm:prSet/>
      <dgm:spPr/>
      <dgm:t>
        <a:bodyPr/>
        <a:lstStyle/>
        <a:p>
          <a:endParaRPr lang="en-US"/>
        </a:p>
      </dgm:t>
    </dgm:pt>
    <dgm:pt modelId="{4E0E9C71-D522-4242-A118-CE7FD88CAB35}" type="sibTrans" cxnId="{EB74BF24-4CC2-4C7E-9884-C2343353F047}">
      <dgm:prSet/>
      <dgm:spPr/>
      <dgm:t>
        <a:bodyPr/>
        <a:lstStyle/>
        <a:p>
          <a:endParaRPr lang="en-US"/>
        </a:p>
      </dgm:t>
    </dgm:pt>
    <dgm:pt modelId="{EC93842E-B91E-45F7-BDAF-F4AA4FF48F9D}">
      <dgm:prSet phldrT="[Text]" custT="1"/>
      <dgm:spPr/>
      <dgm:t>
        <a:bodyPr/>
        <a:lstStyle/>
        <a:p>
          <a:endParaRPr lang="en-US" sz="1200" dirty="0"/>
        </a:p>
      </dgm:t>
    </dgm:pt>
    <dgm:pt modelId="{D3F047F1-187A-4CAF-B98C-33CE09BDB8A9}" type="parTrans" cxnId="{B88CB226-F41C-4F5E-AE97-0B5C82F099F4}">
      <dgm:prSet/>
      <dgm:spPr/>
      <dgm:t>
        <a:bodyPr/>
        <a:lstStyle/>
        <a:p>
          <a:endParaRPr lang="en-US"/>
        </a:p>
      </dgm:t>
    </dgm:pt>
    <dgm:pt modelId="{4F8E2B8E-82EE-47DD-B9C2-A32CC89DFCB7}" type="sibTrans" cxnId="{B88CB226-F41C-4F5E-AE97-0B5C82F099F4}">
      <dgm:prSet/>
      <dgm:spPr/>
      <dgm:t>
        <a:bodyPr/>
        <a:lstStyle/>
        <a:p>
          <a:endParaRPr lang="en-US"/>
        </a:p>
      </dgm:t>
    </dgm:pt>
    <dgm:pt modelId="{3D3CD194-1987-4BEF-8D41-8E35DC1F81CE}">
      <dgm:prSet phldrT="[Text]" custT="1"/>
      <dgm:spPr/>
      <dgm:t>
        <a:bodyPr/>
        <a:lstStyle/>
        <a:p>
          <a:endParaRPr lang="en-US" sz="1200" dirty="0"/>
        </a:p>
      </dgm:t>
    </dgm:pt>
    <dgm:pt modelId="{AB4AE24F-AF2E-4FE1-B1E1-CE179C8F4364}" type="parTrans" cxnId="{D907DBFE-A960-4F66-8D07-6DDD9ADA4A3D}">
      <dgm:prSet/>
      <dgm:spPr/>
      <dgm:t>
        <a:bodyPr/>
        <a:lstStyle/>
        <a:p>
          <a:endParaRPr lang="en-US"/>
        </a:p>
      </dgm:t>
    </dgm:pt>
    <dgm:pt modelId="{E7B7393D-389B-403C-A1D1-96BE6F6FD20B}" type="sibTrans" cxnId="{D907DBFE-A960-4F66-8D07-6DDD9ADA4A3D}">
      <dgm:prSet/>
      <dgm:spPr/>
      <dgm:t>
        <a:bodyPr/>
        <a:lstStyle/>
        <a:p>
          <a:endParaRPr lang="en-US"/>
        </a:p>
      </dgm:t>
    </dgm:pt>
    <dgm:pt modelId="{613CB4AD-2F38-4836-995A-78EDCC14A138}">
      <dgm:prSet phldrT="[Text]" custT="1"/>
      <dgm:spPr/>
      <dgm:t>
        <a:bodyPr/>
        <a:lstStyle/>
        <a:p>
          <a:endParaRPr lang="en-US" sz="1200" dirty="0"/>
        </a:p>
      </dgm:t>
    </dgm:pt>
    <dgm:pt modelId="{F3923466-D06E-4480-9334-20C48C50AE6F}" type="parTrans" cxnId="{FA2990FD-C7AB-4FAA-B81B-6B47B7774EED}">
      <dgm:prSet/>
      <dgm:spPr/>
      <dgm:t>
        <a:bodyPr/>
        <a:lstStyle/>
        <a:p>
          <a:endParaRPr lang="en-US"/>
        </a:p>
      </dgm:t>
    </dgm:pt>
    <dgm:pt modelId="{421EACB7-05D6-40F4-AC6A-DD4ACECBA528}" type="sibTrans" cxnId="{FA2990FD-C7AB-4FAA-B81B-6B47B7774EED}">
      <dgm:prSet/>
      <dgm:spPr/>
      <dgm:t>
        <a:bodyPr/>
        <a:lstStyle/>
        <a:p>
          <a:endParaRPr lang="en-US"/>
        </a:p>
      </dgm:t>
    </dgm:pt>
    <dgm:pt modelId="{DACC325C-79CD-4C1A-BF13-D2883320BE30}">
      <dgm:prSet phldrT="[Text]" custT="1"/>
      <dgm:spPr/>
      <dgm:t>
        <a:bodyPr/>
        <a:lstStyle/>
        <a:p>
          <a:endParaRPr lang="en-US" sz="1200" dirty="0"/>
        </a:p>
      </dgm:t>
    </dgm:pt>
    <dgm:pt modelId="{488F0D01-F15D-4536-B0FA-C7356690FA94}" type="parTrans" cxnId="{EA16A938-2627-4C13-98A2-47D233DC858E}">
      <dgm:prSet/>
      <dgm:spPr/>
      <dgm:t>
        <a:bodyPr/>
        <a:lstStyle/>
        <a:p>
          <a:endParaRPr lang="en-US"/>
        </a:p>
      </dgm:t>
    </dgm:pt>
    <dgm:pt modelId="{9E680EED-30A3-414E-8140-3023BE11ABC4}" type="sibTrans" cxnId="{EA16A938-2627-4C13-98A2-47D233DC858E}">
      <dgm:prSet/>
      <dgm:spPr/>
      <dgm:t>
        <a:bodyPr/>
        <a:lstStyle/>
        <a:p>
          <a:endParaRPr lang="en-US"/>
        </a:p>
      </dgm:t>
    </dgm:pt>
    <dgm:pt modelId="{F4AC48E3-43F7-400A-82BD-7E8B25D71D5F}" type="pres">
      <dgm:prSet presAssocID="{7D6134BE-3FAC-4F4D-B7DC-B92C4C03B6C0}" presName="Name0" presStyleCnt="0">
        <dgm:presLayoutVars>
          <dgm:dir/>
          <dgm:animLvl val="lvl"/>
          <dgm:resizeHandles val="exact"/>
        </dgm:presLayoutVars>
      </dgm:prSet>
      <dgm:spPr/>
    </dgm:pt>
    <dgm:pt modelId="{28D7C603-1D89-4EE2-A47E-B5AFCF346EDF}" type="pres">
      <dgm:prSet presAssocID="{FAC0D0FD-C2E0-4254-A28B-63EC08837823}" presName="composite" presStyleCnt="0"/>
      <dgm:spPr/>
    </dgm:pt>
    <dgm:pt modelId="{4EF50EFA-3249-4133-B227-DAB879A27FCF}" type="pres">
      <dgm:prSet presAssocID="{FAC0D0FD-C2E0-4254-A28B-63EC08837823}" presName="parTx" presStyleLbl="alignNode1" presStyleIdx="0" presStyleCnt="5" custLinFactNeighborX="-261" custLinFactNeighborY="-88220">
        <dgm:presLayoutVars>
          <dgm:chMax val="0"/>
          <dgm:chPref val="0"/>
          <dgm:bulletEnabled val="1"/>
        </dgm:presLayoutVars>
      </dgm:prSet>
      <dgm:spPr/>
    </dgm:pt>
    <dgm:pt modelId="{BED2A38A-B218-42BB-B0E2-5F9DAF1D5576}" type="pres">
      <dgm:prSet presAssocID="{FAC0D0FD-C2E0-4254-A28B-63EC08837823}" presName="desTx" presStyleLbl="alignAccFollowNode1" presStyleIdx="0" presStyleCnt="5" custLinFactNeighborX="-261" custLinFactNeighborY="-1038">
        <dgm:presLayoutVars>
          <dgm:bulletEnabled val="1"/>
        </dgm:presLayoutVars>
      </dgm:prSet>
      <dgm:spPr/>
    </dgm:pt>
    <dgm:pt modelId="{FA0F8ED3-27AB-49D5-BA0B-ED4E8294A9ED}" type="pres">
      <dgm:prSet presAssocID="{9904AC7F-0F53-4BB6-82B6-9485DF1E6CE6}" presName="space" presStyleCnt="0"/>
      <dgm:spPr/>
    </dgm:pt>
    <dgm:pt modelId="{8A4EE4F4-131D-426A-B1DD-30318CE109CE}" type="pres">
      <dgm:prSet presAssocID="{CB1B3FD0-DAA1-48EE-8BF0-88AC7BB7ECA4}" presName="composite" presStyleCnt="0"/>
      <dgm:spPr/>
    </dgm:pt>
    <dgm:pt modelId="{3AA217A6-7BBB-49EF-BBF0-A0241CE4FBE8}" type="pres">
      <dgm:prSet presAssocID="{CB1B3FD0-DAA1-48EE-8BF0-88AC7BB7ECA4}" presName="parTx" presStyleLbl="alignNode1" presStyleIdx="1" presStyleCnt="5" custLinFactNeighborX="-261" custLinFactNeighborY="-88220">
        <dgm:presLayoutVars>
          <dgm:chMax val="0"/>
          <dgm:chPref val="0"/>
          <dgm:bulletEnabled val="1"/>
        </dgm:presLayoutVars>
      </dgm:prSet>
      <dgm:spPr/>
    </dgm:pt>
    <dgm:pt modelId="{1D3649C5-FBD7-494F-A474-BF150FBD6680}" type="pres">
      <dgm:prSet presAssocID="{CB1B3FD0-DAA1-48EE-8BF0-88AC7BB7ECA4}" presName="desTx" presStyleLbl="alignAccFollowNode1" presStyleIdx="1" presStyleCnt="5" custLinFactNeighborX="-716" custLinFactNeighborY="-744">
        <dgm:presLayoutVars>
          <dgm:bulletEnabled val="1"/>
        </dgm:presLayoutVars>
      </dgm:prSet>
      <dgm:spPr/>
    </dgm:pt>
    <dgm:pt modelId="{3317A7D5-96A1-4DBA-AC9A-61B24034B7E3}" type="pres">
      <dgm:prSet presAssocID="{B8AE8E99-C3E9-491D-98A7-294143BDB68A}" presName="space" presStyleCnt="0"/>
      <dgm:spPr/>
    </dgm:pt>
    <dgm:pt modelId="{861787D3-AEBE-4861-BD11-BD418FD682C8}" type="pres">
      <dgm:prSet presAssocID="{FCDEA1E9-2532-400A-993E-E7AB9ED2DE01}" presName="composite" presStyleCnt="0"/>
      <dgm:spPr/>
    </dgm:pt>
    <dgm:pt modelId="{6312C518-2B65-489D-821C-C43D27F07EA9}" type="pres">
      <dgm:prSet presAssocID="{FCDEA1E9-2532-400A-993E-E7AB9ED2DE01}" presName="parTx" presStyleLbl="alignNode1" presStyleIdx="2" presStyleCnt="5" custLinFactNeighborX="-261" custLinFactNeighborY="-88220">
        <dgm:presLayoutVars>
          <dgm:chMax val="0"/>
          <dgm:chPref val="0"/>
          <dgm:bulletEnabled val="1"/>
        </dgm:presLayoutVars>
      </dgm:prSet>
      <dgm:spPr/>
    </dgm:pt>
    <dgm:pt modelId="{92F18FB8-892A-4BB9-96B0-292F41BC6DD1}" type="pres">
      <dgm:prSet presAssocID="{FCDEA1E9-2532-400A-993E-E7AB9ED2DE01}" presName="desTx" presStyleLbl="alignAccFollowNode1" presStyleIdx="2" presStyleCnt="5" custLinFactNeighborY="-1093">
        <dgm:presLayoutVars>
          <dgm:bulletEnabled val="1"/>
        </dgm:presLayoutVars>
      </dgm:prSet>
      <dgm:spPr/>
    </dgm:pt>
    <dgm:pt modelId="{5A64C3EF-54A1-4405-9666-4C13661FDC3B}" type="pres">
      <dgm:prSet presAssocID="{95E7607A-BAD4-4DEB-902B-832C653DA29C}" presName="space" presStyleCnt="0"/>
      <dgm:spPr/>
    </dgm:pt>
    <dgm:pt modelId="{2C036560-5E8E-4731-B8E1-6385831334BD}" type="pres">
      <dgm:prSet presAssocID="{DBBB8CB4-F621-4821-8D6E-AC7871F33D43}" presName="composite" presStyleCnt="0"/>
      <dgm:spPr/>
    </dgm:pt>
    <dgm:pt modelId="{D92E6867-C260-439B-922C-6F78F1CBE2C0}" type="pres">
      <dgm:prSet presAssocID="{DBBB8CB4-F621-4821-8D6E-AC7871F33D43}" presName="parTx" presStyleLbl="alignNode1" presStyleIdx="3" presStyleCnt="5" custLinFactNeighborX="-261" custLinFactNeighborY="-88220">
        <dgm:presLayoutVars>
          <dgm:chMax val="0"/>
          <dgm:chPref val="0"/>
          <dgm:bulletEnabled val="1"/>
        </dgm:presLayoutVars>
      </dgm:prSet>
      <dgm:spPr/>
    </dgm:pt>
    <dgm:pt modelId="{85CF459A-253D-47CA-B302-BC30CC31153E}" type="pres">
      <dgm:prSet presAssocID="{DBBB8CB4-F621-4821-8D6E-AC7871F33D43}" presName="desTx" presStyleLbl="alignAccFollowNode1" presStyleIdx="3" presStyleCnt="5" custLinFactNeighborX="-260" custLinFactNeighborY="-988">
        <dgm:presLayoutVars>
          <dgm:bulletEnabled val="1"/>
        </dgm:presLayoutVars>
      </dgm:prSet>
      <dgm:spPr/>
    </dgm:pt>
    <dgm:pt modelId="{E421A88A-E2F1-44AD-BFA5-889620AFE917}" type="pres">
      <dgm:prSet presAssocID="{493F04EF-EC97-41B5-8B1F-90BDE717FCDA}" presName="space" presStyleCnt="0"/>
      <dgm:spPr/>
    </dgm:pt>
    <dgm:pt modelId="{2BF0A0F1-9CCC-424C-A48E-C1CCDC15E534}" type="pres">
      <dgm:prSet presAssocID="{DDC5B0AC-6BC9-40CC-BDE5-75B193BE0061}" presName="composite" presStyleCnt="0"/>
      <dgm:spPr/>
    </dgm:pt>
    <dgm:pt modelId="{7ABC87D0-0AB5-4F0D-A081-60E1984A031A}" type="pres">
      <dgm:prSet presAssocID="{DDC5B0AC-6BC9-40CC-BDE5-75B193BE0061}" presName="parTx" presStyleLbl="alignNode1" presStyleIdx="4" presStyleCnt="5" custLinFactNeighborX="-261" custLinFactNeighborY="-88220">
        <dgm:presLayoutVars>
          <dgm:chMax val="0"/>
          <dgm:chPref val="0"/>
          <dgm:bulletEnabled val="1"/>
        </dgm:presLayoutVars>
      </dgm:prSet>
      <dgm:spPr/>
    </dgm:pt>
    <dgm:pt modelId="{B0EB1AA4-8D27-4B76-A3D9-73931F65B326}" type="pres">
      <dgm:prSet presAssocID="{DDC5B0AC-6BC9-40CC-BDE5-75B193BE0061}" presName="desTx" presStyleLbl="alignAccFollowNode1" presStyleIdx="4" presStyleCnt="5" custLinFactNeighborX="261" custLinFactNeighborY="-370">
        <dgm:presLayoutVars>
          <dgm:bulletEnabled val="1"/>
        </dgm:presLayoutVars>
      </dgm:prSet>
      <dgm:spPr/>
    </dgm:pt>
  </dgm:ptLst>
  <dgm:cxnLst>
    <dgm:cxn modelId="{7649BD00-68CD-430C-B549-FD2A43E7DF73}" type="presOf" srcId="{7D6134BE-3FAC-4F4D-B7DC-B92C4C03B6C0}" destId="{F4AC48E3-43F7-400A-82BD-7E8B25D71D5F}" srcOrd="0" destOrd="0" presId="urn:microsoft.com/office/officeart/2005/8/layout/hList1"/>
    <dgm:cxn modelId="{19528304-D33C-47C8-BE9E-498D8E018AD8}" srcId="{CB1B3FD0-DAA1-48EE-8BF0-88AC7BB7ECA4}" destId="{8EF8C077-00DC-4F67-834A-FB59B86A235B}" srcOrd="0" destOrd="0" parTransId="{B7C41B0A-1361-47E5-9AB3-C18CBC4C61A2}" sibTransId="{E004E186-56C6-49E7-88F9-7F682C3DB3AF}"/>
    <dgm:cxn modelId="{57D33109-31EC-4233-84E1-CF0DB77FE564}" type="presOf" srcId="{21AFDDD9-DC0D-488E-A3FD-E4671D9231D0}" destId="{BED2A38A-B218-42BB-B0E2-5F9DAF1D5576}" srcOrd="0" destOrd="4" presId="urn:microsoft.com/office/officeart/2005/8/layout/hList1"/>
    <dgm:cxn modelId="{7ECA6909-BC4B-43F5-8415-8D351D651845}" srcId="{7D6134BE-3FAC-4F4D-B7DC-B92C4C03B6C0}" destId="{FCDEA1E9-2532-400A-993E-E7AB9ED2DE01}" srcOrd="2" destOrd="0" parTransId="{FB1F6CCC-DE2A-462D-8C1D-ABCA8856915D}" sibTransId="{95E7607A-BAD4-4DEB-902B-832C653DA29C}"/>
    <dgm:cxn modelId="{AC95ED09-7556-4AD5-B543-B805B50C51DF}" srcId="{DDC5B0AC-6BC9-40CC-BDE5-75B193BE0061}" destId="{73D627C0-C82A-462B-9EB6-811C8537ADB2}" srcOrd="8" destOrd="0" parTransId="{161527A2-9E41-48E4-AEF1-D2356A94585D}" sibTransId="{E42F23BB-FD76-423F-810C-FF4BE7174541}"/>
    <dgm:cxn modelId="{678B1B0A-6B01-40DB-903F-B07F466E7941}" type="presOf" srcId="{301A1275-6443-4FA4-9A43-F9975420C60C}" destId="{BED2A38A-B218-42BB-B0E2-5F9DAF1D5576}" srcOrd="0" destOrd="2" presId="urn:microsoft.com/office/officeart/2005/8/layout/hList1"/>
    <dgm:cxn modelId="{219F4A0B-DBAE-4160-80D0-55EE0BD9F431}" type="presOf" srcId="{774D7CFD-0FA1-4D49-8B8F-B2F294481A61}" destId="{85CF459A-253D-47CA-B302-BC30CC31153E}" srcOrd="0" destOrd="3" presId="urn:microsoft.com/office/officeart/2005/8/layout/hList1"/>
    <dgm:cxn modelId="{8142870C-259E-44C4-AABE-16EAC77DA25C}" type="presOf" srcId="{0C01BA35-2A8F-4CFF-80C8-8B3FE1E9EFD4}" destId="{1D3649C5-FBD7-494F-A474-BF150FBD6680}" srcOrd="0" destOrd="2" presId="urn:microsoft.com/office/officeart/2005/8/layout/hList1"/>
    <dgm:cxn modelId="{BC28DA13-5CDC-4983-B62F-C7AD404F5922}" srcId="{DBBB8CB4-F621-4821-8D6E-AC7871F33D43}" destId="{9CBB8F18-4EC9-43B3-ADD0-CCA1DD5D64D5}" srcOrd="8" destOrd="0" parTransId="{B1A66502-D5F0-45D0-8FBA-8D26A299B38A}" sibTransId="{6FAD12DB-B2E2-4CE9-80BB-69A5C7D9E5A4}"/>
    <dgm:cxn modelId="{11167516-2797-4F7D-9F16-0AB4400B40B2}" type="presOf" srcId="{15EA6449-6830-4FF1-94DE-734B9C971E4D}" destId="{85CF459A-253D-47CA-B302-BC30CC31153E}" srcOrd="0" destOrd="6" presId="urn:microsoft.com/office/officeart/2005/8/layout/hList1"/>
    <dgm:cxn modelId="{8B389922-0FFB-4895-B6C3-BB89C4BE4651}" srcId="{7D6134BE-3FAC-4F4D-B7DC-B92C4C03B6C0}" destId="{FAC0D0FD-C2E0-4254-A28B-63EC08837823}" srcOrd="0" destOrd="0" parTransId="{C6BF882B-8200-4335-A046-57BF89AA0AF4}" sibTransId="{9904AC7F-0F53-4BB6-82B6-9485DF1E6CE6}"/>
    <dgm:cxn modelId="{EB74BF24-4CC2-4C7E-9884-C2343353F047}" srcId="{FCDEA1E9-2532-400A-993E-E7AB9ED2DE01}" destId="{68564768-CB82-449B-B80F-686BC07CB0BD}" srcOrd="1" destOrd="0" parTransId="{3F9D5799-7F30-4CE6-AB34-8FCDF71C3367}" sibTransId="{4E0E9C71-D522-4242-A118-CE7FD88CAB35}"/>
    <dgm:cxn modelId="{46736825-8693-4C49-8ADB-D966736E5DA0}" type="presOf" srcId="{56451BD4-119A-415A-8303-57E49647A396}" destId="{85CF459A-253D-47CA-B302-BC30CC31153E}" srcOrd="0" destOrd="0" presId="urn:microsoft.com/office/officeart/2005/8/layout/hList1"/>
    <dgm:cxn modelId="{B88CB226-F41C-4F5E-AE97-0B5C82F099F4}" srcId="{CB1B3FD0-DAA1-48EE-8BF0-88AC7BB7ECA4}" destId="{EC93842E-B91E-45F7-BDAF-F4AA4FF48F9D}" srcOrd="1" destOrd="0" parTransId="{D3F047F1-187A-4CAF-B98C-33CE09BDB8A9}" sibTransId="{4F8E2B8E-82EE-47DD-B9C2-A32CC89DFCB7}"/>
    <dgm:cxn modelId="{72A7D629-8829-48B0-927E-86DAB2A68C10}" srcId="{FAC0D0FD-C2E0-4254-A28B-63EC08837823}" destId="{3FE37BEF-2CE8-4E82-872A-C4A49BC968DE}" srcOrd="0" destOrd="0" parTransId="{05E4D419-0DE3-4F2A-99DC-5A4529AE2B46}" sibTransId="{A2A14B6E-62C3-40CF-AF74-CF2B4805F326}"/>
    <dgm:cxn modelId="{2EBA7B2F-F232-4605-B522-D8092E71936E}" type="presOf" srcId="{2F9112D9-D3F7-41BC-A558-29BA8126CEF5}" destId="{B0EB1AA4-8D27-4B76-A3D9-73931F65B326}" srcOrd="0" destOrd="5" presId="urn:microsoft.com/office/officeart/2005/8/layout/hList1"/>
    <dgm:cxn modelId="{32879733-FA4C-4E22-BC3D-83EF54D098A6}" srcId="{DBBB8CB4-F621-4821-8D6E-AC7871F33D43}" destId="{9DA9DAA4-6DDB-4C9A-B070-9AF2E1B5B5E0}" srcOrd="5" destOrd="0" parTransId="{4434C25E-D6EF-4726-BFBE-E34622F7DAD2}" sibTransId="{C61DB4B6-6CBE-473E-89DC-5A2BA16EE52E}"/>
    <dgm:cxn modelId="{FD1C0037-13E9-4440-8170-686CBE199181}" srcId="{FCDEA1E9-2532-400A-993E-E7AB9ED2DE01}" destId="{965F8CC4-97A2-4560-AD46-E0FA8FAFDC48}" srcOrd="2" destOrd="0" parTransId="{DA0A2722-F1E3-4E2E-90A9-A50D54D86278}" sibTransId="{F248C572-5B32-4AD2-A801-28CF0BD8308B}"/>
    <dgm:cxn modelId="{3ED64837-46D1-429D-AF4C-B324B39E771F}" type="presOf" srcId="{EC93842E-B91E-45F7-BDAF-F4AA4FF48F9D}" destId="{1D3649C5-FBD7-494F-A474-BF150FBD6680}" srcOrd="0" destOrd="1" presId="urn:microsoft.com/office/officeart/2005/8/layout/hList1"/>
    <dgm:cxn modelId="{EA16A938-2627-4C13-98A2-47D233DC858E}" srcId="{DBBB8CB4-F621-4821-8D6E-AC7871F33D43}" destId="{DACC325C-79CD-4C1A-BF13-D2883320BE30}" srcOrd="7" destOrd="0" parTransId="{488F0D01-F15D-4536-B0FA-C7356690FA94}" sibTransId="{9E680EED-30A3-414E-8140-3023BE11ABC4}"/>
    <dgm:cxn modelId="{CAB71A3F-822D-4910-8B70-048A6C1D916A}" type="presOf" srcId="{41F43043-0C0C-4B8B-8BEF-D1013B5F9E60}" destId="{B0EB1AA4-8D27-4B76-A3D9-73931F65B326}" srcOrd="0" destOrd="4" presId="urn:microsoft.com/office/officeart/2005/8/layout/hList1"/>
    <dgm:cxn modelId="{0D807940-77C2-48AF-8530-F70E9C0F9646}" type="presOf" srcId="{DD4415EB-6818-4607-9369-1BE07DB5E941}" destId="{B0EB1AA4-8D27-4B76-A3D9-73931F65B326}" srcOrd="0" destOrd="1" presId="urn:microsoft.com/office/officeart/2005/8/layout/hList1"/>
    <dgm:cxn modelId="{F34BEC40-C90C-42B4-AAF2-9F49899B4E68}" type="presOf" srcId="{8EF8C077-00DC-4F67-834A-FB59B86A235B}" destId="{1D3649C5-FBD7-494F-A474-BF150FBD6680}" srcOrd="0" destOrd="0" presId="urn:microsoft.com/office/officeart/2005/8/layout/hList1"/>
    <dgm:cxn modelId="{E686F95B-C877-43A3-8133-E7D3898B9C2E}" srcId="{DDC5B0AC-6BC9-40CC-BDE5-75B193BE0061}" destId="{2F9112D9-D3F7-41BC-A558-29BA8126CEF5}" srcOrd="5" destOrd="0" parTransId="{C7DAC392-1E8C-4C99-9F1E-FE396FE54FB1}" sibTransId="{C8A5BAD9-F064-4281-AD54-8C8289165CED}"/>
    <dgm:cxn modelId="{CE214841-4D23-41D3-A5C7-6465EB5AB445}" srcId="{CB1B3FD0-DAA1-48EE-8BF0-88AC7BB7ECA4}" destId="{0C01BA35-2A8F-4CFF-80C8-8B3FE1E9EFD4}" srcOrd="2" destOrd="0" parTransId="{F42BEE96-160D-478A-ABD0-63ED08961E41}" sibTransId="{05715B75-7220-4023-99CC-F56A09038C6D}"/>
    <dgm:cxn modelId="{48911E63-F6A0-4CA7-B943-9F584910768E}" type="presOf" srcId="{3FE37BEF-2CE8-4E82-872A-C4A49BC968DE}" destId="{BED2A38A-B218-42BB-B0E2-5F9DAF1D5576}" srcOrd="0" destOrd="0" presId="urn:microsoft.com/office/officeart/2005/8/layout/hList1"/>
    <dgm:cxn modelId="{10B02D44-70F5-4C98-ABD6-8BDDD1A4A3A4}" srcId="{DBBB8CB4-F621-4821-8D6E-AC7871F33D43}" destId="{2AF8021F-398E-49A3-BD0E-43E437307067}" srcOrd="2" destOrd="0" parTransId="{58229465-1B74-4D8F-AC8A-851637773D9D}" sibTransId="{6F5E6E92-AC47-44F1-B32A-5FC2943523EC}"/>
    <dgm:cxn modelId="{41B97444-C6BA-4764-80C6-99FC77C7C9B8}" type="presOf" srcId="{0FC8DBF0-CF35-4229-918D-A04E67C0BDCA}" destId="{92F18FB8-892A-4BB9-96B0-292F41BC6DD1}" srcOrd="0" destOrd="0" presId="urn:microsoft.com/office/officeart/2005/8/layout/hList1"/>
    <dgm:cxn modelId="{0CEE494C-2D70-4DD6-9ED2-AE0B13BFA5BD}" srcId="{DDC5B0AC-6BC9-40CC-BDE5-75B193BE0061}" destId="{41F43043-0C0C-4B8B-8BEF-D1013B5F9E60}" srcOrd="4" destOrd="0" parTransId="{39D56F55-8981-4295-AF85-37EEF19A40C5}" sibTransId="{323DCA6D-97C7-4901-8EFE-CE6D44C62862}"/>
    <dgm:cxn modelId="{9AFE946C-DBE0-4D02-934A-84AB9A94A542}" srcId="{DBBB8CB4-F621-4821-8D6E-AC7871F33D43}" destId="{56451BD4-119A-415A-8303-57E49647A396}" srcOrd="0" destOrd="0" parTransId="{C167A359-D4C2-4B6F-830A-B18BC08F6720}" sibTransId="{3DB65BA1-8CA3-49E0-9D9F-34E85F3C33AF}"/>
    <dgm:cxn modelId="{AB93A24D-495A-46D7-82E4-11A2DC54A8E2}" type="presOf" srcId="{DDC5B0AC-6BC9-40CC-BDE5-75B193BE0061}" destId="{7ABC87D0-0AB5-4F0D-A081-60E1984A031A}" srcOrd="0" destOrd="0" presId="urn:microsoft.com/office/officeart/2005/8/layout/hList1"/>
    <dgm:cxn modelId="{FBDF186E-E685-469F-AE39-9F85FCB1F877}" type="presOf" srcId="{61D1BF7B-7D06-417A-8CAE-A58D10769B3F}" destId="{B0EB1AA4-8D27-4B76-A3D9-73931F65B326}" srcOrd="0" destOrd="3" presId="urn:microsoft.com/office/officeart/2005/8/layout/hList1"/>
    <dgm:cxn modelId="{EA270E54-6AD1-4427-855F-A9186E366C92}" type="presOf" srcId="{6A2BD2EB-EB1E-4548-AC17-3FBC50E64047}" destId="{85CF459A-253D-47CA-B302-BC30CC31153E}" srcOrd="0" destOrd="1" presId="urn:microsoft.com/office/officeart/2005/8/layout/hList1"/>
    <dgm:cxn modelId="{30C11274-3A6A-4BD5-89EF-664CEAB88714}" type="presOf" srcId="{9B29A37F-522B-4D3F-B216-89E136E3A67A}" destId="{B0EB1AA4-8D27-4B76-A3D9-73931F65B326}" srcOrd="0" destOrd="7" presId="urn:microsoft.com/office/officeart/2005/8/layout/hList1"/>
    <dgm:cxn modelId="{A37F0C80-0C12-4176-9698-71577D91F586}" srcId="{DDC5B0AC-6BC9-40CC-BDE5-75B193BE0061}" destId="{DD4415EB-6818-4607-9369-1BE07DB5E941}" srcOrd="1" destOrd="0" parTransId="{F38E4C02-A501-4B9D-A811-856EB713BE8B}" sibTransId="{A805E8C8-DE27-4B0F-97FD-5A694710C564}"/>
    <dgm:cxn modelId="{0BE22F83-DEC8-4902-95CD-6E7836F6096D}" type="presOf" srcId="{9CBB8F18-4EC9-43B3-ADD0-CCA1DD5D64D5}" destId="{85CF459A-253D-47CA-B302-BC30CC31153E}" srcOrd="0" destOrd="8" presId="urn:microsoft.com/office/officeart/2005/8/layout/hList1"/>
    <dgm:cxn modelId="{F84B3887-C886-4F63-8A47-0AB2FB901CBE}" srcId="{DDC5B0AC-6BC9-40CC-BDE5-75B193BE0061}" destId="{38B4BC3B-AC47-4B4C-AA75-E688E88E6662}" srcOrd="2" destOrd="0" parTransId="{0755B81E-E566-4845-A84A-0307E4C7C729}" sibTransId="{9FD11F12-F786-44D6-9692-469B03886973}"/>
    <dgm:cxn modelId="{BC2AF487-A54E-421B-9DAD-E85B1AB73621}" type="presOf" srcId="{38B4BC3B-AC47-4B4C-AA75-E688E88E6662}" destId="{B0EB1AA4-8D27-4B76-A3D9-73931F65B326}" srcOrd="0" destOrd="2" presId="urn:microsoft.com/office/officeart/2005/8/layout/hList1"/>
    <dgm:cxn modelId="{3C0F918C-4802-4A6D-B7E1-645022AB88C9}" srcId="{DDC5B0AC-6BC9-40CC-BDE5-75B193BE0061}" destId="{AB3B0A6C-90BD-43E3-9E78-8F1D38D617A5}" srcOrd="9" destOrd="0" parTransId="{BA66D85D-B641-4114-8214-383B23E402C1}" sibTransId="{1D17365A-4F31-4173-85F2-94C50631B5AA}"/>
    <dgm:cxn modelId="{E67DC29E-5223-4E17-93E0-5AAA42D0FDB4}" type="presOf" srcId="{9DA9DAA4-6DDB-4C9A-B070-9AF2E1B5B5E0}" destId="{85CF459A-253D-47CA-B302-BC30CC31153E}" srcOrd="0" destOrd="5" presId="urn:microsoft.com/office/officeart/2005/8/layout/hList1"/>
    <dgm:cxn modelId="{F509A5A0-46B3-46D2-8949-41C6585D4BBD}" srcId="{DBBB8CB4-F621-4821-8D6E-AC7871F33D43}" destId="{6B398354-1AF6-4D5F-BE5D-7516F305FA7E}" srcOrd="4" destOrd="0" parTransId="{A5F652D2-21C0-494B-9242-1B17F5664CDE}" sibTransId="{463A62B0-D497-4E0F-A557-0697855E2F2B}"/>
    <dgm:cxn modelId="{68FAD5A2-011F-44F3-A929-349558628BDE}" srcId="{DDC5B0AC-6BC9-40CC-BDE5-75B193BE0061}" destId="{8D529725-F9C7-4FD2-B0A2-31B8C27BBF71}" srcOrd="6" destOrd="0" parTransId="{2D2BFF6A-5ECA-4C1A-93AD-F717E57B3D07}" sibTransId="{220F83C3-0FDC-498C-84FD-77CDCEEDE79C}"/>
    <dgm:cxn modelId="{4B8249A6-1E27-474C-B989-7863499F34CC}" srcId="{FAC0D0FD-C2E0-4254-A28B-63EC08837823}" destId="{301A1275-6443-4FA4-9A43-F9975420C60C}" srcOrd="2" destOrd="0" parTransId="{D1008DE8-686E-4F36-AAFA-78A426BB31D8}" sibTransId="{AEE0A48C-C1D1-4D2B-A9E4-3AAE7A10D64B}"/>
    <dgm:cxn modelId="{1A32CDA7-828A-4D27-B2D7-302EF745038D}" srcId="{FAC0D0FD-C2E0-4254-A28B-63EC08837823}" destId="{21AFDDD9-DC0D-488E-A3FD-E4671D9231D0}" srcOrd="4" destOrd="0" parTransId="{9192B774-A9B6-4142-99D4-0DA38B968FE1}" sibTransId="{4525EA49-C588-47D9-BCA2-167B16F174AA}"/>
    <dgm:cxn modelId="{0AC5B0A9-6720-4412-9213-0C4BCB14A2DD}" type="presOf" srcId="{965F8CC4-97A2-4560-AD46-E0FA8FAFDC48}" destId="{92F18FB8-892A-4BB9-96B0-292F41BC6DD1}" srcOrd="0" destOrd="2" presId="urn:microsoft.com/office/officeart/2005/8/layout/hList1"/>
    <dgm:cxn modelId="{3F2B76AA-638D-477D-B2B1-86D164D394D9}" type="presOf" srcId="{2AF8021F-398E-49A3-BD0E-43E437307067}" destId="{85CF459A-253D-47CA-B302-BC30CC31153E}" srcOrd="0" destOrd="2" presId="urn:microsoft.com/office/officeart/2005/8/layout/hList1"/>
    <dgm:cxn modelId="{7F9D3FAD-5CE4-4B8E-A6E6-27735CB373C4}" type="presOf" srcId="{6B398354-1AF6-4D5F-BE5D-7516F305FA7E}" destId="{85CF459A-253D-47CA-B302-BC30CC31153E}" srcOrd="0" destOrd="4" presId="urn:microsoft.com/office/officeart/2005/8/layout/hList1"/>
    <dgm:cxn modelId="{E24E61B6-C0A9-4C04-ACB4-0382DB5C1B0C}" srcId="{DDC5B0AC-6BC9-40CC-BDE5-75B193BE0061}" destId="{9B29A37F-522B-4D3F-B216-89E136E3A67A}" srcOrd="7" destOrd="0" parTransId="{76DE23B5-6913-4C78-AFC4-6304CE819902}" sibTransId="{6616D12F-E8CD-4C69-A69E-CD0466AAC858}"/>
    <dgm:cxn modelId="{4544B7B7-C972-4501-8846-026831DCEA8F}" type="presOf" srcId="{3D3CD194-1987-4BEF-8D41-8E35DC1F81CE}" destId="{BED2A38A-B218-42BB-B0E2-5F9DAF1D5576}" srcOrd="0" destOrd="1" presId="urn:microsoft.com/office/officeart/2005/8/layout/hList1"/>
    <dgm:cxn modelId="{7633BCBA-B4E6-4706-BD66-AA603E71E700}" srcId="{7D6134BE-3FAC-4F4D-B7DC-B92C4C03B6C0}" destId="{CB1B3FD0-DAA1-48EE-8BF0-88AC7BB7ECA4}" srcOrd="1" destOrd="0" parTransId="{280B32FD-45D4-44FB-BD4A-467F657EE2B3}" sibTransId="{B8AE8E99-C3E9-491D-98A7-294143BDB68A}"/>
    <dgm:cxn modelId="{B3EB3ABC-9EA9-49EB-9968-8118EC6E5BD2}" srcId="{DBBB8CB4-F621-4821-8D6E-AC7871F33D43}" destId="{774D7CFD-0FA1-4D49-8B8F-B2F294481A61}" srcOrd="3" destOrd="0" parTransId="{5C9010C2-5625-4FA0-ADC0-3F8E01D0917D}" sibTransId="{F0C81234-DC8A-43A2-A652-B671506A0287}"/>
    <dgm:cxn modelId="{29DBA8BD-F32D-483F-84AF-AE5664535E26}" srcId="{FCDEA1E9-2532-400A-993E-E7AB9ED2DE01}" destId="{0FC8DBF0-CF35-4229-918D-A04E67C0BDCA}" srcOrd="0" destOrd="0" parTransId="{FBA60AA9-C6B1-48D6-BCC0-A0F47484175A}" sibTransId="{414F2C5C-FFC8-4F90-867B-F2055F282B2F}"/>
    <dgm:cxn modelId="{1817FABD-275A-41DF-9287-335D38323E72}" type="presOf" srcId="{8D529725-F9C7-4FD2-B0A2-31B8C27BBF71}" destId="{B0EB1AA4-8D27-4B76-A3D9-73931F65B326}" srcOrd="0" destOrd="6" presId="urn:microsoft.com/office/officeart/2005/8/layout/hList1"/>
    <dgm:cxn modelId="{65AFE0C6-EF70-4357-984F-CB9EBAC8953D}" type="presOf" srcId="{73D627C0-C82A-462B-9EB6-811C8537ADB2}" destId="{B0EB1AA4-8D27-4B76-A3D9-73931F65B326}" srcOrd="0" destOrd="8" presId="urn:microsoft.com/office/officeart/2005/8/layout/hList1"/>
    <dgm:cxn modelId="{D1E01FC7-C673-4A98-B57C-122CAA9E6F64}" type="presOf" srcId="{AB3B0A6C-90BD-43E3-9E78-8F1D38D617A5}" destId="{B0EB1AA4-8D27-4B76-A3D9-73931F65B326}" srcOrd="0" destOrd="9" presId="urn:microsoft.com/office/officeart/2005/8/layout/hList1"/>
    <dgm:cxn modelId="{503435C7-10FC-4239-813F-5BC4E87ED773}" type="presOf" srcId="{68564768-CB82-449B-B80F-686BC07CB0BD}" destId="{92F18FB8-892A-4BB9-96B0-292F41BC6DD1}" srcOrd="0" destOrd="1" presId="urn:microsoft.com/office/officeart/2005/8/layout/hList1"/>
    <dgm:cxn modelId="{C12AA8C7-7153-436C-938B-1CD8DD1AB8D4}" srcId="{7D6134BE-3FAC-4F4D-B7DC-B92C4C03B6C0}" destId="{DDC5B0AC-6BC9-40CC-BDE5-75B193BE0061}" srcOrd="4" destOrd="0" parTransId="{C30BBB6E-8C28-49A2-BBD9-E2911F94CACA}" sibTransId="{D454C0D3-B0D9-45AE-93AE-44F854FAE187}"/>
    <dgm:cxn modelId="{ACBCD1CD-8014-416E-8CFB-014F393A9B2F}" type="presOf" srcId="{DBBB8CB4-F621-4821-8D6E-AC7871F33D43}" destId="{D92E6867-C260-439B-922C-6F78F1CBE2C0}" srcOrd="0" destOrd="0" presId="urn:microsoft.com/office/officeart/2005/8/layout/hList1"/>
    <dgm:cxn modelId="{3C002FD0-100F-4F70-BDEC-1B27958F190F}" type="presOf" srcId="{FAC0D0FD-C2E0-4254-A28B-63EC08837823}" destId="{4EF50EFA-3249-4133-B227-DAB879A27FCF}" srcOrd="0" destOrd="0" presId="urn:microsoft.com/office/officeart/2005/8/layout/hList1"/>
    <dgm:cxn modelId="{C01CF6DD-D70F-44E5-BB19-13C7A83FD4D7}" srcId="{DBBB8CB4-F621-4821-8D6E-AC7871F33D43}" destId="{6A2BD2EB-EB1E-4548-AC17-3FBC50E64047}" srcOrd="1" destOrd="0" parTransId="{6FCBDEB5-F585-4C82-B49B-3A93D7001B15}" sibTransId="{10ABBDDD-4EFE-4D62-AC82-D82A1C9386B8}"/>
    <dgm:cxn modelId="{038133E1-BB2B-417D-B2BF-78D973EF7C80}" srcId="{DDC5B0AC-6BC9-40CC-BDE5-75B193BE0061}" destId="{61D1BF7B-7D06-417A-8CAE-A58D10769B3F}" srcOrd="3" destOrd="0" parTransId="{CFFACCAC-8FC3-45E0-9591-397CCF21636C}" sibTransId="{3B373CE8-6E74-466D-B391-FA82F575EA28}"/>
    <dgm:cxn modelId="{AE175BE6-9821-4874-9004-BAAB22AFC8C0}" srcId="{DBBB8CB4-F621-4821-8D6E-AC7871F33D43}" destId="{15EA6449-6830-4FF1-94DE-734B9C971E4D}" srcOrd="6" destOrd="0" parTransId="{750EAB0E-4A6F-4AF6-B4F4-ADE3DC3B43B6}" sibTransId="{38D9E6F1-048F-47F6-A398-79C4B9BC0B4C}"/>
    <dgm:cxn modelId="{A569F6ED-4788-4D95-9C5B-3C97FD60B8E6}" srcId="{7D6134BE-3FAC-4F4D-B7DC-B92C4C03B6C0}" destId="{DBBB8CB4-F621-4821-8D6E-AC7871F33D43}" srcOrd="3" destOrd="0" parTransId="{16F5FB87-DA57-4EEC-A26B-47D9E64A91BE}" sibTransId="{493F04EF-EC97-41B5-8B1F-90BDE717FCDA}"/>
    <dgm:cxn modelId="{991B0DF0-83D6-4645-A534-C6304E4F765B}" type="presOf" srcId="{FCDEA1E9-2532-400A-993E-E7AB9ED2DE01}" destId="{6312C518-2B65-489D-821C-C43D27F07EA9}" srcOrd="0" destOrd="0" presId="urn:microsoft.com/office/officeart/2005/8/layout/hList1"/>
    <dgm:cxn modelId="{76A058F0-A1F6-48FB-B252-298A7204A9B3}" srcId="{DDC5B0AC-6BC9-40CC-BDE5-75B193BE0061}" destId="{591A758E-8F45-4596-9FFD-0C4AB68E12CD}" srcOrd="0" destOrd="0" parTransId="{36205529-4256-4B3C-AD19-E8E48C0B70B6}" sibTransId="{468FA586-B19C-406E-8B64-88A193B0C9E2}"/>
    <dgm:cxn modelId="{01DF2DF1-40EB-46DE-BE43-7B561FACD5C2}" type="presOf" srcId="{CB1B3FD0-DAA1-48EE-8BF0-88AC7BB7ECA4}" destId="{3AA217A6-7BBB-49EF-BBF0-A0241CE4FBE8}" srcOrd="0" destOrd="0" presId="urn:microsoft.com/office/officeart/2005/8/layout/hList1"/>
    <dgm:cxn modelId="{0EFDEDF1-944E-4EE7-BBCB-D20C79FBE1EF}" type="presOf" srcId="{613CB4AD-2F38-4836-995A-78EDCC14A138}" destId="{BED2A38A-B218-42BB-B0E2-5F9DAF1D5576}" srcOrd="0" destOrd="3" presId="urn:microsoft.com/office/officeart/2005/8/layout/hList1"/>
    <dgm:cxn modelId="{6CB22FF2-E8FB-47BC-B5F2-71BE66DFAC82}" type="presOf" srcId="{DACC325C-79CD-4C1A-BF13-D2883320BE30}" destId="{85CF459A-253D-47CA-B302-BC30CC31153E}" srcOrd="0" destOrd="7" presId="urn:microsoft.com/office/officeart/2005/8/layout/hList1"/>
    <dgm:cxn modelId="{22A33DF5-D81A-4F03-A8E9-654F3EC1177E}" type="presOf" srcId="{591A758E-8F45-4596-9FFD-0C4AB68E12CD}" destId="{B0EB1AA4-8D27-4B76-A3D9-73931F65B326}" srcOrd="0" destOrd="0" presId="urn:microsoft.com/office/officeart/2005/8/layout/hList1"/>
    <dgm:cxn modelId="{FA2990FD-C7AB-4FAA-B81B-6B47B7774EED}" srcId="{FAC0D0FD-C2E0-4254-A28B-63EC08837823}" destId="{613CB4AD-2F38-4836-995A-78EDCC14A138}" srcOrd="3" destOrd="0" parTransId="{F3923466-D06E-4480-9334-20C48C50AE6F}" sibTransId="{421EACB7-05D6-40F4-AC6A-DD4ACECBA528}"/>
    <dgm:cxn modelId="{D907DBFE-A960-4F66-8D07-6DDD9ADA4A3D}" srcId="{FAC0D0FD-C2E0-4254-A28B-63EC08837823}" destId="{3D3CD194-1987-4BEF-8D41-8E35DC1F81CE}" srcOrd="1" destOrd="0" parTransId="{AB4AE24F-AF2E-4FE1-B1E1-CE179C8F4364}" sibTransId="{E7B7393D-389B-403C-A1D1-96BE6F6FD20B}"/>
    <dgm:cxn modelId="{A4E71558-AC8A-4BCE-87F2-716D96E4CF6D}" type="presParOf" srcId="{F4AC48E3-43F7-400A-82BD-7E8B25D71D5F}" destId="{28D7C603-1D89-4EE2-A47E-B5AFCF346EDF}" srcOrd="0" destOrd="0" presId="urn:microsoft.com/office/officeart/2005/8/layout/hList1"/>
    <dgm:cxn modelId="{EBA7F451-EE58-4BF8-849F-744DC322839B}" type="presParOf" srcId="{28D7C603-1D89-4EE2-A47E-B5AFCF346EDF}" destId="{4EF50EFA-3249-4133-B227-DAB879A27FCF}" srcOrd="0" destOrd="0" presId="urn:microsoft.com/office/officeart/2005/8/layout/hList1"/>
    <dgm:cxn modelId="{D12279CA-C2F4-442B-812E-3786C15DA02A}" type="presParOf" srcId="{28D7C603-1D89-4EE2-A47E-B5AFCF346EDF}" destId="{BED2A38A-B218-42BB-B0E2-5F9DAF1D5576}" srcOrd="1" destOrd="0" presId="urn:microsoft.com/office/officeart/2005/8/layout/hList1"/>
    <dgm:cxn modelId="{004534B5-9785-4B6E-859C-06F1C1B4483D}" type="presParOf" srcId="{F4AC48E3-43F7-400A-82BD-7E8B25D71D5F}" destId="{FA0F8ED3-27AB-49D5-BA0B-ED4E8294A9ED}" srcOrd="1" destOrd="0" presId="urn:microsoft.com/office/officeart/2005/8/layout/hList1"/>
    <dgm:cxn modelId="{B9739628-2FFE-4EE5-8201-7FC0418C5DD7}" type="presParOf" srcId="{F4AC48E3-43F7-400A-82BD-7E8B25D71D5F}" destId="{8A4EE4F4-131D-426A-B1DD-30318CE109CE}" srcOrd="2" destOrd="0" presId="urn:microsoft.com/office/officeart/2005/8/layout/hList1"/>
    <dgm:cxn modelId="{8A9C4B70-3C37-422A-A365-5606E7B2C9B6}" type="presParOf" srcId="{8A4EE4F4-131D-426A-B1DD-30318CE109CE}" destId="{3AA217A6-7BBB-49EF-BBF0-A0241CE4FBE8}" srcOrd="0" destOrd="0" presId="urn:microsoft.com/office/officeart/2005/8/layout/hList1"/>
    <dgm:cxn modelId="{41789F75-C4D3-49E6-AEB3-81B2C940D997}" type="presParOf" srcId="{8A4EE4F4-131D-426A-B1DD-30318CE109CE}" destId="{1D3649C5-FBD7-494F-A474-BF150FBD6680}" srcOrd="1" destOrd="0" presId="urn:microsoft.com/office/officeart/2005/8/layout/hList1"/>
    <dgm:cxn modelId="{02B0E475-D739-4F30-BD12-FB97F2B087D0}" type="presParOf" srcId="{F4AC48E3-43F7-400A-82BD-7E8B25D71D5F}" destId="{3317A7D5-96A1-4DBA-AC9A-61B24034B7E3}" srcOrd="3" destOrd="0" presId="urn:microsoft.com/office/officeart/2005/8/layout/hList1"/>
    <dgm:cxn modelId="{A25A256F-613F-4FCA-8181-3D339EE54716}" type="presParOf" srcId="{F4AC48E3-43F7-400A-82BD-7E8B25D71D5F}" destId="{861787D3-AEBE-4861-BD11-BD418FD682C8}" srcOrd="4" destOrd="0" presId="urn:microsoft.com/office/officeart/2005/8/layout/hList1"/>
    <dgm:cxn modelId="{2E1B80F9-463F-4BCB-BF17-0A8313F6093D}" type="presParOf" srcId="{861787D3-AEBE-4861-BD11-BD418FD682C8}" destId="{6312C518-2B65-489D-821C-C43D27F07EA9}" srcOrd="0" destOrd="0" presId="urn:microsoft.com/office/officeart/2005/8/layout/hList1"/>
    <dgm:cxn modelId="{74CE8207-A70C-43BA-8AB5-F0BB72987BFC}" type="presParOf" srcId="{861787D3-AEBE-4861-BD11-BD418FD682C8}" destId="{92F18FB8-892A-4BB9-96B0-292F41BC6DD1}" srcOrd="1" destOrd="0" presId="urn:microsoft.com/office/officeart/2005/8/layout/hList1"/>
    <dgm:cxn modelId="{B12FBE49-EBAC-43AD-8B12-98D539595055}" type="presParOf" srcId="{F4AC48E3-43F7-400A-82BD-7E8B25D71D5F}" destId="{5A64C3EF-54A1-4405-9666-4C13661FDC3B}" srcOrd="5" destOrd="0" presId="urn:microsoft.com/office/officeart/2005/8/layout/hList1"/>
    <dgm:cxn modelId="{20E0244D-C7C7-47C9-8BEA-C754627ACB2A}" type="presParOf" srcId="{F4AC48E3-43F7-400A-82BD-7E8B25D71D5F}" destId="{2C036560-5E8E-4731-B8E1-6385831334BD}" srcOrd="6" destOrd="0" presId="urn:microsoft.com/office/officeart/2005/8/layout/hList1"/>
    <dgm:cxn modelId="{B0165763-80BC-4C64-8F9C-F4805C8B6A8A}" type="presParOf" srcId="{2C036560-5E8E-4731-B8E1-6385831334BD}" destId="{D92E6867-C260-439B-922C-6F78F1CBE2C0}" srcOrd="0" destOrd="0" presId="urn:microsoft.com/office/officeart/2005/8/layout/hList1"/>
    <dgm:cxn modelId="{DFFFC6BF-FAB9-4F89-B0EC-56B4B335E1A2}" type="presParOf" srcId="{2C036560-5E8E-4731-B8E1-6385831334BD}" destId="{85CF459A-253D-47CA-B302-BC30CC31153E}" srcOrd="1" destOrd="0" presId="urn:microsoft.com/office/officeart/2005/8/layout/hList1"/>
    <dgm:cxn modelId="{4549623A-FCFC-44A9-8EBC-872F36CA8AB7}" type="presParOf" srcId="{F4AC48E3-43F7-400A-82BD-7E8B25D71D5F}" destId="{E421A88A-E2F1-44AD-BFA5-889620AFE917}" srcOrd="7" destOrd="0" presId="urn:microsoft.com/office/officeart/2005/8/layout/hList1"/>
    <dgm:cxn modelId="{FC728345-E03C-4B52-8DB8-6A981575F259}" type="presParOf" srcId="{F4AC48E3-43F7-400A-82BD-7E8B25D71D5F}" destId="{2BF0A0F1-9CCC-424C-A48E-C1CCDC15E534}" srcOrd="8" destOrd="0" presId="urn:microsoft.com/office/officeart/2005/8/layout/hList1"/>
    <dgm:cxn modelId="{B442BB7C-ACCC-49F5-A7D1-208873B6B005}" type="presParOf" srcId="{2BF0A0F1-9CCC-424C-A48E-C1CCDC15E534}" destId="{7ABC87D0-0AB5-4F0D-A081-60E1984A031A}" srcOrd="0" destOrd="0" presId="urn:microsoft.com/office/officeart/2005/8/layout/hList1"/>
    <dgm:cxn modelId="{961F7BE0-D1E5-4CC4-9490-28E457D00CB3}" type="presParOf" srcId="{2BF0A0F1-9CCC-424C-A48E-C1CCDC15E534}" destId="{B0EB1AA4-8D27-4B76-A3D9-73931F65B3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F7E7D-90FB-4634-9DEB-D0B0250CFC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76B91-53D8-4434-B944-2C8879DD4CE4}">
      <dgm:prSet phldrT="[Text]"/>
      <dgm:spPr/>
      <dgm:t>
        <a:bodyPr/>
        <a:lstStyle/>
        <a:p>
          <a:r>
            <a:rPr lang="en-US" dirty="0"/>
            <a:t>3 Quality Aspects of requirements</a:t>
          </a:r>
        </a:p>
      </dgm:t>
    </dgm:pt>
    <dgm:pt modelId="{DCF0C1FB-B50B-45CC-B356-8E0BD2604B60}" type="parTrans" cxnId="{4C3001D2-33D2-461C-A1A0-FF2469EB3D99}">
      <dgm:prSet/>
      <dgm:spPr/>
      <dgm:t>
        <a:bodyPr/>
        <a:lstStyle/>
        <a:p>
          <a:endParaRPr lang="en-US"/>
        </a:p>
      </dgm:t>
    </dgm:pt>
    <dgm:pt modelId="{963A06A1-361B-456E-BAC3-E6100DB5ECD2}" type="sibTrans" cxnId="{4C3001D2-33D2-461C-A1A0-FF2469EB3D99}">
      <dgm:prSet/>
      <dgm:spPr/>
      <dgm:t>
        <a:bodyPr/>
        <a:lstStyle/>
        <a:p>
          <a:endParaRPr lang="en-US"/>
        </a:p>
      </dgm:t>
    </dgm:pt>
    <dgm:pt modelId="{90A5FB85-36C6-4320-8B1D-7CBF1D779144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AC872C7D-5999-4F8D-AB46-EF407BAB3B11}" type="parTrans" cxnId="{B400AB33-5D61-4D0E-A017-65ABBC1473A0}">
      <dgm:prSet/>
      <dgm:spPr/>
      <dgm:t>
        <a:bodyPr/>
        <a:lstStyle/>
        <a:p>
          <a:endParaRPr lang="en-US"/>
        </a:p>
      </dgm:t>
    </dgm:pt>
    <dgm:pt modelId="{A3C49561-5BCC-4B8E-B351-211F2AB49A93}" type="sibTrans" cxnId="{B400AB33-5D61-4D0E-A017-65ABBC1473A0}">
      <dgm:prSet/>
      <dgm:spPr/>
      <dgm:t>
        <a:bodyPr/>
        <a:lstStyle/>
        <a:p>
          <a:endParaRPr lang="en-US"/>
        </a:p>
      </dgm:t>
    </dgm:pt>
    <dgm:pt modelId="{50CED3F8-78ED-4523-8786-FF34255DCEA8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CC35D828-6ADB-4FEF-B426-5CF001680614}" type="parTrans" cxnId="{65959E00-D2A8-4C37-B6CF-012B06CA6239}">
      <dgm:prSet/>
      <dgm:spPr/>
      <dgm:t>
        <a:bodyPr/>
        <a:lstStyle/>
        <a:p>
          <a:endParaRPr lang="en-US"/>
        </a:p>
      </dgm:t>
    </dgm:pt>
    <dgm:pt modelId="{DF6EF107-FAA3-4DCB-9FD7-99D49FB99A87}" type="sibTrans" cxnId="{65959E00-D2A8-4C37-B6CF-012B06CA6239}">
      <dgm:prSet/>
      <dgm:spPr/>
      <dgm:t>
        <a:bodyPr/>
        <a:lstStyle/>
        <a:p>
          <a:endParaRPr lang="en-US"/>
        </a:p>
      </dgm:t>
    </dgm:pt>
    <dgm:pt modelId="{8E20B1B7-6021-4002-B613-4AD401253703}">
      <dgm:prSet phldrT="[Text]"/>
      <dgm:spPr/>
      <dgm:t>
        <a:bodyPr/>
        <a:lstStyle/>
        <a:p>
          <a:r>
            <a:rPr lang="en-US" dirty="0"/>
            <a:t>6 Principles of requirement Validation</a:t>
          </a:r>
        </a:p>
      </dgm:t>
    </dgm:pt>
    <dgm:pt modelId="{364E1487-E367-4A72-A4FB-A5D29283DCD1}" type="parTrans" cxnId="{F401B51F-3884-4661-9263-7AB5F2EC0A9A}">
      <dgm:prSet/>
      <dgm:spPr/>
      <dgm:t>
        <a:bodyPr/>
        <a:lstStyle/>
        <a:p>
          <a:endParaRPr lang="en-US"/>
        </a:p>
      </dgm:t>
    </dgm:pt>
    <dgm:pt modelId="{E2139842-9A91-44A6-8445-91A1F766A811}" type="sibTrans" cxnId="{F401B51F-3884-4661-9263-7AB5F2EC0A9A}">
      <dgm:prSet/>
      <dgm:spPr/>
      <dgm:t>
        <a:bodyPr/>
        <a:lstStyle/>
        <a:p>
          <a:endParaRPr lang="en-US"/>
        </a:p>
      </dgm:t>
    </dgm:pt>
    <dgm:pt modelId="{BE4AFD85-C3B7-4A07-A467-80BE4FA0E130}">
      <dgm:prSet phldrT="[Text]"/>
      <dgm:spPr/>
      <dgm:t>
        <a:bodyPr/>
        <a:lstStyle/>
        <a:p>
          <a:r>
            <a:rPr lang="en-US" dirty="0"/>
            <a:t>Involvement of the correct stakeholders</a:t>
          </a:r>
        </a:p>
      </dgm:t>
    </dgm:pt>
    <dgm:pt modelId="{CF42C845-670E-4828-A0CF-460DCB987045}" type="parTrans" cxnId="{8BBB7FB1-552F-421D-A6D2-689AA5E153DB}">
      <dgm:prSet/>
      <dgm:spPr/>
      <dgm:t>
        <a:bodyPr/>
        <a:lstStyle/>
        <a:p>
          <a:endParaRPr lang="en-US"/>
        </a:p>
      </dgm:t>
    </dgm:pt>
    <dgm:pt modelId="{5AE924AC-EE05-44BC-A582-DCBAC3E35F63}" type="sibTrans" cxnId="{8BBB7FB1-552F-421D-A6D2-689AA5E153DB}">
      <dgm:prSet/>
      <dgm:spPr/>
      <dgm:t>
        <a:bodyPr/>
        <a:lstStyle/>
        <a:p>
          <a:endParaRPr lang="en-US"/>
        </a:p>
      </dgm:t>
    </dgm:pt>
    <dgm:pt modelId="{6479E7D2-D3A0-4C1C-B147-8C7D44A132ED}">
      <dgm:prSet phldrT="[Text]"/>
      <dgm:spPr/>
      <dgm:t>
        <a:bodyPr/>
        <a:lstStyle/>
        <a:p>
          <a:r>
            <a:rPr lang="en-US" dirty="0"/>
            <a:t>Separation of the identification from the correction of errors</a:t>
          </a:r>
        </a:p>
      </dgm:t>
    </dgm:pt>
    <dgm:pt modelId="{4ABF4005-5BF1-40B3-885D-78512263388F}" type="parTrans" cxnId="{D3F57C61-9F53-4C2C-BA42-3C7B14C69E57}">
      <dgm:prSet/>
      <dgm:spPr/>
      <dgm:t>
        <a:bodyPr/>
        <a:lstStyle/>
        <a:p>
          <a:endParaRPr lang="en-US"/>
        </a:p>
      </dgm:t>
    </dgm:pt>
    <dgm:pt modelId="{94CFE0E0-1D5F-4C4B-ACEE-5D46DB35F645}" type="sibTrans" cxnId="{D3F57C61-9F53-4C2C-BA42-3C7B14C69E57}">
      <dgm:prSet/>
      <dgm:spPr/>
      <dgm:t>
        <a:bodyPr/>
        <a:lstStyle/>
        <a:p>
          <a:endParaRPr lang="en-US"/>
        </a:p>
      </dgm:t>
    </dgm:pt>
    <dgm:pt modelId="{FD7F8D37-4005-44D0-AA36-631436D6FE2B}">
      <dgm:prSet phldrT="[Text]"/>
      <dgm:spPr/>
      <dgm:t>
        <a:bodyPr/>
        <a:lstStyle/>
        <a:p>
          <a:r>
            <a:rPr lang="en-US" dirty="0"/>
            <a:t>Requirement Validation Technique</a:t>
          </a:r>
        </a:p>
      </dgm:t>
    </dgm:pt>
    <dgm:pt modelId="{557125A8-A6C5-499B-A408-F4762B2572A5}" type="parTrans" cxnId="{6707FF6B-3435-4D79-AD83-D1A2D7E788CF}">
      <dgm:prSet/>
      <dgm:spPr/>
      <dgm:t>
        <a:bodyPr/>
        <a:lstStyle/>
        <a:p>
          <a:endParaRPr lang="en-US"/>
        </a:p>
      </dgm:t>
    </dgm:pt>
    <dgm:pt modelId="{1264C450-7EA3-45C4-AB9F-432205E869F4}" type="sibTrans" cxnId="{6707FF6B-3435-4D79-AD83-D1A2D7E788CF}">
      <dgm:prSet/>
      <dgm:spPr/>
      <dgm:t>
        <a:bodyPr/>
        <a:lstStyle/>
        <a:p>
          <a:endParaRPr lang="en-US"/>
        </a:p>
      </dgm:t>
    </dgm:pt>
    <dgm:pt modelId="{9CE468C3-2348-4BAC-84DD-E38D265E6D10}">
      <dgm:prSet phldrT="[Text]"/>
      <dgm:spPr/>
      <dgm:t>
        <a:bodyPr/>
        <a:lstStyle/>
        <a:p>
          <a:r>
            <a:rPr lang="en-US" dirty="0"/>
            <a:t>Commenting (Peer Review)</a:t>
          </a:r>
        </a:p>
      </dgm:t>
    </dgm:pt>
    <dgm:pt modelId="{241DB022-2CB9-4B0A-AE75-CDB7F18E9B3A}" type="parTrans" cxnId="{E4A67698-F654-4A3B-A135-1345E7F706F9}">
      <dgm:prSet/>
      <dgm:spPr/>
      <dgm:t>
        <a:bodyPr/>
        <a:lstStyle/>
        <a:p>
          <a:endParaRPr lang="en-US"/>
        </a:p>
      </dgm:t>
    </dgm:pt>
    <dgm:pt modelId="{72379E80-68CD-4759-9B0A-FE4F131DF261}" type="sibTrans" cxnId="{E4A67698-F654-4A3B-A135-1345E7F706F9}">
      <dgm:prSet/>
      <dgm:spPr/>
      <dgm:t>
        <a:bodyPr/>
        <a:lstStyle/>
        <a:p>
          <a:endParaRPr lang="en-US"/>
        </a:p>
      </dgm:t>
    </dgm:pt>
    <dgm:pt modelId="{E232C602-8229-4707-B930-0B27A34D4CF0}">
      <dgm:prSet phldrT="[Text]"/>
      <dgm:spPr/>
      <dgm:t>
        <a:bodyPr/>
        <a:lstStyle/>
        <a:p>
          <a:r>
            <a:rPr lang="en-US" dirty="0"/>
            <a:t>Inspection (technical Review)</a:t>
          </a:r>
        </a:p>
      </dgm:t>
    </dgm:pt>
    <dgm:pt modelId="{2A8CEC75-3B1C-48F1-914E-7D4DEF0D0BE9}" type="parTrans" cxnId="{20D5B050-C7AE-499F-8E61-4E6B12D37432}">
      <dgm:prSet/>
      <dgm:spPr/>
      <dgm:t>
        <a:bodyPr/>
        <a:lstStyle/>
        <a:p>
          <a:endParaRPr lang="en-US"/>
        </a:p>
      </dgm:t>
    </dgm:pt>
    <dgm:pt modelId="{522E9F79-73B2-4DBB-A809-FD1710514638}" type="sibTrans" cxnId="{20D5B050-C7AE-499F-8E61-4E6B12D37432}">
      <dgm:prSet/>
      <dgm:spPr/>
      <dgm:t>
        <a:bodyPr/>
        <a:lstStyle/>
        <a:p>
          <a:endParaRPr lang="en-US"/>
        </a:p>
      </dgm:t>
    </dgm:pt>
    <dgm:pt modelId="{EE126824-B566-4703-9891-E26976E8068F}">
      <dgm:prSet phldrT="[Text]"/>
      <dgm:spPr/>
      <dgm:t>
        <a:bodyPr/>
        <a:lstStyle/>
        <a:p>
          <a:r>
            <a:rPr lang="en-US" dirty="0"/>
            <a:t>Agreement</a:t>
          </a:r>
        </a:p>
      </dgm:t>
    </dgm:pt>
    <dgm:pt modelId="{FFD94695-3D99-42F8-BC09-E538CDFA884B}" type="parTrans" cxnId="{7B1B2E30-8C70-4A6E-B22A-D91FCEF11F2A}">
      <dgm:prSet/>
      <dgm:spPr/>
      <dgm:t>
        <a:bodyPr/>
        <a:lstStyle/>
        <a:p>
          <a:endParaRPr lang="en-US"/>
        </a:p>
      </dgm:t>
    </dgm:pt>
    <dgm:pt modelId="{DF66A3EF-5386-4C07-ADF3-E940809242EB}" type="sibTrans" cxnId="{7B1B2E30-8C70-4A6E-B22A-D91FCEF11F2A}">
      <dgm:prSet/>
      <dgm:spPr/>
      <dgm:t>
        <a:bodyPr/>
        <a:lstStyle/>
        <a:p>
          <a:endParaRPr lang="en-US"/>
        </a:p>
      </dgm:t>
    </dgm:pt>
    <dgm:pt modelId="{B0B086CB-5E09-47ED-9825-2B0066C61F8F}">
      <dgm:prSet phldrT="[Text]"/>
      <dgm:spPr/>
      <dgm:t>
        <a:bodyPr/>
        <a:lstStyle/>
        <a:p>
          <a:r>
            <a:rPr lang="en-US" dirty="0"/>
            <a:t>Validation from different views</a:t>
          </a:r>
        </a:p>
      </dgm:t>
    </dgm:pt>
    <dgm:pt modelId="{82E76A4D-5B69-47B6-9AC9-4E32D13FB9F8}" type="parTrans" cxnId="{261DF657-DAC6-4297-B8F9-6B0574A6E5C7}">
      <dgm:prSet/>
      <dgm:spPr/>
      <dgm:t>
        <a:bodyPr/>
        <a:lstStyle/>
        <a:p>
          <a:endParaRPr lang="en-US"/>
        </a:p>
      </dgm:t>
    </dgm:pt>
    <dgm:pt modelId="{C14B911A-30EF-46E4-9430-85592C139B85}" type="sibTrans" cxnId="{261DF657-DAC6-4297-B8F9-6B0574A6E5C7}">
      <dgm:prSet/>
      <dgm:spPr/>
      <dgm:t>
        <a:bodyPr/>
        <a:lstStyle/>
        <a:p>
          <a:endParaRPr lang="en-US"/>
        </a:p>
      </dgm:t>
    </dgm:pt>
    <dgm:pt modelId="{F25A1AA4-4BE3-4287-BAE5-0B0970739291}">
      <dgm:prSet phldrT="[Text]"/>
      <dgm:spPr/>
      <dgm:t>
        <a:bodyPr/>
        <a:lstStyle/>
        <a:p>
          <a:r>
            <a:rPr lang="en-US" dirty="0"/>
            <a:t>Adequate change of documentation type</a:t>
          </a:r>
        </a:p>
      </dgm:t>
    </dgm:pt>
    <dgm:pt modelId="{AF8B118D-F79D-411A-97CB-71002D8CE3DC}" type="parTrans" cxnId="{310CE439-0942-4BB9-9146-1975C895CD55}">
      <dgm:prSet/>
      <dgm:spPr/>
      <dgm:t>
        <a:bodyPr/>
        <a:lstStyle/>
        <a:p>
          <a:endParaRPr lang="en-US"/>
        </a:p>
      </dgm:t>
    </dgm:pt>
    <dgm:pt modelId="{6E7E420E-ED1E-4CB3-90F8-A9AB78B0DC53}" type="sibTrans" cxnId="{310CE439-0942-4BB9-9146-1975C895CD55}">
      <dgm:prSet/>
      <dgm:spPr/>
      <dgm:t>
        <a:bodyPr/>
        <a:lstStyle/>
        <a:p>
          <a:endParaRPr lang="en-US"/>
        </a:p>
      </dgm:t>
    </dgm:pt>
    <dgm:pt modelId="{B7516083-D55C-4248-8009-049E16236F60}">
      <dgm:prSet phldrT="[Text]"/>
      <dgm:spPr/>
      <dgm:t>
        <a:bodyPr/>
        <a:lstStyle/>
        <a:p>
          <a:r>
            <a:rPr lang="en-US" dirty="0"/>
            <a:t>Construction of development artifacts</a:t>
          </a:r>
        </a:p>
      </dgm:t>
    </dgm:pt>
    <dgm:pt modelId="{37FEA7EB-A20C-4909-9A42-B67C0CA67466}" type="parTrans" cxnId="{33227AF1-07FB-49BF-A1FD-7BD3647DE917}">
      <dgm:prSet/>
      <dgm:spPr/>
      <dgm:t>
        <a:bodyPr/>
        <a:lstStyle/>
        <a:p>
          <a:endParaRPr lang="en-US"/>
        </a:p>
      </dgm:t>
    </dgm:pt>
    <dgm:pt modelId="{F6EBA8DD-E523-43D6-A18F-6F71358507FA}" type="sibTrans" cxnId="{33227AF1-07FB-49BF-A1FD-7BD3647DE917}">
      <dgm:prSet/>
      <dgm:spPr/>
      <dgm:t>
        <a:bodyPr/>
        <a:lstStyle/>
        <a:p>
          <a:endParaRPr lang="en-US"/>
        </a:p>
      </dgm:t>
    </dgm:pt>
    <dgm:pt modelId="{BDEECDDF-6880-4114-84FA-CAB0A0AE9AC2}">
      <dgm:prSet phldrT="[Text]"/>
      <dgm:spPr/>
      <dgm:t>
        <a:bodyPr/>
        <a:lstStyle/>
        <a:p>
          <a:r>
            <a:rPr lang="en-US" dirty="0"/>
            <a:t>Repeated Validation</a:t>
          </a:r>
        </a:p>
      </dgm:t>
    </dgm:pt>
    <dgm:pt modelId="{69785B67-C0A2-4EE8-867C-33247132F6F5}" type="parTrans" cxnId="{36D48A39-9025-4324-8395-E691095835D3}">
      <dgm:prSet/>
      <dgm:spPr/>
      <dgm:t>
        <a:bodyPr/>
        <a:lstStyle/>
        <a:p>
          <a:endParaRPr lang="en-US"/>
        </a:p>
      </dgm:t>
    </dgm:pt>
    <dgm:pt modelId="{AEE488CD-9CCF-4CF6-A96D-6FCF32EA8375}" type="sibTrans" cxnId="{36D48A39-9025-4324-8395-E691095835D3}">
      <dgm:prSet/>
      <dgm:spPr/>
      <dgm:t>
        <a:bodyPr/>
        <a:lstStyle/>
        <a:p>
          <a:endParaRPr lang="en-US"/>
        </a:p>
      </dgm:t>
    </dgm:pt>
    <dgm:pt modelId="{B36A7AB0-AEA6-4D24-B501-040DC023CDBB}">
      <dgm:prSet phldrT="[Text]"/>
      <dgm:spPr/>
      <dgm:t>
        <a:bodyPr/>
        <a:lstStyle/>
        <a:p>
          <a:r>
            <a:rPr lang="en-US" dirty="0"/>
            <a:t>Walkthrough (Lightweight Review)</a:t>
          </a:r>
        </a:p>
      </dgm:t>
    </dgm:pt>
    <dgm:pt modelId="{B0476DF9-BA4E-46B2-A4C4-D7C2F4873AC3}" type="parTrans" cxnId="{862C2D85-5A84-4C23-864B-E73A5F490881}">
      <dgm:prSet/>
      <dgm:spPr/>
      <dgm:t>
        <a:bodyPr/>
        <a:lstStyle/>
        <a:p>
          <a:endParaRPr lang="en-US"/>
        </a:p>
      </dgm:t>
    </dgm:pt>
    <dgm:pt modelId="{E51FF93F-834C-48AF-AA68-CF20A36E6DFD}" type="sibTrans" cxnId="{862C2D85-5A84-4C23-864B-E73A5F490881}">
      <dgm:prSet/>
      <dgm:spPr/>
      <dgm:t>
        <a:bodyPr/>
        <a:lstStyle/>
        <a:p>
          <a:endParaRPr lang="en-US"/>
        </a:p>
      </dgm:t>
    </dgm:pt>
    <dgm:pt modelId="{EEC0114E-007B-438C-A56C-93319B49D074}">
      <dgm:prSet phldrT="[Text]"/>
      <dgm:spPr/>
      <dgm:t>
        <a:bodyPr/>
        <a:lstStyle/>
        <a:p>
          <a:r>
            <a:rPr lang="en-US" dirty="0"/>
            <a:t>Perspective-Based Reading</a:t>
          </a:r>
        </a:p>
      </dgm:t>
    </dgm:pt>
    <dgm:pt modelId="{7038423F-9B78-4D12-A33A-311210CA7CEF}" type="parTrans" cxnId="{C2FCA680-E3DF-4AB8-A78C-7F0806D51838}">
      <dgm:prSet/>
      <dgm:spPr/>
      <dgm:t>
        <a:bodyPr/>
        <a:lstStyle/>
        <a:p>
          <a:endParaRPr lang="en-US"/>
        </a:p>
      </dgm:t>
    </dgm:pt>
    <dgm:pt modelId="{F0C9615C-69AC-44FF-8F0D-E6DF943A6714}" type="sibTrans" cxnId="{C2FCA680-E3DF-4AB8-A78C-7F0806D51838}">
      <dgm:prSet/>
      <dgm:spPr/>
      <dgm:t>
        <a:bodyPr/>
        <a:lstStyle/>
        <a:p>
          <a:endParaRPr lang="en-US"/>
        </a:p>
      </dgm:t>
    </dgm:pt>
    <dgm:pt modelId="{71E75B95-0D17-4CE1-9C10-6EE7F84E562D}">
      <dgm:prSet phldrT="[Text]"/>
      <dgm:spPr/>
      <dgm:t>
        <a:bodyPr/>
        <a:lstStyle/>
        <a:p>
          <a:r>
            <a:rPr lang="en-US" dirty="0"/>
            <a:t>Prototyping</a:t>
          </a:r>
        </a:p>
      </dgm:t>
    </dgm:pt>
    <dgm:pt modelId="{38DE9145-AC51-4596-86F7-C757140AAAD2}" type="parTrans" cxnId="{74DB188E-8CF0-41D9-8526-5BFE54F066FB}">
      <dgm:prSet/>
      <dgm:spPr/>
      <dgm:t>
        <a:bodyPr/>
        <a:lstStyle/>
        <a:p>
          <a:endParaRPr lang="en-US"/>
        </a:p>
      </dgm:t>
    </dgm:pt>
    <dgm:pt modelId="{841AC8D5-AA4F-4FA5-87A4-E4AB51D23678}" type="sibTrans" cxnId="{74DB188E-8CF0-41D9-8526-5BFE54F066FB}">
      <dgm:prSet/>
      <dgm:spPr/>
      <dgm:t>
        <a:bodyPr/>
        <a:lstStyle/>
        <a:p>
          <a:endParaRPr lang="en-US"/>
        </a:p>
      </dgm:t>
    </dgm:pt>
    <dgm:pt modelId="{46A4D1B9-7AE6-4CF5-8C22-7B8CFAA06FE6}">
      <dgm:prSet phldrT="[Text]"/>
      <dgm:spPr/>
      <dgm:t>
        <a:bodyPr/>
        <a:lstStyle/>
        <a:p>
          <a:r>
            <a:rPr lang="en-US" dirty="0"/>
            <a:t>Throw-away</a:t>
          </a:r>
        </a:p>
      </dgm:t>
    </dgm:pt>
    <dgm:pt modelId="{EA339CC6-58BB-496A-AADC-F347064F1A29}" type="parTrans" cxnId="{22B5FE52-454C-4802-A701-ED45E14DA51D}">
      <dgm:prSet/>
      <dgm:spPr/>
      <dgm:t>
        <a:bodyPr/>
        <a:lstStyle/>
        <a:p>
          <a:endParaRPr lang="en-US"/>
        </a:p>
      </dgm:t>
    </dgm:pt>
    <dgm:pt modelId="{862530FA-14D3-4075-A8C6-C06F654D13CB}" type="sibTrans" cxnId="{22B5FE52-454C-4802-A701-ED45E14DA51D}">
      <dgm:prSet/>
      <dgm:spPr/>
      <dgm:t>
        <a:bodyPr/>
        <a:lstStyle/>
        <a:p>
          <a:endParaRPr lang="en-US"/>
        </a:p>
      </dgm:t>
    </dgm:pt>
    <dgm:pt modelId="{6ED720BA-4BE7-40C8-8065-959B6E4F2AE7}">
      <dgm:prSet phldrT="[Text]"/>
      <dgm:spPr/>
      <dgm:t>
        <a:bodyPr/>
        <a:lstStyle/>
        <a:p>
          <a:r>
            <a:rPr lang="en-US" dirty="0"/>
            <a:t>Evolutionary</a:t>
          </a:r>
        </a:p>
      </dgm:t>
    </dgm:pt>
    <dgm:pt modelId="{2861C6F8-3B37-4756-8C0F-4D7549087FC8}" type="parTrans" cxnId="{8A1C9429-9ACD-4475-85BE-AE39C8444AFB}">
      <dgm:prSet/>
      <dgm:spPr/>
      <dgm:t>
        <a:bodyPr/>
        <a:lstStyle/>
        <a:p>
          <a:endParaRPr lang="en-US"/>
        </a:p>
      </dgm:t>
    </dgm:pt>
    <dgm:pt modelId="{A2FA80A4-BA26-498B-88D9-07D28AEA7AE5}" type="sibTrans" cxnId="{8A1C9429-9ACD-4475-85BE-AE39C8444AFB}">
      <dgm:prSet/>
      <dgm:spPr/>
      <dgm:t>
        <a:bodyPr/>
        <a:lstStyle/>
        <a:p>
          <a:endParaRPr lang="en-US"/>
        </a:p>
      </dgm:t>
    </dgm:pt>
    <dgm:pt modelId="{46271DC8-07F9-4AD1-85D1-4456FCC4FE9A}">
      <dgm:prSet phldrT="[Text]"/>
      <dgm:spPr/>
      <dgm:t>
        <a:bodyPr/>
        <a:lstStyle/>
        <a:p>
          <a:r>
            <a:rPr lang="en-US" dirty="0"/>
            <a:t>Checklists</a:t>
          </a:r>
        </a:p>
      </dgm:t>
    </dgm:pt>
    <dgm:pt modelId="{E7C99351-BE5D-4A07-AA67-051CEA8059E5}" type="parTrans" cxnId="{A66B459A-96DA-4098-8832-E7859595D867}">
      <dgm:prSet/>
      <dgm:spPr/>
      <dgm:t>
        <a:bodyPr/>
        <a:lstStyle/>
        <a:p>
          <a:endParaRPr lang="en-US"/>
        </a:p>
      </dgm:t>
    </dgm:pt>
    <dgm:pt modelId="{BA2F8E33-D51A-4796-85C6-6AEACAC78B8B}" type="sibTrans" cxnId="{A66B459A-96DA-4098-8832-E7859595D867}">
      <dgm:prSet/>
      <dgm:spPr/>
      <dgm:t>
        <a:bodyPr/>
        <a:lstStyle/>
        <a:p>
          <a:endParaRPr lang="en-US"/>
        </a:p>
      </dgm:t>
    </dgm:pt>
    <dgm:pt modelId="{3D0A884B-4339-45B3-A5BF-F601A881424A}" type="pres">
      <dgm:prSet presAssocID="{4BDF7E7D-90FB-4634-9DEB-D0B0250CFC6F}" presName="Name0" presStyleCnt="0">
        <dgm:presLayoutVars>
          <dgm:dir/>
          <dgm:animLvl val="lvl"/>
          <dgm:resizeHandles val="exact"/>
        </dgm:presLayoutVars>
      </dgm:prSet>
      <dgm:spPr/>
    </dgm:pt>
    <dgm:pt modelId="{196A9EE3-806F-4210-80B0-B5257783E659}" type="pres">
      <dgm:prSet presAssocID="{45376B91-53D8-4434-B944-2C8879DD4CE4}" presName="composite" presStyleCnt="0"/>
      <dgm:spPr/>
    </dgm:pt>
    <dgm:pt modelId="{FAED3423-634B-40A6-B4DA-0BA4AC83815A}" type="pres">
      <dgm:prSet presAssocID="{45376B91-53D8-4434-B944-2C8879DD4CE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63AA5CF-DFEC-4954-B29B-5EE984EA0C75}" type="pres">
      <dgm:prSet presAssocID="{45376B91-53D8-4434-B944-2C8879DD4CE4}" presName="desTx" presStyleLbl="alignAccFollowNode1" presStyleIdx="0" presStyleCnt="3">
        <dgm:presLayoutVars>
          <dgm:bulletEnabled val="1"/>
        </dgm:presLayoutVars>
      </dgm:prSet>
      <dgm:spPr/>
    </dgm:pt>
    <dgm:pt modelId="{0BCC068F-7670-4795-BBB5-6115E85459EE}" type="pres">
      <dgm:prSet presAssocID="{963A06A1-361B-456E-BAC3-E6100DB5ECD2}" presName="space" presStyleCnt="0"/>
      <dgm:spPr/>
    </dgm:pt>
    <dgm:pt modelId="{0B6B4676-A3A4-4204-9630-C2C0BC88EBD3}" type="pres">
      <dgm:prSet presAssocID="{8E20B1B7-6021-4002-B613-4AD401253703}" presName="composite" presStyleCnt="0"/>
      <dgm:spPr/>
    </dgm:pt>
    <dgm:pt modelId="{F2F4199D-91D1-48FD-A042-F970E58FA6C6}" type="pres">
      <dgm:prSet presAssocID="{8E20B1B7-6021-4002-B613-4AD4012537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BAAFC24-FE5F-4E19-84B4-38F4531F13E6}" type="pres">
      <dgm:prSet presAssocID="{8E20B1B7-6021-4002-B613-4AD401253703}" presName="desTx" presStyleLbl="alignAccFollowNode1" presStyleIdx="1" presStyleCnt="3">
        <dgm:presLayoutVars>
          <dgm:bulletEnabled val="1"/>
        </dgm:presLayoutVars>
      </dgm:prSet>
      <dgm:spPr/>
    </dgm:pt>
    <dgm:pt modelId="{A475F200-94BD-44AA-81A7-7DC0105DF630}" type="pres">
      <dgm:prSet presAssocID="{E2139842-9A91-44A6-8445-91A1F766A811}" presName="space" presStyleCnt="0"/>
      <dgm:spPr/>
    </dgm:pt>
    <dgm:pt modelId="{572E3834-8228-42B2-839A-7CDC29A71BAE}" type="pres">
      <dgm:prSet presAssocID="{FD7F8D37-4005-44D0-AA36-631436D6FE2B}" presName="composite" presStyleCnt="0"/>
      <dgm:spPr/>
    </dgm:pt>
    <dgm:pt modelId="{84837DC2-5739-4967-8CFC-3A1F5E33BC15}" type="pres">
      <dgm:prSet presAssocID="{FD7F8D37-4005-44D0-AA36-631436D6FE2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D89C12-07DF-4E55-A662-1A465E4E8593}" type="pres">
      <dgm:prSet presAssocID="{FD7F8D37-4005-44D0-AA36-631436D6FE2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5959E00-D2A8-4C37-B6CF-012B06CA6239}" srcId="{45376B91-53D8-4434-B944-2C8879DD4CE4}" destId="{50CED3F8-78ED-4523-8786-FF34255DCEA8}" srcOrd="1" destOrd="0" parTransId="{CC35D828-6ADB-4FEF-B426-5CF001680614}" sibTransId="{DF6EF107-FAA3-4DCB-9FD7-99D49FB99A87}"/>
    <dgm:cxn modelId="{D5A4FB0D-F8D6-4220-A81D-FC23A1BAA814}" type="presOf" srcId="{FD7F8D37-4005-44D0-AA36-631436D6FE2B}" destId="{84837DC2-5739-4967-8CFC-3A1F5E33BC15}" srcOrd="0" destOrd="0" presId="urn:microsoft.com/office/officeart/2005/8/layout/hList1"/>
    <dgm:cxn modelId="{B91BBE14-1127-425E-9CF3-A98E1F256E1B}" type="presOf" srcId="{46271DC8-07F9-4AD1-85D1-4456FCC4FE9A}" destId="{0FD89C12-07DF-4E55-A662-1A465E4E8593}" srcOrd="0" destOrd="7" presId="urn:microsoft.com/office/officeart/2005/8/layout/hList1"/>
    <dgm:cxn modelId="{F401B51F-3884-4661-9263-7AB5F2EC0A9A}" srcId="{4BDF7E7D-90FB-4634-9DEB-D0B0250CFC6F}" destId="{8E20B1B7-6021-4002-B613-4AD401253703}" srcOrd="1" destOrd="0" parTransId="{364E1487-E367-4A72-A4FB-A5D29283DCD1}" sibTransId="{E2139842-9A91-44A6-8445-91A1F766A811}"/>
    <dgm:cxn modelId="{8A1C9429-9ACD-4475-85BE-AE39C8444AFB}" srcId="{71E75B95-0D17-4CE1-9C10-6EE7F84E562D}" destId="{6ED720BA-4BE7-40C8-8065-959B6E4F2AE7}" srcOrd="1" destOrd="0" parTransId="{2861C6F8-3B37-4756-8C0F-4D7549087FC8}" sibTransId="{A2FA80A4-BA26-498B-88D9-07D28AEA7AE5}"/>
    <dgm:cxn modelId="{7E79822A-E84F-4947-B85C-64659F1B1887}" type="presOf" srcId="{B36A7AB0-AEA6-4D24-B501-040DC023CDBB}" destId="{0FD89C12-07DF-4E55-A662-1A465E4E8593}" srcOrd="0" destOrd="2" presId="urn:microsoft.com/office/officeart/2005/8/layout/hList1"/>
    <dgm:cxn modelId="{5E39652D-AD80-40D1-9337-44C53B80C9C1}" type="presOf" srcId="{BDEECDDF-6880-4114-84FA-CAB0A0AE9AC2}" destId="{0BAAFC24-FE5F-4E19-84B4-38F4531F13E6}" srcOrd="0" destOrd="5" presId="urn:microsoft.com/office/officeart/2005/8/layout/hList1"/>
    <dgm:cxn modelId="{7B1B2E30-8C70-4A6E-B22A-D91FCEF11F2A}" srcId="{45376B91-53D8-4434-B944-2C8879DD4CE4}" destId="{EE126824-B566-4703-9891-E26976E8068F}" srcOrd="2" destOrd="0" parTransId="{FFD94695-3D99-42F8-BC09-E538CDFA884B}" sibTransId="{DF66A3EF-5386-4C07-ADF3-E940809242EB}"/>
    <dgm:cxn modelId="{B400AB33-5D61-4D0E-A017-65ABBC1473A0}" srcId="{45376B91-53D8-4434-B944-2C8879DD4CE4}" destId="{90A5FB85-36C6-4320-8B1D-7CBF1D779144}" srcOrd="0" destOrd="0" parTransId="{AC872C7D-5999-4F8D-AB46-EF407BAB3B11}" sibTransId="{A3C49561-5BCC-4B8E-B351-211F2AB49A93}"/>
    <dgm:cxn modelId="{36D48A39-9025-4324-8395-E691095835D3}" srcId="{8E20B1B7-6021-4002-B613-4AD401253703}" destId="{BDEECDDF-6880-4114-84FA-CAB0A0AE9AC2}" srcOrd="5" destOrd="0" parTransId="{69785B67-C0A2-4EE8-867C-33247132F6F5}" sibTransId="{AEE488CD-9CCF-4CF6-A96D-6FCF32EA8375}"/>
    <dgm:cxn modelId="{310CE439-0942-4BB9-9146-1975C895CD55}" srcId="{8E20B1B7-6021-4002-B613-4AD401253703}" destId="{F25A1AA4-4BE3-4287-BAE5-0B0970739291}" srcOrd="3" destOrd="0" parTransId="{AF8B118D-F79D-411A-97CB-71002D8CE3DC}" sibTransId="{6E7E420E-ED1E-4CB3-90F8-A9AB78B0DC53}"/>
    <dgm:cxn modelId="{D3F57C61-9F53-4C2C-BA42-3C7B14C69E57}" srcId="{8E20B1B7-6021-4002-B613-4AD401253703}" destId="{6479E7D2-D3A0-4C1C-B147-8C7D44A132ED}" srcOrd="1" destOrd="0" parTransId="{4ABF4005-5BF1-40B3-885D-78512263388F}" sibTransId="{94CFE0E0-1D5F-4C4B-ACEE-5D46DB35F645}"/>
    <dgm:cxn modelId="{2E124142-9E9D-4542-A38F-E7D214703745}" type="presOf" srcId="{6479E7D2-D3A0-4C1C-B147-8C7D44A132ED}" destId="{0BAAFC24-FE5F-4E19-84B4-38F4531F13E6}" srcOrd="0" destOrd="1" presId="urn:microsoft.com/office/officeart/2005/8/layout/hList1"/>
    <dgm:cxn modelId="{CF9D4845-58A1-4C96-A257-A667EF96A2B1}" type="presOf" srcId="{B7516083-D55C-4248-8009-049E16236F60}" destId="{0BAAFC24-FE5F-4E19-84B4-38F4531F13E6}" srcOrd="0" destOrd="4" presId="urn:microsoft.com/office/officeart/2005/8/layout/hList1"/>
    <dgm:cxn modelId="{2E78CF68-92F0-4C89-BC54-D658F51B6FF0}" type="presOf" srcId="{46A4D1B9-7AE6-4CF5-8C22-7B8CFAA06FE6}" destId="{0FD89C12-07DF-4E55-A662-1A465E4E8593}" srcOrd="0" destOrd="5" presId="urn:microsoft.com/office/officeart/2005/8/layout/hList1"/>
    <dgm:cxn modelId="{73843E6A-A2C9-441B-85F6-9610DB1902A5}" type="presOf" srcId="{50CED3F8-78ED-4523-8786-FF34255DCEA8}" destId="{263AA5CF-DFEC-4954-B29B-5EE984EA0C75}" srcOrd="0" destOrd="1" presId="urn:microsoft.com/office/officeart/2005/8/layout/hList1"/>
    <dgm:cxn modelId="{6707FF6B-3435-4D79-AD83-D1A2D7E788CF}" srcId="{4BDF7E7D-90FB-4634-9DEB-D0B0250CFC6F}" destId="{FD7F8D37-4005-44D0-AA36-631436D6FE2B}" srcOrd="2" destOrd="0" parTransId="{557125A8-A6C5-499B-A408-F4762B2572A5}" sibTransId="{1264C450-7EA3-45C4-AB9F-432205E869F4}"/>
    <dgm:cxn modelId="{20D5B050-C7AE-499F-8E61-4E6B12D37432}" srcId="{FD7F8D37-4005-44D0-AA36-631436D6FE2B}" destId="{E232C602-8229-4707-B930-0B27A34D4CF0}" srcOrd="1" destOrd="0" parTransId="{2A8CEC75-3B1C-48F1-914E-7D4DEF0D0BE9}" sibTransId="{522E9F79-73B2-4DBB-A809-FD1710514638}"/>
    <dgm:cxn modelId="{F84F6C51-A2F2-407C-BCD9-422C591EE9B4}" type="presOf" srcId="{E232C602-8229-4707-B930-0B27A34D4CF0}" destId="{0FD89C12-07DF-4E55-A662-1A465E4E8593}" srcOrd="0" destOrd="1" presId="urn:microsoft.com/office/officeart/2005/8/layout/hList1"/>
    <dgm:cxn modelId="{22B5FE52-454C-4802-A701-ED45E14DA51D}" srcId="{71E75B95-0D17-4CE1-9C10-6EE7F84E562D}" destId="{46A4D1B9-7AE6-4CF5-8C22-7B8CFAA06FE6}" srcOrd="0" destOrd="0" parTransId="{EA339CC6-58BB-496A-AADC-F347064F1A29}" sibTransId="{862530FA-14D3-4075-A8C6-C06F654D13CB}"/>
    <dgm:cxn modelId="{EDBE6576-9437-48EE-A7DC-0B60AC5AE12E}" type="presOf" srcId="{45376B91-53D8-4434-B944-2C8879DD4CE4}" destId="{FAED3423-634B-40A6-B4DA-0BA4AC83815A}" srcOrd="0" destOrd="0" presId="urn:microsoft.com/office/officeart/2005/8/layout/hList1"/>
    <dgm:cxn modelId="{261DF657-DAC6-4297-B8F9-6B0574A6E5C7}" srcId="{8E20B1B7-6021-4002-B613-4AD401253703}" destId="{B0B086CB-5E09-47ED-9825-2B0066C61F8F}" srcOrd="2" destOrd="0" parTransId="{82E76A4D-5B69-47B6-9AC9-4E32D13FB9F8}" sibTransId="{C14B911A-30EF-46E4-9430-85592C139B85}"/>
    <dgm:cxn modelId="{F2BED679-298F-4D6F-91C4-F9AA4B9626C0}" type="presOf" srcId="{90A5FB85-36C6-4320-8B1D-7CBF1D779144}" destId="{263AA5CF-DFEC-4954-B29B-5EE984EA0C75}" srcOrd="0" destOrd="0" presId="urn:microsoft.com/office/officeart/2005/8/layout/hList1"/>
    <dgm:cxn modelId="{C2FCA680-E3DF-4AB8-A78C-7F0806D51838}" srcId="{FD7F8D37-4005-44D0-AA36-631436D6FE2B}" destId="{EEC0114E-007B-438C-A56C-93319B49D074}" srcOrd="3" destOrd="0" parTransId="{7038423F-9B78-4D12-A33A-311210CA7CEF}" sibTransId="{F0C9615C-69AC-44FF-8F0D-E6DF943A6714}"/>
    <dgm:cxn modelId="{862C2D85-5A84-4C23-864B-E73A5F490881}" srcId="{FD7F8D37-4005-44D0-AA36-631436D6FE2B}" destId="{B36A7AB0-AEA6-4D24-B501-040DC023CDBB}" srcOrd="2" destOrd="0" parTransId="{B0476DF9-BA4E-46B2-A4C4-D7C2F4873AC3}" sibTransId="{E51FF93F-834C-48AF-AA68-CF20A36E6DFD}"/>
    <dgm:cxn modelId="{74DB188E-8CF0-41D9-8526-5BFE54F066FB}" srcId="{FD7F8D37-4005-44D0-AA36-631436D6FE2B}" destId="{71E75B95-0D17-4CE1-9C10-6EE7F84E562D}" srcOrd="4" destOrd="0" parTransId="{38DE9145-AC51-4596-86F7-C757140AAAD2}" sibTransId="{841AC8D5-AA4F-4FA5-87A4-E4AB51D23678}"/>
    <dgm:cxn modelId="{E4A67698-F654-4A3B-A135-1345E7F706F9}" srcId="{FD7F8D37-4005-44D0-AA36-631436D6FE2B}" destId="{9CE468C3-2348-4BAC-84DD-E38D265E6D10}" srcOrd="0" destOrd="0" parTransId="{241DB022-2CB9-4B0A-AE75-CDB7F18E9B3A}" sibTransId="{72379E80-68CD-4759-9B0A-FE4F131DF261}"/>
    <dgm:cxn modelId="{A66B459A-96DA-4098-8832-E7859595D867}" srcId="{FD7F8D37-4005-44D0-AA36-631436D6FE2B}" destId="{46271DC8-07F9-4AD1-85D1-4456FCC4FE9A}" srcOrd="5" destOrd="0" parTransId="{E7C99351-BE5D-4A07-AA67-051CEA8059E5}" sibTransId="{BA2F8E33-D51A-4796-85C6-6AEACAC78B8B}"/>
    <dgm:cxn modelId="{C82CC69F-43E3-4AC0-A734-A128FD2BF2B0}" type="presOf" srcId="{EEC0114E-007B-438C-A56C-93319B49D074}" destId="{0FD89C12-07DF-4E55-A662-1A465E4E8593}" srcOrd="0" destOrd="3" presId="urn:microsoft.com/office/officeart/2005/8/layout/hList1"/>
    <dgm:cxn modelId="{BA3073AB-CCBE-4704-9F77-874A06C2E6C1}" type="presOf" srcId="{EE126824-B566-4703-9891-E26976E8068F}" destId="{263AA5CF-DFEC-4954-B29B-5EE984EA0C75}" srcOrd="0" destOrd="2" presId="urn:microsoft.com/office/officeart/2005/8/layout/hList1"/>
    <dgm:cxn modelId="{8BBB7FB1-552F-421D-A6D2-689AA5E153DB}" srcId="{8E20B1B7-6021-4002-B613-4AD401253703}" destId="{BE4AFD85-C3B7-4A07-A467-80BE4FA0E130}" srcOrd="0" destOrd="0" parTransId="{CF42C845-670E-4828-A0CF-460DCB987045}" sibTransId="{5AE924AC-EE05-44BC-A582-DCBAC3E35F63}"/>
    <dgm:cxn modelId="{089281B6-F4F7-4E8E-908B-F81C1F1B4007}" type="presOf" srcId="{9CE468C3-2348-4BAC-84DD-E38D265E6D10}" destId="{0FD89C12-07DF-4E55-A662-1A465E4E8593}" srcOrd="0" destOrd="0" presId="urn:microsoft.com/office/officeart/2005/8/layout/hList1"/>
    <dgm:cxn modelId="{A605ABBE-14A7-4698-9DA3-933FCC9D5AA7}" type="presOf" srcId="{6ED720BA-4BE7-40C8-8065-959B6E4F2AE7}" destId="{0FD89C12-07DF-4E55-A662-1A465E4E8593}" srcOrd="0" destOrd="6" presId="urn:microsoft.com/office/officeart/2005/8/layout/hList1"/>
    <dgm:cxn modelId="{4C3001D2-33D2-461C-A1A0-FF2469EB3D99}" srcId="{4BDF7E7D-90FB-4634-9DEB-D0B0250CFC6F}" destId="{45376B91-53D8-4434-B944-2C8879DD4CE4}" srcOrd="0" destOrd="0" parTransId="{DCF0C1FB-B50B-45CC-B356-8E0BD2604B60}" sibTransId="{963A06A1-361B-456E-BAC3-E6100DB5ECD2}"/>
    <dgm:cxn modelId="{7852C8D6-F3DC-4CC5-9DAB-AA1F166E3036}" type="presOf" srcId="{71E75B95-0D17-4CE1-9C10-6EE7F84E562D}" destId="{0FD89C12-07DF-4E55-A662-1A465E4E8593}" srcOrd="0" destOrd="4" presId="urn:microsoft.com/office/officeart/2005/8/layout/hList1"/>
    <dgm:cxn modelId="{E2EC76E2-D832-443B-8BA0-36BB729EA2A0}" type="presOf" srcId="{BE4AFD85-C3B7-4A07-A467-80BE4FA0E130}" destId="{0BAAFC24-FE5F-4E19-84B4-38F4531F13E6}" srcOrd="0" destOrd="0" presId="urn:microsoft.com/office/officeart/2005/8/layout/hList1"/>
    <dgm:cxn modelId="{F02405E4-BAEA-42CF-962C-2441FE2F4D0F}" type="presOf" srcId="{8E20B1B7-6021-4002-B613-4AD401253703}" destId="{F2F4199D-91D1-48FD-A042-F970E58FA6C6}" srcOrd="0" destOrd="0" presId="urn:microsoft.com/office/officeart/2005/8/layout/hList1"/>
    <dgm:cxn modelId="{B0DA1DEB-D0A5-4B78-80D3-DD9881B75BEB}" type="presOf" srcId="{4BDF7E7D-90FB-4634-9DEB-D0B0250CFC6F}" destId="{3D0A884B-4339-45B3-A5BF-F601A881424A}" srcOrd="0" destOrd="0" presId="urn:microsoft.com/office/officeart/2005/8/layout/hList1"/>
    <dgm:cxn modelId="{33227AF1-07FB-49BF-A1FD-7BD3647DE917}" srcId="{8E20B1B7-6021-4002-B613-4AD401253703}" destId="{B7516083-D55C-4248-8009-049E16236F60}" srcOrd="4" destOrd="0" parTransId="{37FEA7EB-A20C-4909-9A42-B67C0CA67466}" sibTransId="{F6EBA8DD-E523-43D6-A18F-6F71358507FA}"/>
    <dgm:cxn modelId="{FF3402F6-7DA5-4EB8-A09E-19C20834279D}" type="presOf" srcId="{B0B086CB-5E09-47ED-9825-2B0066C61F8F}" destId="{0BAAFC24-FE5F-4E19-84B4-38F4531F13E6}" srcOrd="0" destOrd="2" presId="urn:microsoft.com/office/officeart/2005/8/layout/hList1"/>
    <dgm:cxn modelId="{770D75FA-3B1D-4458-8AF6-5DB94419444A}" type="presOf" srcId="{F25A1AA4-4BE3-4287-BAE5-0B0970739291}" destId="{0BAAFC24-FE5F-4E19-84B4-38F4531F13E6}" srcOrd="0" destOrd="3" presId="urn:microsoft.com/office/officeart/2005/8/layout/hList1"/>
    <dgm:cxn modelId="{AD9BE76F-C624-4E5E-AF54-958C3616A65F}" type="presParOf" srcId="{3D0A884B-4339-45B3-A5BF-F601A881424A}" destId="{196A9EE3-806F-4210-80B0-B5257783E659}" srcOrd="0" destOrd="0" presId="urn:microsoft.com/office/officeart/2005/8/layout/hList1"/>
    <dgm:cxn modelId="{62FB5201-2B59-448D-B3CB-FF4BE049613D}" type="presParOf" srcId="{196A9EE3-806F-4210-80B0-B5257783E659}" destId="{FAED3423-634B-40A6-B4DA-0BA4AC83815A}" srcOrd="0" destOrd="0" presId="urn:microsoft.com/office/officeart/2005/8/layout/hList1"/>
    <dgm:cxn modelId="{6851F58B-12F3-4CA6-8F0C-C5657D06D845}" type="presParOf" srcId="{196A9EE3-806F-4210-80B0-B5257783E659}" destId="{263AA5CF-DFEC-4954-B29B-5EE984EA0C75}" srcOrd="1" destOrd="0" presId="urn:microsoft.com/office/officeart/2005/8/layout/hList1"/>
    <dgm:cxn modelId="{3AECD82B-D479-4586-8953-9CB0E6B8385B}" type="presParOf" srcId="{3D0A884B-4339-45B3-A5BF-F601A881424A}" destId="{0BCC068F-7670-4795-BBB5-6115E85459EE}" srcOrd="1" destOrd="0" presId="urn:microsoft.com/office/officeart/2005/8/layout/hList1"/>
    <dgm:cxn modelId="{E3D61123-9825-4447-ADA8-50888D79D0DF}" type="presParOf" srcId="{3D0A884B-4339-45B3-A5BF-F601A881424A}" destId="{0B6B4676-A3A4-4204-9630-C2C0BC88EBD3}" srcOrd="2" destOrd="0" presId="urn:microsoft.com/office/officeart/2005/8/layout/hList1"/>
    <dgm:cxn modelId="{2054B58A-746E-41E2-AA0B-D2CB9877E993}" type="presParOf" srcId="{0B6B4676-A3A4-4204-9630-C2C0BC88EBD3}" destId="{F2F4199D-91D1-48FD-A042-F970E58FA6C6}" srcOrd="0" destOrd="0" presId="urn:microsoft.com/office/officeart/2005/8/layout/hList1"/>
    <dgm:cxn modelId="{BBEA04D7-7A02-4AFA-9785-BD5AB0E6560C}" type="presParOf" srcId="{0B6B4676-A3A4-4204-9630-C2C0BC88EBD3}" destId="{0BAAFC24-FE5F-4E19-84B4-38F4531F13E6}" srcOrd="1" destOrd="0" presId="urn:microsoft.com/office/officeart/2005/8/layout/hList1"/>
    <dgm:cxn modelId="{99EDA527-E4D0-43DE-89D5-EDF537952D3B}" type="presParOf" srcId="{3D0A884B-4339-45B3-A5BF-F601A881424A}" destId="{A475F200-94BD-44AA-81A7-7DC0105DF630}" srcOrd="3" destOrd="0" presId="urn:microsoft.com/office/officeart/2005/8/layout/hList1"/>
    <dgm:cxn modelId="{807370FC-3B43-457A-B416-E96062E1C266}" type="presParOf" srcId="{3D0A884B-4339-45B3-A5BF-F601A881424A}" destId="{572E3834-8228-42B2-839A-7CDC29A71BAE}" srcOrd="4" destOrd="0" presId="urn:microsoft.com/office/officeart/2005/8/layout/hList1"/>
    <dgm:cxn modelId="{E1017D67-55A2-4D0B-846A-7C51341C880E}" type="presParOf" srcId="{572E3834-8228-42B2-839A-7CDC29A71BAE}" destId="{84837DC2-5739-4967-8CFC-3A1F5E33BC15}" srcOrd="0" destOrd="0" presId="urn:microsoft.com/office/officeart/2005/8/layout/hList1"/>
    <dgm:cxn modelId="{5DB4EF2E-541A-4447-8F64-FBEF6F0992F1}" type="presParOf" srcId="{572E3834-8228-42B2-839A-7CDC29A71BAE}" destId="{0FD89C12-07DF-4E55-A662-1A465E4E85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F7E7D-90FB-4634-9DEB-D0B0250CFC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76B91-53D8-4434-B944-2C8879DD4CE4}">
      <dgm:prSet phldrT="[Text]"/>
      <dgm:spPr/>
      <dgm:t>
        <a:bodyPr/>
        <a:lstStyle/>
        <a:p>
          <a:r>
            <a:rPr lang="en-US" dirty="0"/>
            <a:t>Conflict Management Tasks</a:t>
          </a:r>
        </a:p>
      </dgm:t>
    </dgm:pt>
    <dgm:pt modelId="{DCF0C1FB-B50B-45CC-B356-8E0BD2604B60}" type="parTrans" cxnId="{4C3001D2-33D2-461C-A1A0-FF2469EB3D99}">
      <dgm:prSet/>
      <dgm:spPr/>
      <dgm:t>
        <a:bodyPr/>
        <a:lstStyle/>
        <a:p>
          <a:endParaRPr lang="en-US"/>
        </a:p>
      </dgm:t>
    </dgm:pt>
    <dgm:pt modelId="{963A06A1-361B-456E-BAC3-E6100DB5ECD2}" type="sibTrans" cxnId="{4C3001D2-33D2-461C-A1A0-FF2469EB3D99}">
      <dgm:prSet/>
      <dgm:spPr/>
      <dgm:t>
        <a:bodyPr/>
        <a:lstStyle/>
        <a:p>
          <a:endParaRPr lang="en-US"/>
        </a:p>
      </dgm:t>
    </dgm:pt>
    <dgm:pt modelId="{90A5FB85-36C6-4320-8B1D-7CBF1D779144}">
      <dgm:prSet phldrT="[Text]"/>
      <dgm:spPr/>
      <dgm:t>
        <a:bodyPr/>
        <a:lstStyle/>
        <a:p>
          <a:r>
            <a:rPr lang="en-US" dirty="0"/>
            <a:t>Conflict Identification</a:t>
          </a:r>
        </a:p>
      </dgm:t>
    </dgm:pt>
    <dgm:pt modelId="{AC872C7D-5999-4F8D-AB46-EF407BAB3B11}" type="parTrans" cxnId="{B400AB33-5D61-4D0E-A017-65ABBC1473A0}">
      <dgm:prSet/>
      <dgm:spPr/>
      <dgm:t>
        <a:bodyPr/>
        <a:lstStyle/>
        <a:p>
          <a:endParaRPr lang="en-US"/>
        </a:p>
      </dgm:t>
    </dgm:pt>
    <dgm:pt modelId="{A3C49561-5BCC-4B8E-B351-211F2AB49A93}" type="sibTrans" cxnId="{B400AB33-5D61-4D0E-A017-65ABBC1473A0}">
      <dgm:prSet/>
      <dgm:spPr/>
      <dgm:t>
        <a:bodyPr/>
        <a:lstStyle/>
        <a:p>
          <a:endParaRPr lang="en-US"/>
        </a:p>
      </dgm:t>
    </dgm:pt>
    <dgm:pt modelId="{8E20B1B7-6021-4002-B613-4AD401253703}">
      <dgm:prSet phldrT="[Text]"/>
      <dgm:spPr/>
      <dgm:t>
        <a:bodyPr/>
        <a:lstStyle/>
        <a:p>
          <a:r>
            <a:rPr lang="en-US" dirty="0"/>
            <a:t>Types of Conflict</a:t>
          </a:r>
        </a:p>
      </dgm:t>
    </dgm:pt>
    <dgm:pt modelId="{364E1487-E367-4A72-A4FB-A5D29283DCD1}" type="parTrans" cxnId="{F401B51F-3884-4661-9263-7AB5F2EC0A9A}">
      <dgm:prSet/>
      <dgm:spPr/>
      <dgm:t>
        <a:bodyPr/>
        <a:lstStyle/>
        <a:p>
          <a:endParaRPr lang="en-US"/>
        </a:p>
      </dgm:t>
    </dgm:pt>
    <dgm:pt modelId="{E2139842-9A91-44A6-8445-91A1F766A811}" type="sibTrans" cxnId="{F401B51F-3884-4661-9263-7AB5F2EC0A9A}">
      <dgm:prSet/>
      <dgm:spPr/>
      <dgm:t>
        <a:bodyPr/>
        <a:lstStyle/>
        <a:p>
          <a:endParaRPr lang="en-US"/>
        </a:p>
      </dgm:t>
    </dgm:pt>
    <dgm:pt modelId="{BE4AFD85-C3B7-4A07-A467-80BE4FA0E130}">
      <dgm:prSet phldrT="[Text]"/>
      <dgm:spPr/>
      <dgm:t>
        <a:bodyPr/>
        <a:lstStyle/>
        <a:p>
          <a:r>
            <a:rPr lang="en-US" dirty="0"/>
            <a:t>Requirements related conflicts</a:t>
          </a:r>
        </a:p>
      </dgm:t>
    </dgm:pt>
    <dgm:pt modelId="{CF42C845-670E-4828-A0CF-460DCB987045}" type="parTrans" cxnId="{8BBB7FB1-552F-421D-A6D2-689AA5E153DB}">
      <dgm:prSet/>
      <dgm:spPr/>
      <dgm:t>
        <a:bodyPr/>
        <a:lstStyle/>
        <a:p>
          <a:endParaRPr lang="en-US"/>
        </a:p>
      </dgm:t>
    </dgm:pt>
    <dgm:pt modelId="{5AE924AC-EE05-44BC-A582-DCBAC3E35F63}" type="sibTrans" cxnId="{8BBB7FB1-552F-421D-A6D2-689AA5E153DB}">
      <dgm:prSet/>
      <dgm:spPr/>
      <dgm:t>
        <a:bodyPr/>
        <a:lstStyle/>
        <a:p>
          <a:endParaRPr lang="en-US"/>
        </a:p>
      </dgm:t>
    </dgm:pt>
    <dgm:pt modelId="{FD7F8D37-4005-44D0-AA36-631436D6FE2B}">
      <dgm:prSet phldrT="[Text]"/>
      <dgm:spPr/>
      <dgm:t>
        <a:bodyPr/>
        <a:lstStyle/>
        <a:p>
          <a:r>
            <a:rPr lang="en-US" dirty="0"/>
            <a:t>Conflict resolution Techniques</a:t>
          </a:r>
        </a:p>
      </dgm:t>
    </dgm:pt>
    <dgm:pt modelId="{557125A8-A6C5-499B-A408-F4762B2572A5}" type="parTrans" cxnId="{6707FF6B-3435-4D79-AD83-D1A2D7E788CF}">
      <dgm:prSet/>
      <dgm:spPr/>
      <dgm:t>
        <a:bodyPr/>
        <a:lstStyle/>
        <a:p>
          <a:endParaRPr lang="en-US"/>
        </a:p>
      </dgm:t>
    </dgm:pt>
    <dgm:pt modelId="{1264C450-7EA3-45C4-AB9F-432205E869F4}" type="sibTrans" cxnId="{6707FF6B-3435-4D79-AD83-D1A2D7E788CF}">
      <dgm:prSet/>
      <dgm:spPr/>
      <dgm:t>
        <a:bodyPr/>
        <a:lstStyle/>
        <a:p>
          <a:endParaRPr lang="en-US"/>
        </a:p>
      </dgm:t>
    </dgm:pt>
    <dgm:pt modelId="{9CE468C3-2348-4BAC-84DD-E38D265E6D10}">
      <dgm:prSet phldrT="[Text]"/>
      <dgm:spPr/>
      <dgm:t>
        <a:bodyPr/>
        <a:lstStyle/>
        <a:p>
          <a:r>
            <a:rPr lang="en-US" dirty="0"/>
            <a:t>Agreement</a:t>
          </a:r>
        </a:p>
      </dgm:t>
    </dgm:pt>
    <dgm:pt modelId="{241DB022-2CB9-4B0A-AE75-CDB7F18E9B3A}" type="parTrans" cxnId="{E4A67698-F654-4A3B-A135-1345E7F706F9}">
      <dgm:prSet/>
      <dgm:spPr/>
      <dgm:t>
        <a:bodyPr/>
        <a:lstStyle/>
        <a:p>
          <a:endParaRPr lang="en-US"/>
        </a:p>
      </dgm:t>
    </dgm:pt>
    <dgm:pt modelId="{72379E80-68CD-4759-9B0A-FE4F131DF261}" type="sibTrans" cxnId="{E4A67698-F654-4A3B-A135-1345E7F706F9}">
      <dgm:prSet/>
      <dgm:spPr/>
      <dgm:t>
        <a:bodyPr/>
        <a:lstStyle/>
        <a:p>
          <a:endParaRPr lang="en-US"/>
        </a:p>
      </dgm:t>
    </dgm:pt>
    <dgm:pt modelId="{E232C602-8229-4707-B930-0B27A34D4CF0}">
      <dgm:prSet phldrT="[Text]"/>
      <dgm:spPr/>
      <dgm:t>
        <a:bodyPr/>
        <a:lstStyle/>
        <a:p>
          <a:r>
            <a:rPr lang="en-US" dirty="0"/>
            <a:t>Compromise</a:t>
          </a:r>
        </a:p>
      </dgm:t>
    </dgm:pt>
    <dgm:pt modelId="{2A8CEC75-3B1C-48F1-914E-7D4DEF0D0BE9}" type="parTrans" cxnId="{20D5B050-C7AE-499F-8E61-4E6B12D37432}">
      <dgm:prSet/>
      <dgm:spPr/>
      <dgm:t>
        <a:bodyPr/>
        <a:lstStyle/>
        <a:p>
          <a:endParaRPr lang="en-US"/>
        </a:p>
      </dgm:t>
    </dgm:pt>
    <dgm:pt modelId="{522E9F79-73B2-4DBB-A809-FD1710514638}" type="sibTrans" cxnId="{20D5B050-C7AE-499F-8E61-4E6B12D37432}">
      <dgm:prSet/>
      <dgm:spPr/>
      <dgm:t>
        <a:bodyPr/>
        <a:lstStyle/>
        <a:p>
          <a:endParaRPr lang="en-US"/>
        </a:p>
      </dgm:t>
    </dgm:pt>
    <dgm:pt modelId="{B36A7AB0-AEA6-4D24-B501-040DC023CDBB}">
      <dgm:prSet phldrT="[Text]"/>
      <dgm:spPr/>
      <dgm:t>
        <a:bodyPr/>
        <a:lstStyle/>
        <a:p>
          <a:r>
            <a:rPr lang="en-US" dirty="0"/>
            <a:t>Voting</a:t>
          </a:r>
        </a:p>
      </dgm:t>
    </dgm:pt>
    <dgm:pt modelId="{B0476DF9-BA4E-46B2-A4C4-D7C2F4873AC3}" type="parTrans" cxnId="{862C2D85-5A84-4C23-864B-E73A5F490881}">
      <dgm:prSet/>
      <dgm:spPr/>
      <dgm:t>
        <a:bodyPr/>
        <a:lstStyle/>
        <a:p>
          <a:endParaRPr lang="en-US"/>
        </a:p>
      </dgm:t>
    </dgm:pt>
    <dgm:pt modelId="{E51FF93F-834C-48AF-AA68-CF20A36E6DFD}" type="sibTrans" cxnId="{862C2D85-5A84-4C23-864B-E73A5F490881}">
      <dgm:prSet/>
      <dgm:spPr/>
      <dgm:t>
        <a:bodyPr/>
        <a:lstStyle/>
        <a:p>
          <a:endParaRPr lang="en-US"/>
        </a:p>
      </dgm:t>
    </dgm:pt>
    <dgm:pt modelId="{EEC0114E-007B-438C-A56C-93319B49D074}">
      <dgm:prSet phldrT="[Text]"/>
      <dgm:spPr/>
      <dgm:t>
        <a:bodyPr/>
        <a:lstStyle/>
        <a:p>
          <a:r>
            <a:rPr lang="en-US" dirty="0"/>
            <a:t>Overruling (Forcing)</a:t>
          </a:r>
        </a:p>
      </dgm:t>
    </dgm:pt>
    <dgm:pt modelId="{7038423F-9B78-4D12-A33A-311210CA7CEF}" type="parTrans" cxnId="{C2FCA680-E3DF-4AB8-A78C-7F0806D51838}">
      <dgm:prSet/>
      <dgm:spPr/>
      <dgm:t>
        <a:bodyPr/>
        <a:lstStyle/>
        <a:p>
          <a:endParaRPr lang="en-US"/>
        </a:p>
      </dgm:t>
    </dgm:pt>
    <dgm:pt modelId="{F0C9615C-69AC-44FF-8F0D-E6DF943A6714}" type="sibTrans" cxnId="{C2FCA680-E3DF-4AB8-A78C-7F0806D51838}">
      <dgm:prSet/>
      <dgm:spPr/>
      <dgm:t>
        <a:bodyPr/>
        <a:lstStyle/>
        <a:p>
          <a:endParaRPr lang="en-US"/>
        </a:p>
      </dgm:t>
    </dgm:pt>
    <dgm:pt modelId="{2254B248-FD5C-4509-95A8-80D03CCFA9DB}">
      <dgm:prSet phldrT="[Text]"/>
      <dgm:spPr/>
      <dgm:t>
        <a:bodyPr/>
        <a:lstStyle/>
        <a:p>
          <a:r>
            <a:rPr lang="en-US" dirty="0"/>
            <a:t>Conflict between requirements</a:t>
          </a:r>
        </a:p>
      </dgm:t>
    </dgm:pt>
    <dgm:pt modelId="{1302DCD9-386A-48B1-933E-9DA4897A2E94}" type="parTrans" cxnId="{1EC8385E-740A-4975-A53B-C242C0C7F6F5}">
      <dgm:prSet/>
      <dgm:spPr/>
      <dgm:t>
        <a:bodyPr/>
        <a:lstStyle/>
        <a:p>
          <a:endParaRPr lang="en-US"/>
        </a:p>
      </dgm:t>
    </dgm:pt>
    <dgm:pt modelId="{A10221EF-7502-4C23-A2CF-7A03FD325A6C}" type="sibTrans" cxnId="{1EC8385E-740A-4975-A53B-C242C0C7F6F5}">
      <dgm:prSet/>
      <dgm:spPr/>
      <dgm:t>
        <a:bodyPr/>
        <a:lstStyle/>
        <a:p>
          <a:endParaRPr lang="en-US"/>
        </a:p>
      </dgm:t>
    </dgm:pt>
    <dgm:pt modelId="{D6DF19BB-9E5A-4E7A-B6A8-788996E2F7F1}">
      <dgm:prSet phldrT="[Text]"/>
      <dgm:spPr/>
      <dgm:t>
        <a:bodyPr/>
        <a:lstStyle/>
        <a:p>
          <a:r>
            <a:rPr lang="en-US" dirty="0"/>
            <a:t>Conflict between stakeholders</a:t>
          </a:r>
        </a:p>
      </dgm:t>
    </dgm:pt>
    <dgm:pt modelId="{1248FB76-81F3-44BD-8690-0C1C3ACCFA46}" type="parTrans" cxnId="{9F0BDDA2-0573-4FDC-9BD4-718446ADC083}">
      <dgm:prSet/>
      <dgm:spPr/>
      <dgm:t>
        <a:bodyPr/>
        <a:lstStyle/>
        <a:p>
          <a:endParaRPr lang="en-US"/>
        </a:p>
      </dgm:t>
    </dgm:pt>
    <dgm:pt modelId="{65658573-4B00-4080-9116-9643B8932EF3}" type="sibTrans" cxnId="{9F0BDDA2-0573-4FDC-9BD4-718446ADC083}">
      <dgm:prSet/>
      <dgm:spPr/>
      <dgm:t>
        <a:bodyPr/>
        <a:lstStyle/>
        <a:p>
          <a:endParaRPr lang="en-US"/>
        </a:p>
      </dgm:t>
    </dgm:pt>
    <dgm:pt modelId="{555B5960-29BC-47ED-B470-B6B4738AF8A0}">
      <dgm:prSet phldrT="[Text]"/>
      <dgm:spPr/>
      <dgm:t>
        <a:bodyPr/>
        <a:lstStyle/>
        <a:p>
          <a:r>
            <a:rPr lang="en-US" dirty="0"/>
            <a:t>Conflict Analysis</a:t>
          </a:r>
        </a:p>
      </dgm:t>
    </dgm:pt>
    <dgm:pt modelId="{811EE4B7-715C-4F12-A8C4-2E4DD2010B2E}" type="parTrans" cxnId="{4A834F8E-CBD1-4705-B242-6651CEE261D5}">
      <dgm:prSet/>
      <dgm:spPr/>
      <dgm:t>
        <a:bodyPr/>
        <a:lstStyle/>
        <a:p>
          <a:endParaRPr lang="en-US"/>
        </a:p>
      </dgm:t>
    </dgm:pt>
    <dgm:pt modelId="{16A09B01-7C3F-4CBF-A54B-73FF5309587D}" type="sibTrans" cxnId="{4A834F8E-CBD1-4705-B242-6651CEE261D5}">
      <dgm:prSet/>
      <dgm:spPr/>
      <dgm:t>
        <a:bodyPr/>
        <a:lstStyle/>
        <a:p>
          <a:endParaRPr lang="en-US"/>
        </a:p>
      </dgm:t>
    </dgm:pt>
    <dgm:pt modelId="{8673300D-C136-4390-A855-C6A543F2234E}">
      <dgm:prSet phldrT="[Text]"/>
      <dgm:spPr/>
      <dgm:t>
        <a:bodyPr/>
        <a:lstStyle/>
        <a:p>
          <a:r>
            <a:rPr lang="en-US" dirty="0"/>
            <a:t>Conflict Resolution</a:t>
          </a:r>
        </a:p>
      </dgm:t>
    </dgm:pt>
    <dgm:pt modelId="{4009EE34-0117-4E34-8937-28A2FEE2CC48}" type="parTrans" cxnId="{20B7C3D9-9544-4CB9-8854-48AB3F35660E}">
      <dgm:prSet/>
      <dgm:spPr/>
      <dgm:t>
        <a:bodyPr/>
        <a:lstStyle/>
        <a:p>
          <a:endParaRPr lang="en-US"/>
        </a:p>
      </dgm:t>
    </dgm:pt>
    <dgm:pt modelId="{D5353521-FBB8-40DE-830A-F72EABD9BCB8}" type="sibTrans" cxnId="{20B7C3D9-9544-4CB9-8854-48AB3F35660E}">
      <dgm:prSet/>
      <dgm:spPr/>
      <dgm:t>
        <a:bodyPr/>
        <a:lstStyle/>
        <a:p>
          <a:endParaRPr lang="en-US"/>
        </a:p>
      </dgm:t>
    </dgm:pt>
    <dgm:pt modelId="{628E0E65-7A58-4715-9DB1-8CDBA17C6CA6}">
      <dgm:prSet phldrT="[Text]"/>
      <dgm:spPr/>
      <dgm:t>
        <a:bodyPr/>
        <a:lstStyle/>
        <a:p>
          <a:r>
            <a:rPr lang="en-US" dirty="0"/>
            <a:t>Conflict Documentation</a:t>
          </a:r>
        </a:p>
      </dgm:t>
    </dgm:pt>
    <dgm:pt modelId="{BFDE5C19-E31B-4637-9895-3CA0AEBBDD19}" type="parTrans" cxnId="{C7E50FFB-45C3-42B0-8672-C2BCBE3BBE83}">
      <dgm:prSet/>
      <dgm:spPr/>
      <dgm:t>
        <a:bodyPr/>
        <a:lstStyle/>
        <a:p>
          <a:endParaRPr lang="en-US"/>
        </a:p>
      </dgm:t>
    </dgm:pt>
    <dgm:pt modelId="{223C91C8-39DA-43B9-AAD7-4B9F33A0812E}" type="sibTrans" cxnId="{C7E50FFB-45C3-42B0-8672-C2BCBE3BBE83}">
      <dgm:prSet/>
      <dgm:spPr/>
      <dgm:t>
        <a:bodyPr/>
        <a:lstStyle/>
        <a:p>
          <a:endParaRPr lang="en-US"/>
        </a:p>
      </dgm:t>
    </dgm:pt>
    <dgm:pt modelId="{7910DBE7-42D5-4C38-BB51-5FFE325655A3}">
      <dgm:prSet phldrT="[Text]"/>
      <dgm:spPr/>
      <dgm:t>
        <a:bodyPr/>
        <a:lstStyle/>
        <a:p>
          <a:r>
            <a:rPr lang="en-US" dirty="0"/>
            <a:t>Subject conflict</a:t>
          </a:r>
        </a:p>
      </dgm:t>
    </dgm:pt>
    <dgm:pt modelId="{7C299DB5-3997-4595-B83E-81E93F9C6ABE}" type="parTrans" cxnId="{7CC64336-E66B-4025-9703-8C5EF5672B5C}">
      <dgm:prSet/>
      <dgm:spPr/>
      <dgm:t>
        <a:bodyPr/>
        <a:lstStyle/>
        <a:p>
          <a:endParaRPr lang="en-US"/>
        </a:p>
      </dgm:t>
    </dgm:pt>
    <dgm:pt modelId="{B25D6C9B-B613-4477-9C34-C9163CF5D99E}" type="sibTrans" cxnId="{7CC64336-E66B-4025-9703-8C5EF5672B5C}">
      <dgm:prSet/>
      <dgm:spPr/>
      <dgm:t>
        <a:bodyPr/>
        <a:lstStyle/>
        <a:p>
          <a:endParaRPr lang="en-US"/>
        </a:p>
      </dgm:t>
    </dgm:pt>
    <dgm:pt modelId="{B9F72C08-268D-429F-BB27-3A62F4A3A0E1}">
      <dgm:prSet phldrT="[Text]"/>
      <dgm:spPr/>
      <dgm:t>
        <a:bodyPr/>
        <a:lstStyle/>
        <a:p>
          <a:r>
            <a:rPr lang="en-US" dirty="0"/>
            <a:t>Conflict of Interest</a:t>
          </a:r>
        </a:p>
      </dgm:t>
    </dgm:pt>
    <dgm:pt modelId="{B8911C03-08B0-4BDF-A92E-E54344B5FC6D}" type="parTrans" cxnId="{72C0B4D2-7DFA-4921-98D1-CAAFB592CB26}">
      <dgm:prSet/>
      <dgm:spPr/>
      <dgm:t>
        <a:bodyPr/>
        <a:lstStyle/>
        <a:p>
          <a:endParaRPr lang="en-US"/>
        </a:p>
      </dgm:t>
    </dgm:pt>
    <dgm:pt modelId="{17E7EEE0-59CC-4321-A7BA-6AB98CF2AC74}" type="sibTrans" cxnId="{72C0B4D2-7DFA-4921-98D1-CAAFB592CB26}">
      <dgm:prSet/>
      <dgm:spPr/>
      <dgm:t>
        <a:bodyPr/>
        <a:lstStyle/>
        <a:p>
          <a:endParaRPr lang="en-US"/>
        </a:p>
      </dgm:t>
    </dgm:pt>
    <dgm:pt modelId="{869695F2-3B9B-4419-99B7-DDF31EBDFBFF}">
      <dgm:prSet phldrT="[Text]"/>
      <dgm:spPr/>
      <dgm:t>
        <a:bodyPr/>
        <a:lstStyle/>
        <a:p>
          <a:r>
            <a:rPr lang="en-US" dirty="0"/>
            <a:t>Conflict of Value</a:t>
          </a:r>
        </a:p>
      </dgm:t>
    </dgm:pt>
    <dgm:pt modelId="{A6961F62-FE9C-4C92-8EA4-3A4FC16CACF2}" type="parTrans" cxnId="{F8077821-12C9-4B47-850E-68331C451642}">
      <dgm:prSet/>
      <dgm:spPr/>
      <dgm:t>
        <a:bodyPr/>
        <a:lstStyle/>
        <a:p>
          <a:endParaRPr lang="en-US"/>
        </a:p>
      </dgm:t>
    </dgm:pt>
    <dgm:pt modelId="{026B8C05-2170-4C0C-ADE9-65153F50651C}" type="sibTrans" cxnId="{F8077821-12C9-4B47-850E-68331C451642}">
      <dgm:prSet/>
      <dgm:spPr/>
      <dgm:t>
        <a:bodyPr/>
        <a:lstStyle/>
        <a:p>
          <a:endParaRPr lang="en-US"/>
        </a:p>
      </dgm:t>
    </dgm:pt>
    <dgm:pt modelId="{69AA99DB-255A-4DF9-9C4C-E66892435DF2}">
      <dgm:prSet phldrT="[Text]"/>
      <dgm:spPr/>
      <dgm:t>
        <a:bodyPr/>
        <a:lstStyle/>
        <a:p>
          <a:r>
            <a:rPr lang="en-US" dirty="0"/>
            <a:t>Stakeholder related conflicts</a:t>
          </a:r>
        </a:p>
      </dgm:t>
    </dgm:pt>
    <dgm:pt modelId="{C3DAC402-2169-467F-A98B-6C5CD72B755E}" type="parTrans" cxnId="{5DB8B260-CA89-4C0E-A24D-639924E9B211}">
      <dgm:prSet/>
      <dgm:spPr/>
      <dgm:t>
        <a:bodyPr/>
        <a:lstStyle/>
        <a:p>
          <a:endParaRPr lang="en-US"/>
        </a:p>
      </dgm:t>
    </dgm:pt>
    <dgm:pt modelId="{C43ED06A-0219-405F-B581-6B2E566D9422}" type="sibTrans" cxnId="{5DB8B260-CA89-4C0E-A24D-639924E9B211}">
      <dgm:prSet/>
      <dgm:spPr/>
      <dgm:t>
        <a:bodyPr/>
        <a:lstStyle/>
        <a:p>
          <a:endParaRPr lang="en-US"/>
        </a:p>
      </dgm:t>
    </dgm:pt>
    <dgm:pt modelId="{0475106A-C47A-4EB8-A4D8-4565F530B104}">
      <dgm:prSet phldrT="[Text]"/>
      <dgm:spPr/>
      <dgm:t>
        <a:bodyPr/>
        <a:lstStyle/>
        <a:p>
          <a:r>
            <a:rPr lang="en-US" dirty="0"/>
            <a:t>Relationship Conflict</a:t>
          </a:r>
        </a:p>
      </dgm:t>
    </dgm:pt>
    <dgm:pt modelId="{6C161C81-9DE7-4B7E-8522-3989B59FEF5E}" type="parTrans" cxnId="{625D9949-AD36-4464-8913-C3F3DF2D6405}">
      <dgm:prSet/>
      <dgm:spPr/>
      <dgm:t>
        <a:bodyPr/>
        <a:lstStyle/>
        <a:p>
          <a:endParaRPr lang="en-US"/>
        </a:p>
      </dgm:t>
    </dgm:pt>
    <dgm:pt modelId="{778F06C0-F4FC-4DFF-875C-B1A508949E9A}" type="sibTrans" cxnId="{625D9949-AD36-4464-8913-C3F3DF2D6405}">
      <dgm:prSet/>
      <dgm:spPr/>
      <dgm:t>
        <a:bodyPr/>
        <a:lstStyle/>
        <a:p>
          <a:endParaRPr lang="en-US"/>
        </a:p>
      </dgm:t>
    </dgm:pt>
    <dgm:pt modelId="{27F24905-F7BB-48D1-87B9-9E1F109A48A5}">
      <dgm:prSet phldrT="[Text]"/>
      <dgm:spPr/>
      <dgm:t>
        <a:bodyPr/>
        <a:lstStyle/>
        <a:p>
          <a:r>
            <a:rPr lang="en-US" dirty="0"/>
            <a:t>Structural Conflict</a:t>
          </a:r>
        </a:p>
      </dgm:t>
    </dgm:pt>
    <dgm:pt modelId="{E21FC14E-980B-42E2-8C7A-C4D1AD3EE2B7}" type="parTrans" cxnId="{5C1B85D1-8D0F-408E-95BF-E2DC610B1ECA}">
      <dgm:prSet/>
      <dgm:spPr/>
      <dgm:t>
        <a:bodyPr/>
        <a:lstStyle/>
        <a:p>
          <a:endParaRPr lang="en-US"/>
        </a:p>
      </dgm:t>
    </dgm:pt>
    <dgm:pt modelId="{84856868-E791-4F2C-8EAE-2267B0A413D2}" type="sibTrans" cxnId="{5C1B85D1-8D0F-408E-95BF-E2DC610B1ECA}">
      <dgm:prSet/>
      <dgm:spPr/>
      <dgm:t>
        <a:bodyPr/>
        <a:lstStyle/>
        <a:p>
          <a:endParaRPr lang="en-US"/>
        </a:p>
      </dgm:t>
    </dgm:pt>
    <dgm:pt modelId="{3D0A884B-4339-45B3-A5BF-F601A881424A}" type="pres">
      <dgm:prSet presAssocID="{4BDF7E7D-90FB-4634-9DEB-D0B0250CFC6F}" presName="Name0" presStyleCnt="0">
        <dgm:presLayoutVars>
          <dgm:dir/>
          <dgm:animLvl val="lvl"/>
          <dgm:resizeHandles val="exact"/>
        </dgm:presLayoutVars>
      </dgm:prSet>
      <dgm:spPr/>
    </dgm:pt>
    <dgm:pt modelId="{196A9EE3-806F-4210-80B0-B5257783E659}" type="pres">
      <dgm:prSet presAssocID="{45376B91-53D8-4434-B944-2C8879DD4CE4}" presName="composite" presStyleCnt="0"/>
      <dgm:spPr/>
    </dgm:pt>
    <dgm:pt modelId="{FAED3423-634B-40A6-B4DA-0BA4AC83815A}" type="pres">
      <dgm:prSet presAssocID="{45376B91-53D8-4434-B944-2C8879DD4CE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63AA5CF-DFEC-4954-B29B-5EE984EA0C75}" type="pres">
      <dgm:prSet presAssocID="{45376B91-53D8-4434-B944-2C8879DD4CE4}" presName="desTx" presStyleLbl="alignAccFollowNode1" presStyleIdx="0" presStyleCnt="3">
        <dgm:presLayoutVars>
          <dgm:bulletEnabled val="1"/>
        </dgm:presLayoutVars>
      </dgm:prSet>
      <dgm:spPr/>
    </dgm:pt>
    <dgm:pt modelId="{0BCC068F-7670-4795-BBB5-6115E85459EE}" type="pres">
      <dgm:prSet presAssocID="{963A06A1-361B-456E-BAC3-E6100DB5ECD2}" presName="space" presStyleCnt="0"/>
      <dgm:spPr/>
    </dgm:pt>
    <dgm:pt modelId="{0B6B4676-A3A4-4204-9630-C2C0BC88EBD3}" type="pres">
      <dgm:prSet presAssocID="{8E20B1B7-6021-4002-B613-4AD401253703}" presName="composite" presStyleCnt="0"/>
      <dgm:spPr/>
    </dgm:pt>
    <dgm:pt modelId="{F2F4199D-91D1-48FD-A042-F970E58FA6C6}" type="pres">
      <dgm:prSet presAssocID="{8E20B1B7-6021-4002-B613-4AD4012537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BAAFC24-FE5F-4E19-84B4-38F4531F13E6}" type="pres">
      <dgm:prSet presAssocID="{8E20B1B7-6021-4002-B613-4AD401253703}" presName="desTx" presStyleLbl="alignAccFollowNode1" presStyleIdx="1" presStyleCnt="3">
        <dgm:presLayoutVars>
          <dgm:bulletEnabled val="1"/>
        </dgm:presLayoutVars>
      </dgm:prSet>
      <dgm:spPr/>
    </dgm:pt>
    <dgm:pt modelId="{A475F200-94BD-44AA-81A7-7DC0105DF630}" type="pres">
      <dgm:prSet presAssocID="{E2139842-9A91-44A6-8445-91A1F766A811}" presName="space" presStyleCnt="0"/>
      <dgm:spPr/>
    </dgm:pt>
    <dgm:pt modelId="{572E3834-8228-42B2-839A-7CDC29A71BAE}" type="pres">
      <dgm:prSet presAssocID="{FD7F8D37-4005-44D0-AA36-631436D6FE2B}" presName="composite" presStyleCnt="0"/>
      <dgm:spPr/>
    </dgm:pt>
    <dgm:pt modelId="{84837DC2-5739-4967-8CFC-3A1F5E33BC15}" type="pres">
      <dgm:prSet presAssocID="{FD7F8D37-4005-44D0-AA36-631436D6FE2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D89C12-07DF-4E55-A662-1A465E4E8593}" type="pres">
      <dgm:prSet presAssocID="{FD7F8D37-4005-44D0-AA36-631436D6FE2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A4FB0D-F8D6-4220-A81D-FC23A1BAA814}" type="presOf" srcId="{FD7F8D37-4005-44D0-AA36-631436D6FE2B}" destId="{84837DC2-5739-4967-8CFC-3A1F5E33BC15}" srcOrd="0" destOrd="0" presId="urn:microsoft.com/office/officeart/2005/8/layout/hList1"/>
    <dgm:cxn modelId="{0B154418-6799-4C48-832A-DB46B89CAEAD}" type="presOf" srcId="{628E0E65-7A58-4715-9DB1-8CDBA17C6CA6}" destId="{263AA5CF-DFEC-4954-B29B-5EE984EA0C75}" srcOrd="0" destOrd="5" presId="urn:microsoft.com/office/officeart/2005/8/layout/hList1"/>
    <dgm:cxn modelId="{F401B51F-3884-4661-9263-7AB5F2EC0A9A}" srcId="{4BDF7E7D-90FB-4634-9DEB-D0B0250CFC6F}" destId="{8E20B1B7-6021-4002-B613-4AD401253703}" srcOrd="1" destOrd="0" parTransId="{364E1487-E367-4A72-A4FB-A5D29283DCD1}" sibTransId="{E2139842-9A91-44A6-8445-91A1F766A811}"/>
    <dgm:cxn modelId="{706DE21F-F363-4BA9-AC60-67EA7F1DF0B7}" type="presOf" srcId="{D6DF19BB-9E5A-4E7A-B6A8-788996E2F7F1}" destId="{263AA5CF-DFEC-4954-B29B-5EE984EA0C75}" srcOrd="0" destOrd="2" presId="urn:microsoft.com/office/officeart/2005/8/layout/hList1"/>
    <dgm:cxn modelId="{F8077821-12C9-4B47-850E-68331C451642}" srcId="{BE4AFD85-C3B7-4A07-A467-80BE4FA0E130}" destId="{869695F2-3B9B-4419-99B7-DDF31EBDFBFF}" srcOrd="2" destOrd="0" parTransId="{A6961F62-FE9C-4C92-8EA4-3A4FC16CACF2}" sibTransId="{026B8C05-2170-4C0C-ADE9-65153F50651C}"/>
    <dgm:cxn modelId="{7E79822A-E84F-4947-B85C-64659F1B1887}" type="presOf" srcId="{B36A7AB0-AEA6-4D24-B501-040DC023CDBB}" destId="{0FD89C12-07DF-4E55-A662-1A465E4E8593}" srcOrd="0" destOrd="2" presId="urn:microsoft.com/office/officeart/2005/8/layout/hList1"/>
    <dgm:cxn modelId="{87FE0D33-F8E3-4A67-9A10-88003D6B4E25}" type="presOf" srcId="{B9F72C08-268D-429F-BB27-3A62F4A3A0E1}" destId="{0BAAFC24-FE5F-4E19-84B4-38F4531F13E6}" srcOrd="0" destOrd="2" presId="urn:microsoft.com/office/officeart/2005/8/layout/hList1"/>
    <dgm:cxn modelId="{B400AB33-5D61-4D0E-A017-65ABBC1473A0}" srcId="{45376B91-53D8-4434-B944-2C8879DD4CE4}" destId="{90A5FB85-36C6-4320-8B1D-7CBF1D779144}" srcOrd="0" destOrd="0" parTransId="{AC872C7D-5999-4F8D-AB46-EF407BAB3B11}" sibTransId="{A3C49561-5BCC-4B8E-B351-211F2AB49A93}"/>
    <dgm:cxn modelId="{7CC64336-E66B-4025-9703-8C5EF5672B5C}" srcId="{BE4AFD85-C3B7-4A07-A467-80BE4FA0E130}" destId="{7910DBE7-42D5-4C38-BB51-5FFE325655A3}" srcOrd="0" destOrd="0" parTransId="{7C299DB5-3997-4595-B83E-81E93F9C6ABE}" sibTransId="{B25D6C9B-B613-4477-9C34-C9163CF5D99E}"/>
    <dgm:cxn modelId="{1F539C5B-6BA1-4946-8948-9F5FAD6CBA8C}" type="presOf" srcId="{869695F2-3B9B-4419-99B7-DDF31EBDFBFF}" destId="{0BAAFC24-FE5F-4E19-84B4-38F4531F13E6}" srcOrd="0" destOrd="3" presId="urn:microsoft.com/office/officeart/2005/8/layout/hList1"/>
    <dgm:cxn modelId="{1EC8385E-740A-4975-A53B-C242C0C7F6F5}" srcId="{90A5FB85-36C6-4320-8B1D-7CBF1D779144}" destId="{2254B248-FD5C-4509-95A8-80D03CCFA9DB}" srcOrd="0" destOrd="0" parTransId="{1302DCD9-386A-48B1-933E-9DA4897A2E94}" sibTransId="{A10221EF-7502-4C23-A2CF-7A03FD325A6C}"/>
    <dgm:cxn modelId="{5DB8B260-CA89-4C0E-A24D-639924E9B211}" srcId="{8E20B1B7-6021-4002-B613-4AD401253703}" destId="{69AA99DB-255A-4DF9-9C4C-E66892435DF2}" srcOrd="1" destOrd="0" parTransId="{C3DAC402-2169-467F-A98B-6C5CD72B755E}" sibTransId="{C43ED06A-0219-405F-B581-6B2E566D9422}"/>
    <dgm:cxn modelId="{37EE7B42-9E5A-45A8-8E56-683FD922A7D6}" type="presOf" srcId="{7910DBE7-42D5-4C38-BB51-5FFE325655A3}" destId="{0BAAFC24-FE5F-4E19-84B4-38F4531F13E6}" srcOrd="0" destOrd="1" presId="urn:microsoft.com/office/officeart/2005/8/layout/hList1"/>
    <dgm:cxn modelId="{11EB8F69-EDD1-45CD-B3BF-79062C85A776}" type="presOf" srcId="{8673300D-C136-4390-A855-C6A543F2234E}" destId="{263AA5CF-DFEC-4954-B29B-5EE984EA0C75}" srcOrd="0" destOrd="4" presId="urn:microsoft.com/office/officeart/2005/8/layout/hList1"/>
    <dgm:cxn modelId="{625D9949-AD36-4464-8913-C3F3DF2D6405}" srcId="{69AA99DB-255A-4DF9-9C4C-E66892435DF2}" destId="{0475106A-C47A-4EB8-A4D8-4565F530B104}" srcOrd="0" destOrd="0" parTransId="{6C161C81-9DE7-4B7E-8522-3989B59FEF5E}" sibTransId="{778F06C0-F4FC-4DFF-875C-B1A508949E9A}"/>
    <dgm:cxn modelId="{6707FF6B-3435-4D79-AD83-D1A2D7E788CF}" srcId="{4BDF7E7D-90FB-4634-9DEB-D0B0250CFC6F}" destId="{FD7F8D37-4005-44D0-AA36-631436D6FE2B}" srcOrd="2" destOrd="0" parTransId="{557125A8-A6C5-499B-A408-F4762B2572A5}" sibTransId="{1264C450-7EA3-45C4-AB9F-432205E869F4}"/>
    <dgm:cxn modelId="{D1C8676D-5E79-4721-94C0-8F76D68115A0}" type="presOf" srcId="{555B5960-29BC-47ED-B470-B6B4738AF8A0}" destId="{263AA5CF-DFEC-4954-B29B-5EE984EA0C75}" srcOrd="0" destOrd="3" presId="urn:microsoft.com/office/officeart/2005/8/layout/hList1"/>
    <dgm:cxn modelId="{B85F4D6E-58CE-4DBF-A819-32D787F83F12}" type="presOf" srcId="{27F24905-F7BB-48D1-87B9-9E1F109A48A5}" destId="{0BAAFC24-FE5F-4E19-84B4-38F4531F13E6}" srcOrd="0" destOrd="6" presId="urn:microsoft.com/office/officeart/2005/8/layout/hList1"/>
    <dgm:cxn modelId="{20D5B050-C7AE-499F-8E61-4E6B12D37432}" srcId="{FD7F8D37-4005-44D0-AA36-631436D6FE2B}" destId="{E232C602-8229-4707-B930-0B27A34D4CF0}" srcOrd="1" destOrd="0" parTransId="{2A8CEC75-3B1C-48F1-914E-7D4DEF0D0BE9}" sibTransId="{522E9F79-73B2-4DBB-A809-FD1710514638}"/>
    <dgm:cxn modelId="{F84F6C51-A2F2-407C-BCD9-422C591EE9B4}" type="presOf" srcId="{E232C602-8229-4707-B930-0B27A34D4CF0}" destId="{0FD89C12-07DF-4E55-A662-1A465E4E8593}" srcOrd="0" destOrd="1" presId="urn:microsoft.com/office/officeart/2005/8/layout/hList1"/>
    <dgm:cxn modelId="{EDBE6576-9437-48EE-A7DC-0B60AC5AE12E}" type="presOf" srcId="{45376B91-53D8-4434-B944-2C8879DD4CE4}" destId="{FAED3423-634B-40A6-B4DA-0BA4AC83815A}" srcOrd="0" destOrd="0" presId="urn:microsoft.com/office/officeart/2005/8/layout/hList1"/>
    <dgm:cxn modelId="{F2BED679-298F-4D6F-91C4-F9AA4B9626C0}" type="presOf" srcId="{90A5FB85-36C6-4320-8B1D-7CBF1D779144}" destId="{263AA5CF-DFEC-4954-B29B-5EE984EA0C75}" srcOrd="0" destOrd="0" presId="urn:microsoft.com/office/officeart/2005/8/layout/hList1"/>
    <dgm:cxn modelId="{C2FCA680-E3DF-4AB8-A78C-7F0806D51838}" srcId="{FD7F8D37-4005-44D0-AA36-631436D6FE2B}" destId="{EEC0114E-007B-438C-A56C-93319B49D074}" srcOrd="3" destOrd="0" parTransId="{7038423F-9B78-4D12-A33A-311210CA7CEF}" sibTransId="{F0C9615C-69AC-44FF-8F0D-E6DF943A6714}"/>
    <dgm:cxn modelId="{862C2D85-5A84-4C23-864B-E73A5F490881}" srcId="{FD7F8D37-4005-44D0-AA36-631436D6FE2B}" destId="{B36A7AB0-AEA6-4D24-B501-040DC023CDBB}" srcOrd="2" destOrd="0" parTransId="{B0476DF9-BA4E-46B2-A4C4-D7C2F4873AC3}" sibTransId="{E51FF93F-834C-48AF-AA68-CF20A36E6DFD}"/>
    <dgm:cxn modelId="{4A834F8E-CBD1-4705-B242-6651CEE261D5}" srcId="{45376B91-53D8-4434-B944-2C8879DD4CE4}" destId="{555B5960-29BC-47ED-B470-B6B4738AF8A0}" srcOrd="1" destOrd="0" parTransId="{811EE4B7-715C-4F12-A8C4-2E4DD2010B2E}" sibTransId="{16A09B01-7C3F-4CBF-A54B-73FF5309587D}"/>
    <dgm:cxn modelId="{E4A67698-F654-4A3B-A135-1345E7F706F9}" srcId="{FD7F8D37-4005-44D0-AA36-631436D6FE2B}" destId="{9CE468C3-2348-4BAC-84DD-E38D265E6D10}" srcOrd="0" destOrd="0" parTransId="{241DB022-2CB9-4B0A-AE75-CDB7F18E9B3A}" sibTransId="{72379E80-68CD-4759-9B0A-FE4F131DF261}"/>
    <dgm:cxn modelId="{C82CC69F-43E3-4AC0-A734-A128FD2BF2B0}" type="presOf" srcId="{EEC0114E-007B-438C-A56C-93319B49D074}" destId="{0FD89C12-07DF-4E55-A662-1A465E4E8593}" srcOrd="0" destOrd="3" presId="urn:microsoft.com/office/officeart/2005/8/layout/hList1"/>
    <dgm:cxn modelId="{9F0BDDA2-0573-4FDC-9BD4-718446ADC083}" srcId="{90A5FB85-36C6-4320-8B1D-7CBF1D779144}" destId="{D6DF19BB-9E5A-4E7A-B6A8-788996E2F7F1}" srcOrd="1" destOrd="0" parTransId="{1248FB76-81F3-44BD-8690-0C1C3ACCFA46}" sibTransId="{65658573-4B00-4080-9116-9643B8932EF3}"/>
    <dgm:cxn modelId="{0B19C3B0-5112-4D8B-B82B-B84BFDD2825B}" type="presOf" srcId="{69AA99DB-255A-4DF9-9C4C-E66892435DF2}" destId="{0BAAFC24-FE5F-4E19-84B4-38F4531F13E6}" srcOrd="0" destOrd="4" presId="urn:microsoft.com/office/officeart/2005/8/layout/hList1"/>
    <dgm:cxn modelId="{8BBB7FB1-552F-421D-A6D2-689AA5E153DB}" srcId="{8E20B1B7-6021-4002-B613-4AD401253703}" destId="{BE4AFD85-C3B7-4A07-A467-80BE4FA0E130}" srcOrd="0" destOrd="0" parTransId="{CF42C845-670E-4828-A0CF-460DCB987045}" sibTransId="{5AE924AC-EE05-44BC-A582-DCBAC3E35F63}"/>
    <dgm:cxn modelId="{089281B6-F4F7-4E8E-908B-F81C1F1B4007}" type="presOf" srcId="{9CE468C3-2348-4BAC-84DD-E38D265E6D10}" destId="{0FD89C12-07DF-4E55-A662-1A465E4E8593}" srcOrd="0" destOrd="0" presId="urn:microsoft.com/office/officeart/2005/8/layout/hList1"/>
    <dgm:cxn modelId="{5C1B85D1-8D0F-408E-95BF-E2DC610B1ECA}" srcId="{69AA99DB-255A-4DF9-9C4C-E66892435DF2}" destId="{27F24905-F7BB-48D1-87B9-9E1F109A48A5}" srcOrd="1" destOrd="0" parTransId="{E21FC14E-980B-42E2-8C7A-C4D1AD3EE2B7}" sibTransId="{84856868-E791-4F2C-8EAE-2267B0A413D2}"/>
    <dgm:cxn modelId="{4C3001D2-33D2-461C-A1A0-FF2469EB3D99}" srcId="{4BDF7E7D-90FB-4634-9DEB-D0B0250CFC6F}" destId="{45376B91-53D8-4434-B944-2C8879DD4CE4}" srcOrd="0" destOrd="0" parTransId="{DCF0C1FB-B50B-45CC-B356-8E0BD2604B60}" sibTransId="{963A06A1-361B-456E-BAC3-E6100DB5ECD2}"/>
    <dgm:cxn modelId="{72C0B4D2-7DFA-4921-98D1-CAAFB592CB26}" srcId="{BE4AFD85-C3B7-4A07-A467-80BE4FA0E130}" destId="{B9F72C08-268D-429F-BB27-3A62F4A3A0E1}" srcOrd="1" destOrd="0" parTransId="{B8911C03-08B0-4BDF-A92E-E54344B5FC6D}" sibTransId="{17E7EEE0-59CC-4321-A7BA-6AB98CF2AC74}"/>
    <dgm:cxn modelId="{B9A853D3-B5A7-43F4-9444-A64E64FDCF40}" type="presOf" srcId="{0475106A-C47A-4EB8-A4D8-4565F530B104}" destId="{0BAAFC24-FE5F-4E19-84B4-38F4531F13E6}" srcOrd="0" destOrd="5" presId="urn:microsoft.com/office/officeart/2005/8/layout/hList1"/>
    <dgm:cxn modelId="{A6963ED4-AB86-423A-BF29-BEB694121325}" type="presOf" srcId="{2254B248-FD5C-4509-95A8-80D03CCFA9DB}" destId="{263AA5CF-DFEC-4954-B29B-5EE984EA0C75}" srcOrd="0" destOrd="1" presId="urn:microsoft.com/office/officeart/2005/8/layout/hList1"/>
    <dgm:cxn modelId="{20B7C3D9-9544-4CB9-8854-48AB3F35660E}" srcId="{45376B91-53D8-4434-B944-2C8879DD4CE4}" destId="{8673300D-C136-4390-A855-C6A543F2234E}" srcOrd="2" destOrd="0" parTransId="{4009EE34-0117-4E34-8937-28A2FEE2CC48}" sibTransId="{D5353521-FBB8-40DE-830A-F72EABD9BCB8}"/>
    <dgm:cxn modelId="{E2EC76E2-D832-443B-8BA0-36BB729EA2A0}" type="presOf" srcId="{BE4AFD85-C3B7-4A07-A467-80BE4FA0E130}" destId="{0BAAFC24-FE5F-4E19-84B4-38F4531F13E6}" srcOrd="0" destOrd="0" presId="urn:microsoft.com/office/officeart/2005/8/layout/hList1"/>
    <dgm:cxn modelId="{F02405E4-BAEA-42CF-962C-2441FE2F4D0F}" type="presOf" srcId="{8E20B1B7-6021-4002-B613-4AD401253703}" destId="{F2F4199D-91D1-48FD-A042-F970E58FA6C6}" srcOrd="0" destOrd="0" presId="urn:microsoft.com/office/officeart/2005/8/layout/hList1"/>
    <dgm:cxn modelId="{B0DA1DEB-D0A5-4B78-80D3-DD9881B75BEB}" type="presOf" srcId="{4BDF7E7D-90FB-4634-9DEB-D0B0250CFC6F}" destId="{3D0A884B-4339-45B3-A5BF-F601A881424A}" srcOrd="0" destOrd="0" presId="urn:microsoft.com/office/officeart/2005/8/layout/hList1"/>
    <dgm:cxn modelId="{C7E50FFB-45C3-42B0-8672-C2BCBE3BBE83}" srcId="{45376B91-53D8-4434-B944-2C8879DD4CE4}" destId="{628E0E65-7A58-4715-9DB1-8CDBA17C6CA6}" srcOrd="3" destOrd="0" parTransId="{BFDE5C19-E31B-4637-9895-3CA0AEBBDD19}" sibTransId="{223C91C8-39DA-43B9-AAD7-4B9F33A0812E}"/>
    <dgm:cxn modelId="{AD9BE76F-C624-4E5E-AF54-958C3616A65F}" type="presParOf" srcId="{3D0A884B-4339-45B3-A5BF-F601A881424A}" destId="{196A9EE3-806F-4210-80B0-B5257783E659}" srcOrd="0" destOrd="0" presId="urn:microsoft.com/office/officeart/2005/8/layout/hList1"/>
    <dgm:cxn modelId="{62FB5201-2B59-448D-B3CB-FF4BE049613D}" type="presParOf" srcId="{196A9EE3-806F-4210-80B0-B5257783E659}" destId="{FAED3423-634B-40A6-B4DA-0BA4AC83815A}" srcOrd="0" destOrd="0" presId="urn:microsoft.com/office/officeart/2005/8/layout/hList1"/>
    <dgm:cxn modelId="{6851F58B-12F3-4CA6-8F0C-C5657D06D845}" type="presParOf" srcId="{196A9EE3-806F-4210-80B0-B5257783E659}" destId="{263AA5CF-DFEC-4954-B29B-5EE984EA0C75}" srcOrd="1" destOrd="0" presId="urn:microsoft.com/office/officeart/2005/8/layout/hList1"/>
    <dgm:cxn modelId="{3AECD82B-D479-4586-8953-9CB0E6B8385B}" type="presParOf" srcId="{3D0A884B-4339-45B3-A5BF-F601A881424A}" destId="{0BCC068F-7670-4795-BBB5-6115E85459EE}" srcOrd="1" destOrd="0" presId="urn:microsoft.com/office/officeart/2005/8/layout/hList1"/>
    <dgm:cxn modelId="{E3D61123-9825-4447-ADA8-50888D79D0DF}" type="presParOf" srcId="{3D0A884B-4339-45B3-A5BF-F601A881424A}" destId="{0B6B4676-A3A4-4204-9630-C2C0BC88EBD3}" srcOrd="2" destOrd="0" presId="urn:microsoft.com/office/officeart/2005/8/layout/hList1"/>
    <dgm:cxn modelId="{2054B58A-746E-41E2-AA0B-D2CB9877E993}" type="presParOf" srcId="{0B6B4676-A3A4-4204-9630-C2C0BC88EBD3}" destId="{F2F4199D-91D1-48FD-A042-F970E58FA6C6}" srcOrd="0" destOrd="0" presId="urn:microsoft.com/office/officeart/2005/8/layout/hList1"/>
    <dgm:cxn modelId="{BBEA04D7-7A02-4AFA-9785-BD5AB0E6560C}" type="presParOf" srcId="{0B6B4676-A3A4-4204-9630-C2C0BC88EBD3}" destId="{0BAAFC24-FE5F-4E19-84B4-38F4531F13E6}" srcOrd="1" destOrd="0" presId="urn:microsoft.com/office/officeart/2005/8/layout/hList1"/>
    <dgm:cxn modelId="{99EDA527-E4D0-43DE-89D5-EDF537952D3B}" type="presParOf" srcId="{3D0A884B-4339-45B3-A5BF-F601A881424A}" destId="{A475F200-94BD-44AA-81A7-7DC0105DF630}" srcOrd="3" destOrd="0" presId="urn:microsoft.com/office/officeart/2005/8/layout/hList1"/>
    <dgm:cxn modelId="{807370FC-3B43-457A-B416-E96062E1C266}" type="presParOf" srcId="{3D0A884B-4339-45B3-A5BF-F601A881424A}" destId="{572E3834-8228-42B2-839A-7CDC29A71BAE}" srcOrd="4" destOrd="0" presId="urn:microsoft.com/office/officeart/2005/8/layout/hList1"/>
    <dgm:cxn modelId="{E1017D67-55A2-4D0B-846A-7C51341C880E}" type="presParOf" srcId="{572E3834-8228-42B2-839A-7CDC29A71BAE}" destId="{84837DC2-5739-4967-8CFC-3A1F5E33BC15}" srcOrd="0" destOrd="0" presId="urn:microsoft.com/office/officeart/2005/8/layout/hList1"/>
    <dgm:cxn modelId="{5DB4EF2E-541A-4447-8F64-FBEF6F0992F1}" type="presParOf" srcId="{572E3834-8228-42B2-839A-7CDC29A71BAE}" destId="{0FD89C12-07DF-4E55-A662-1A465E4E85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50EFA-3249-4133-B227-DAB879A27FCF}">
      <dsp:nvSpPr>
        <dsp:cNvPr id="0" name=""/>
        <dsp:cNvSpPr/>
      </dsp:nvSpPr>
      <dsp:spPr>
        <a:xfrm>
          <a:off x="0" y="0"/>
          <a:ext cx="1595596" cy="63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Document-Centric Techniques</a:t>
          </a:r>
        </a:p>
      </dsp:txBody>
      <dsp:txXfrm>
        <a:off x="0" y="0"/>
        <a:ext cx="1595596" cy="638238"/>
      </dsp:txXfrm>
    </dsp:sp>
    <dsp:sp modelId="{BED2A38A-B218-42BB-B0E2-5F9DAF1D5576}">
      <dsp:nvSpPr>
        <dsp:cNvPr id="0" name=""/>
        <dsp:cNvSpPr/>
      </dsp:nvSpPr>
      <dsp:spPr>
        <a:xfrm>
          <a:off x="0" y="773307"/>
          <a:ext cx="159559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System Archeology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Perspective-Based Reading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Reuse of requirements</a:t>
          </a:r>
        </a:p>
      </dsp:txBody>
      <dsp:txXfrm>
        <a:off x="0" y="773307"/>
        <a:ext cx="1595596" cy="2944012"/>
      </dsp:txXfrm>
    </dsp:sp>
    <dsp:sp modelId="{3AA217A6-7BBB-49EF-BBF0-A0241CE4FBE8}">
      <dsp:nvSpPr>
        <dsp:cNvPr id="0" name=""/>
        <dsp:cNvSpPr/>
      </dsp:nvSpPr>
      <dsp:spPr>
        <a:xfrm>
          <a:off x="1818977" y="0"/>
          <a:ext cx="1595596" cy="63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Observation Techniques</a:t>
          </a:r>
        </a:p>
      </dsp:txBody>
      <dsp:txXfrm>
        <a:off x="1818977" y="0"/>
        <a:ext cx="1595596" cy="638238"/>
      </dsp:txXfrm>
    </dsp:sp>
    <dsp:sp modelId="{1D3649C5-FBD7-494F-A474-BF150FBD6680}">
      <dsp:nvSpPr>
        <dsp:cNvPr id="0" name=""/>
        <dsp:cNvSpPr/>
      </dsp:nvSpPr>
      <dsp:spPr>
        <a:xfrm>
          <a:off x="1811717" y="781962"/>
          <a:ext cx="159559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Field Observation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Apprenticing</a:t>
          </a:r>
        </a:p>
      </dsp:txBody>
      <dsp:txXfrm>
        <a:off x="1811717" y="781962"/>
        <a:ext cx="1595596" cy="2944012"/>
      </dsp:txXfrm>
    </dsp:sp>
    <dsp:sp modelId="{6312C518-2B65-489D-821C-C43D27F07EA9}">
      <dsp:nvSpPr>
        <dsp:cNvPr id="0" name=""/>
        <dsp:cNvSpPr/>
      </dsp:nvSpPr>
      <dsp:spPr>
        <a:xfrm>
          <a:off x="3637957" y="0"/>
          <a:ext cx="1595596" cy="63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Survey Techniques</a:t>
          </a:r>
        </a:p>
      </dsp:txBody>
      <dsp:txXfrm>
        <a:off x="3637957" y="0"/>
        <a:ext cx="1595596" cy="638238"/>
      </dsp:txXfrm>
    </dsp:sp>
    <dsp:sp modelId="{92F18FB8-892A-4BB9-96B0-292F41BC6DD1}">
      <dsp:nvSpPr>
        <dsp:cNvPr id="0" name=""/>
        <dsp:cNvSpPr/>
      </dsp:nvSpPr>
      <dsp:spPr>
        <a:xfrm>
          <a:off x="3642122" y="771687"/>
          <a:ext cx="159559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Questionnaire</a:t>
          </a:r>
        </a:p>
      </dsp:txBody>
      <dsp:txXfrm>
        <a:off x="3642122" y="771687"/>
        <a:ext cx="1595596" cy="2944012"/>
      </dsp:txXfrm>
    </dsp:sp>
    <dsp:sp modelId="{D92E6867-C260-439B-922C-6F78F1CBE2C0}">
      <dsp:nvSpPr>
        <dsp:cNvPr id="0" name=""/>
        <dsp:cNvSpPr/>
      </dsp:nvSpPr>
      <dsp:spPr>
        <a:xfrm>
          <a:off x="5456937" y="0"/>
          <a:ext cx="1595596" cy="63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Creativity Techniques</a:t>
          </a:r>
        </a:p>
      </dsp:txBody>
      <dsp:txXfrm>
        <a:off x="5456937" y="0"/>
        <a:ext cx="1595596" cy="638238"/>
      </dsp:txXfrm>
    </dsp:sp>
    <dsp:sp modelId="{85CF459A-253D-47CA-B302-BC30CC31153E}">
      <dsp:nvSpPr>
        <dsp:cNvPr id="0" name=""/>
        <dsp:cNvSpPr/>
      </dsp:nvSpPr>
      <dsp:spPr>
        <a:xfrm>
          <a:off x="5456953" y="774779"/>
          <a:ext cx="159559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Brainstorming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Brainstorming Paradox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6-3-5 or Brain wiring (Written form of Brainstorming)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Change of perspective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Analogy Techniques </a:t>
          </a:r>
        </a:p>
      </dsp:txBody>
      <dsp:txXfrm>
        <a:off x="5456953" y="774779"/>
        <a:ext cx="1595596" cy="2944012"/>
      </dsp:txXfrm>
    </dsp:sp>
    <dsp:sp modelId="{7ABC87D0-0AB5-4F0D-A081-60E1984A031A}">
      <dsp:nvSpPr>
        <dsp:cNvPr id="0" name=""/>
        <dsp:cNvSpPr/>
      </dsp:nvSpPr>
      <dsp:spPr>
        <a:xfrm>
          <a:off x="7275917" y="0"/>
          <a:ext cx="1595596" cy="63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Support Techniques</a:t>
          </a:r>
        </a:p>
      </dsp:txBody>
      <dsp:txXfrm>
        <a:off x="7275917" y="0"/>
        <a:ext cx="1595596" cy="638238"/>
      </dsp:txXfrm>
    </dsp:sp>
    <dsp:sp modelId="{B0EB1AA4-8D27-4B76-A3D9-73931F65B326}">
      <dsp:nvSpPr>
        <dsp:cNvPr id="0" name=""/>
        <dsp:cNvSpPr/>
      </dsp:nvSpPr>
      <dsp:spPr>
        <a:xfrm>
          <a:off x="7284244" y="792973"/>
          <a:ext cx="1595596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Mind Mapping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Requirements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CRC (Class, Responsibility, Collaboration) Cards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Audio and Video Recordings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case Modelling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Prototyping</a:t>
          </a:r>
        </a:p>
      </dsp:txBody>
      <dsp:txXfrm>
        <a:off x="7284244" y="792973"/>
        <a:ext cx="1595596" cy="294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3423-634B-40A6-B4DA-0BA4AC83815A}">
      <dsp:nvSpPr>
        <dsp:cNvPr id="0" name=""/>
        <dsp:cNvSpPr/>
      </dsp:nvSpPr>
      <dsp:spPr>
        <a:xfrm>
          <a:off x="2632" y="84574"/>
          <a:ext cx="2566687" cy="430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 Quality Aspects of requirements</a:t>
          </a:r>
        </a:p>
      </dsp:txBody>
      <dsp:txXfrm>
        <a:off x="2632" y="84574"/>
        <a:ext cx="2566687" cy="430734"/>
      </dsp:txXfrm>
    </dsp:sp>
    <dsp:sp modelId="{263AA5CF-DFEC-4954-B29B-5EE984EA0C75}">
      <dsp:nvSpPr>
        <dsp:cNvPr id="0" name=""/>
        <dsp:cNvSpPr/>
      </dsp:nvSpPr>
      <dsp:spPr>
        <a:xfrm>
          <a:off x="2632" y="515309"/>
          <a:ext cx="2566687" cy="19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Documentation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Agreement</a:t>
          </a:r>
        </a:p>
      </dsp:txBody>
      <dsp:txXfrm>
        <a:off x="2632" y="515309"/>
        <a:ext cx="2566687" cy="1992870"/>
      </dsp:txXfrm>
    </dsp:sp>
    <dsp:sp modelId="{F2F4199D-91D1-48FD-A042-F970E58FA6C6}">
      <dsp:nvSpPr>
        <dsp:cNvPr id="0" name=""/>
        <dsp:cNvSpPr/>
      </dsp:nvSpPr>
      <dsp:spPr>
        <a:xfrm>
          <a:off x="2928656" y="84574"/>
          <a:ext cx="2566687" cy="430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 Principles of requirement Validation</a:t>
          </a:r>
        </a:p>
      </dsp:txBody>
      <dsp:txXfrm>
        <a:off x="2928656" y="84574"/>
        <a:ext cx="2566687" cy="430734"/>
      </dsp:txXfrm>
    </dsp:sp>
    <dsp:sp modelId="{0BAAFC24-FE5F-4E19-84B4-38F4531F13E6}">
      <dsp:nvSpPr>
        <dsp:cNvPr id="0" name=""/>
        <dsp:cNvSpPr/>
      </dsp:nvSpPr>
      <dsp:spPr>
        <a:xfrm>
          <a:off x="2928656" y="515309"/>
          <a:ext cx="2566687" cy="19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Involvement of the correct stakeholders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Separation of the identification from the correction of errors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Validation from different views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Adequate change of documentation 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Construction of development artifacts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Repeated Validation</a:t>
          </a:r>
        </a:p>
      </dsp:txBody>
      <dsp:txXfrm>
        <a:off x="2928656" y="515309"/>
        <a:ext cx="2566687" cy="1992870"/>
      </dsp:txXfrm>
    </dsp:sp>
    <dsp:sp modelId="{84837DC2-5739-4967-8CFC-3A1F5E33BC15}">
      <dsp:nvSpPr>
        <dsp:cNvPr id="0" name=""/>
        <dsp:cNvSpPr/>
      </dsp:nvSpPr>
      <dsp:spPr>
        <a:xfrm>
          <a:off x="5854680" y="84574"/>
          <a:ext cx="2566687" cy="430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Requirement Validation Technique</a:t>
          </a:r>
        </a:p>
      </dsp:txBody>
      <dsp:txXfrm>
        <a:off x="5854680" y="84574"/>
        <a:ext cx="2566687" cy="430734"/>
      </dsp:txXfrm>
    </dsp:sp>
    <dsp:sp modelId="{0FD89C12-07DF-4E55-A662-1A465E4E8593}">
      <dsp:nvSpPr>
        <dsp:cNvPr id="0" name=""/>
        <dsp:cNvSpPr/>
      </dsp:nvSpPr>
      <dsp:spPr>
        <a:xfrm>
          <a:off x="5854680" y="515309"/>
          <a:ext cx="2566687" cy="19928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Commenting (Peer Review)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Inspection (technical Review)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Walkthrough (Lightweight Review)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Perspective-Based Reading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Prototyping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Throw-away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Evolutionary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Checklists</a:t>
          </a:r>
        </a:p>
      </dsp:txBody>
      <dsp:txXfrm>
        <a:off x="5854680" y="515309"/>
        <a:ext cx="2566687" cy="1992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3423-634B-40A6-B4DA-0BA4AC83815A}">
      <dsp:nvSpPr>
        <dsp:cNvPr id="0" name=""/>
        <dsp:cNvSpPr/>
      </dsp:nvSpPr>
      <dsp:spPr>
        <a:xfrm>
          <a:off x="2632" y="104003"/>
          <a:ext cx="256668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Conflict Management Tasks</a:t>
          </a:r>
        </a:p>
      </dsp:txBody>
      <dsp:txXfrm>
        <a:off x="2632" y="104003"/>
        <a:ext cx="2566687" cy="403200"/>
      </dsp:txXfrm>
    </dsp:sp>
    <dsp:sp modelId="{263AA5CF-DFEC-4954-B29B-5EE984EA0C75}">
      <dsp:nvSpPr>
        <dsp:cNvPr id="0" name=""/>
        <dsp:cNvSpPr/>
      </dsp:nvSpPr>
      <dsp:spPr>
        <a:xfrm>
          <a:off x="2632" y="507203"/>
          <a:ext cx="2566687" cy="1981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Identification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between requirements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between stakeholders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Resolution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Documentation</a:t>
          </a:r>
        </a:p>
      </dsp:txBody>
      <dsp:txXfrm>
        <a:off x="2632" y="507203"/>
        <a:ext cx="2566687" cy="1981546"/>
      </dsp:txXfrm>
    </dsp:sp>
    <dsp:sp modelId="{F2F4199D-91D1-48FD-A042-F970E58FA6C6}">
      <dsp:nvSpPr>
        <dsp:cNvPr id="0" name=""/>
        <dsp:cNvSpPr/>
      </dsp:nvSpPr>
      <dsp:spPr>
        <a:xfrm>
          <a:off x="2928656" y="104003"/>
          <a:ext cx="256668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Types of Conflict</a:t>
          </a:r>
        </a:p>
      </dsp:txBody>
      <dsp:txXfrm>
        <a:off x="2928656" y="104003"/>
        <a:ext cx="2566687" cy="403200"/>
      </dsp:txXfrm>
    </dsp:sp>
    <dsp:sp modelId="{0BAAFC24-FE5F-4E19-84B4-38F4531F13E6}">
      <dsp:nvSpPr>
        <dsp:cNvPr id="0" name=""/>
        <dsp:cNvSpPr/>
      </dsp:nvSpPr>
      <dsp:spPr>
        <a:xfrm>
          <a:off x="2928656" y="507203"/>
          <a:ext cx="2566687" cy="1981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Requirements related conflicts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Subject conflict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of Interest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Conflict of Value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Stakeholder related conflicts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Conflict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Structural Conflict</a:t>
          </a:r>
        </a:p>
      </dsp:txBody>
      <dsp:txXfrm>
        <a:off x="2928656" y="507203"/>
        <a:ext cx="2566687" cy="1981546"/>
      </dsp:txXfrm>
    </dsp:sp>
    <dsp:sp modelId="{84837DC2-5739-4967-8CFC-3A1F5E33BC15}">
      <dsp:nvSpPr>
        <dsp:cNvPr id="0" name=""/>
        <dsp:cNvSpPr/>
      </dsp:nvSpPr>
      <dsp:spPr>
        <a:xfrm>
          <a:off x="5854680" y="104003"/>
          <a:ext cx="256668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Conflict resolution Techniques</a:t>
          </a:r>
        </a:p>
      </dsp:txBody>
      <dsp:txXfrm>
        <a:off x="5854680" y="104003"/>
        <a:ext cx="2566687" cy="403200"/>
      </dsp:txXfrm>
    </dsp:sp>
    <dsp:sp modelId="{0FD89C12-07DF-4E55-A662-1A465E4E8593}">
      <dsp:nvSpPr>
        <dsp:cNvPr id="0" name=""/>
        <dsp:cNvSpPr/>
      </dsp:nvSpPr>
      <dsp:spPr>
        <a:xfrm>
          <a:off x="5854680" y="507203"/>
          <a:ext cx="2566687" cy="1981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Agreement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Compromise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Voting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Overruling (Forcing)</a:t>
          </a:r>
        </a:p>
      </dsp:txBody>
      <dsp:txXfrm>
        <a:off x="5854680" y="507203"/>
        <a:ext cx="2566687" cy="1981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17.05.2021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Internal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Internal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4672" y="-15359"/>
            <a:ext cx="2772000" cy="1944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43772" y="2131833"/>
            <a:ext cx="2772000" cy="1728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Internal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3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4672" y="-15359"/>
            <a:ext cx="2772000" cy="1944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4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43772" y="2131833"/>
            <a:ext cx="2772000" cy="1728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Internal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4672" y="-15359"/>
            <a:ext cx="2772000" cy="1944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43772" y="2131833"/>
            <a:ext cx="2772000" cy="1728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Internal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/>
              <a:t>Internal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C0EC9A7-0F78-4BCD-A456-48B3D296E35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84" r:id="rId13"/>
    <p:sldLayoutId id="2147483685" r:id="rId14"/>
    <p:sldLayoutId id="2147483688" r:id="rId15"/>
    <p:sldLayoutId id="2147483689" r:id="rId16"/>
    <p:sldLayoutId id="2147483690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2BD2-2A47-445A-9268-6A8E1513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87" y="2252712"/>
            <a:ext cx="6351360" cy="465378"/>
          </a:xfrm>
        </p:spPr>
        <p:txBody>
          <a:bodyPr/>
          <a:lstStyle/>
          <a:p>
            <a:pPr algn="ctr"/>
            <a:r>
              <a:rPr lang="en-US" dirty="0"/>
              <a:t>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D68EC-70A8-4CE7-9987-AFDBE58F7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10</a:t>
            </a:fld>
            <a:endParaRPr lang="de-D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F91A24-5F2D-4CB2-9F20-20A2093769C6}"/>
              </a:ext>
            </a:extLst>
          </p:cNvPr>
          <p:cNvSpPr txBox="1">
            <a:spLocks/>
          </p:cNvSpPr>
          <p:nvPr/>
        </p:nvSpPr>
        <p:spPr>
          <a:xfrm>
            <a:off x="460587" y="145103"/>
            <a:ext cx="8197700" cy="383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Quality Aspects and Quality Criteria for Requirements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6BDD3C-4B11-4C06-AD75-E2C9ABA77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2450"/>
              </p:ext>
            </p:extLst>
          </p:nvPr>
        </p:nvGraphicFramePr>
        <p:xfrm>
          <a:off x="360363" y="528321"/>
          <a:ext cx="2166090" cy="365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090">
                  <a:extLst>
                    <a:ext uri="{9D8B030D-6E8A-4147-A177-3AD203B41FA5}">
                      <a16:colId xmlns:a16="http://schemas.microsoft.com/office/drawing/2014/main" val="292969505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r>
                        <a:rPr lang="en-US" sz="1000" dirty="0"/>
                        <a:t>Quality Criteria for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45887"/>
                  </a:ext>
                </a:extLst>
              </a:tr>
              <a:tr h="256176">
                <a:tc>
                  <a:txBody>
                    <a:bodyPr/>
                    <a:lstStyle/>
                    <a:p>
                      <a:r>
                        <a:rPr lang="en-US" sz="100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4587"/>
                  </a:ext>
                </a:extLst>
              </a:tr>
              <a:tr h="252850">
                <a:tc>
                  <a:txBody>
                    <a:bodyPr/>
                    <a:lstStyle/>
                    <a:p>
                      <a:r>
                        <a:rPr lang="en-US" sz="1000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97779"/>
                  </a:ext>
                </a:extLst>
              </a:tr>
              <a:tr h="252850">
                <a:tc>
                  <a:txBody>
                    <a:bodyPr/>
                    <a:lstStyle/>
                    <a:p>
                      <a:r>
                        <a:rPr lang="en-US" sz="1000" dirty="0"/>
                        <a:t>Consistent (without contradictions)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32412"/>
                  </a:ext>
                </a:extLst>
              </a:tr>
              <a:tr h="246195">
                <a:tc>
                  <a:txBody>
                    <a:bodyPr/>
                    <a:lstStyle/>
                    <a:p>
                      <a:r>
                        <a:rPr lang="en-US" sz="1000" dirty="0"/>
                        <a:t>Unambiguous (clear)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72675"/>
                  </a:ext>
                </a:extLst>
              </a:tr>
              <a:tr h="266157">
                <a:tc>
                  <a:txBody>
                    <a:bodyPr/>
                    <a:lstStyle/>
                    <a:p>
                      <a:r>
                        <a:rPr lang="en-US" sz="1000" dirty="0"/>
                        <a:t>Verifiable (testable)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2655"/>
                  </a:ext>
                </a:extLst>
              </a:tr>
              <a:tr h="266158">
                <a:tc>
                  <a:txBody>
                    <a:bodyPr/>
                    <a:lstStyle/>
                    <a:p>
                      <a:r>
                        <a:rPr lang="en-US" sz="1000" dirty="0"/>
                        <a:t>Traceable (necessity)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33220"/>
                  </a:ext>
                </a:extLst>
              </a:tr>
              <a:tr h="239542">
                <a:tc>
                  <a:txBody>
                    <a:bodyPr/>
                    <a:lstStyle/>
                    <a:p>
                      <a:r>
                        <a:rPr lang="en-US" sz="1000" dirty="0"/>
                        <a:t>Ranked (Prioritized)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91473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r>
                        <a:rPr lang="en-US" sz="1000" dirty="0"/>
                        <a:t>Agreed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8665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1000" dirty="0"/>
                        <a:t>Valid &amp; Up-to-date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79399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US" sz="1000" dirty="0"/>
                        <a:t>Realizable (Feasible/Implementable)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25411"/>
                  </a:ext>
                </a:extLst>
              </a:tr>
              <a:tr h="239542">
                <a:tc>
                  <a:txBody>
                    <a:bodyPr/>
                    <a:lstStyle/>
                    <a:p>
                      <a:r>
                        <a:rPr lang="en-US" sz="1000" dirty="0"/>
                        <a:t>Understandable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77688"/>
                  </a:ext>
                </a:extLst>
              </a:tr>
              <a:tr h="326949">
                <a:tc>
                  <a:txBody>
                    <a:bodyPr/>
                    <a:lstStyle/>
                    <a:p>
                      <a:r>
                        <a:rPr lang="en-US" sz="1000" dirty="0"/>
                        <a:t>No premature design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5901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32BFB1A3-5CBD-41D7-98D8-C53DD3E3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6664"/>
              </p:ext>
            </p:extLst>
          </p:nvPr>
        </p:nvGraphicFramePr>
        <p:xfrm>
          <a:off x="2881472" y="1273665"/>
          <a:ext cx="2303731" cy="22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31">
                  <a:extLst>
                    <a:ext uri="{9D8B030D-6E8A-4147-A177-3AD203B41FA5}">
                      <a16:colId xmlns:a16="http://schemas.microsoft.com/office/drawing/2014/main" val="1989456259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Quality Criteria for Requirements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4834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Clear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37520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77671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62813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Unambiguous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88177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Traceable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72371"/>
                  </a:ext>
                </a:extLst>
              </a:tr>
              <a:tr h="277872">
                <a:tc>
                  <a:txBody>
                    <a:bodyPr/>
                    <a:lstStyle/>
                    <a:p>
                      <a:r>
                        <a:rPr lang="en-US" sz="1100" dirty="0"/>
                        <a:t>Modifiable (No Duplication) &amp; Extensible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1866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4BD34AD-FF90-4949-9A78-9CF64957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32770"/>
              </p:ext>
            </p:extLst>
          </p:nvPr>
        </p:nvGraphicFramePr>
        <p:xfrm>
          <a:off x="2881471" y="3595317"/>
          <a:ext cx="59021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165">
                  <a:extLst>
                    <a:ext uri="{9D8B030D-6E8A-4147-A177-3AD203B41FA5}">
                      <a16:colId xmlns:a16="http://schemas.microsoft.com/office/drawing/2014/main" val="3484018911"/>
                    </a:ext>
                  </a:extLst>
                </a:gridCol>
              </a:tblGrid>
              <a:tr h="252638">
                <a:tc>
                  <a:txBody>
                    <a:bodyPr/>
                    <a:lstStyle/>
                    <a:p>
                      <a:r>
                        <a:rPr lang="en-US" sz="1100" dirty="0"/>
                        <a:t>Fundamental Principles of Understandability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59927"/>
                  </a:ext>
                </a:extLst>
              </a:tr>
              <a:tr h="252638">
                <a:tc>
                  <a:txBody>
                    <a:bodyPr/>
                    <a:lstStyle/>
                    <a:p>
                      <a:r>
                        <a:rPr lang="en-US" sz="1100" dirty="0"/>
                        <a:t>Short sentences and short paragraphs (concise)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37021"/>
                  </a:ext>
                </a:extLst>
              </a:tr>
              <a:tr h="252638">
                <a:tc>
                  <a:txBody>
                    <a:bodyPr/>
                    <a:lstStyle/>
                    <a:p>
                      <a:r>
                        <a:rPr lang="en-US" sz="1100" dirty="0"/>
                        <a:t>Only one requirement (main process verb) per sentence (also called atomic)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70768"/>
                  </a:ext>
                </a:extLst>
              </a:tr>
              <a:tr h="252638">
                <a:tc>
                  <a:txBody>
                    <a:bodyPr/>
                    <a:lstStyle/>
                    <a:p>
                      <a:r>
                        <a:rPr lang="en-US" sz="1100" dirty="0"/>
                        <a:t>Formulate requirements using only active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73090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8E6A238E-FA15-4EC7-821E-8F70B3EAD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67741"/>
              </p:ext>
            </p:extLst>
          </p:nvPr>
        </p:nvGraphicFramePr>
        <p:xfrm>
          <a:off x="5635413" y="2265252"/>
          <a:ext cx="3148224" cy="124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224">
                  <a:extLst>
                    <a:ext uri="{9D8B030D-6E8A-4147-A177-3AD203B41FA5}">
                      <a16:colId xmlns:a16="http://schemas.microsoft.com/office/drawing/2014/main" val="1686318112"/>
                    </a:ext>
                  </a:extLst>
                </a:gridCol>
              </a:tblGrid>
              <a:tr h="291353">
                <a:tc>
                  <a:txBody>
                    <a:bodyPr/>
                    <a:lstStyle/>
                    <a:p>
                      <a:r>
                        <a:rPr lang="en-US" sz="1050" dirty="0"/>
                        <a:t>2 types of 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93568"/>
                  </a:ext>
                </a:extLst>
              </a:tr>
              <a:tr h="476759">
                <a:tc>
                  <a:txBody>
                    <a:bodyPr/>
                    <a:lstStyle/>
                    <a:p>
                      <a:r>
                        <a:rPr lang="en-US" sz="1050" dirty="0"/>
                        <a:t>The document must contain all relevant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79628"/>
                  </a:ext>
                </a:extLst>
              </a:tr>
              <a:tr h="476759">
                <a:tc>
                  <a:txBody>
                    <a:bodyPr/>
                    <a:lstStyle/>
                    <a:p>
                      <a:r>
                        <a:rPr lang="en-US" sz="1050" dirty="0"/>
                        <a:t>Each requirement must be complete, with it’s associated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520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DE674E-41A6-4869-B603-08AA6429B218}"/>
              </a:ext>
            </a:extLst>
          </p:cNvPr>
          <p:cNvSpPr txBox="1"/>
          <p:nvPr/>
        </p:nvSpPr>
        <p:spPr>
          <a:xfrm>
            <a:off x="5635413" y="1719352"/>
            <a:ext cx="3148223" cy="1692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Promotes selective reading of a 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A9E37-3FCD-45AD-9F96-361349688102}"/>
              </a:ext>
            </a:extLst>
          </p:cNvPr>
          <p:cNvSpPr txBox="1"/>
          <p:nvPr/>
        </p:nvSpPr>
        <p:spPr>
          <a:xfrm>
            <a:off x="2910521" y="510987"/>
            <a:ext cx="1922469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Includes only what the stakeholder needs, nothing more or less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019A32-9EFE-43A7-BB89-70ED93E71775}"/>
              </a:ext>
            </a:extLst>
          </p:cNvPr>
          <p:cNvCxnSpPr>
            <a:cxnSpLocks/>
          </p:cNvCxnSpPr>
          <p:nvPr/>
        </p:nvCxnSpPr>
        <p:spPr>
          <a:xfrm>
            <a:off x="2181013" y="3759201"/>
            <a:ext cx="70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48FE93-8FB9-4AA6-88F6-CC122ABBFF85}"/>
              </a:ext>
            </a:extLst>
          </p:cNvPr>
          <p:cNvCxnSpPr/>
          <p:nvPr/>
        </p:nvCxnSpPr>
        <p:spPr>
          <a:xfrm>
            <a:off x="2181013" y="3752427"/>
            <a:ext cx="0" cy="63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B7E347-43F8-4816-8F04-BF012D41BAC7}"/>
              </a:ext>
            </a:extLst>
          </p:cNvPr>
          <p:cNvSpPr txBox="1"/>
          <p:nvPr/>
        </p:nvSpPr>
        <p:spPr>
          <a:xfrm>
            <a:off x="1666239" y="4455108"/>
            <a:ext cx="866987" cy="1692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Glossary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A806D8-BC51-48F2-8F4B-E6B0933AD3A4}"/>
              </a:ext>
            </a:extLst>
          </p:cNvPr>
          <p:cNvCxnSpPr>
            <a:cxnSpLocks/>
          </p:cNvCxnSpPr>
          <p:nvPr/>
        </p:nvCxnSpPr>
        <p:spPr>
          <a:xfrm>
            <a:off x="4832990" y="1825415"/>
            <a:ext cx="70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AF98AC-58D7-4E29-9121-48FE4D255E0C}"/>
              </a:ext>
            </a:extLst>
          </p:cNvPr>
          <p:cNvCxnSpPr>
            <a:cxnSpLocks/>
          </p:cNvCxnSpPr>
          <p:nvPr/>
        </p:nvCxnSpPr>
        <p:spPr>
          <a:xfrm>
            <a:off x="4803939" y="2143762"/>
            <a:ext cx="733477" cy="22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921E4-CCC5-4D33-9FBB-A337B5C49D1D}"/>
              </a:ext>
            </a:extLst>
          </p:cNvPr>
          <p:cNvCxnSpPr>
            <a:cxnSpLocks/>
          </p:cNvCxnSpPr>
          <p:nvPr/>
        </p:nvCxnSpPr>
        <p:spPr>
          <a:xfrm flipV="1">
            <a:off x="2069252" y="873760"/>
            <a:ext cx="812219" cy="1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E01711E2-3CC6-41A8-B52E-ADD5CA16E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12195"/>
              </p:ext>
            </p:extLst>
          </p:nvPr>
        </p:nvGraphicFramePr>
        <p:xfrm>
          <a:off x="7301653" y="456316"/>
          <a:ext cx="1493476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76">
                  <a:extLst>
                    <a:ext uri="{9D8B030D-6E8A-4147-A177-3AD203B41FA5}">
                      <a16:colId xmlns:a16="http://schemas.microsoft.com/office/drawing/2014/main" val="3376384842"/>
                    </a:ext>
                  </a:extLst>
                </a:gridCol>
              </a:tblGrid>
              <a:tr h="241631">
                <a:tc>
                  <a:txBody>
                    <a:bodyPr/>
                    <a:lstStyle/>
                    <a:p>
                      <a:r>
                        <a:rPr lang="en-US" sz="1100" dirty="0"/>
                        <a:t>Quality Aspects of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22686"/>
                  </a:ext>
                </a:extLst>
              </a:tr>
              <a:tr h="241631">
                <a:tc>
                  <a:txBody>
                    <a:bodyPr/>
                    <a:lstStyle/>
                    <a:p>
                      <a:r>
                        <a:rPr lang="en-US" sz="1100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5372"/>
                  </a:ext>
                </a:extLst>
              </a:tr>
              <a:tr h="241631">
                <a:tc>
                  <a:txBody>
                    <a:bodyPr/>
                    <a:lstStyle/>
                    <a:p>
                      <a:r>
                        <a:rPr lang="en-US" sz="1100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93697"/>
                  </a:ext>
                </a:extLst>
              </a:tr>
              <a:tr h="241631">
                <a:tc>
                  <a:txBody>
                    <a:bodyPr/>
                    <a:lstStyle/>
                    <a:p>
                      <a:r>
                        <a:rPr lang="en-US" sz="1100" dirty="0"/>
                        <a:t>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3909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DA6D5BC-84A8-43AE-A2FF-A15F023AC6F2}"/>
              </a:ext>
            </a:extLst>
          </p:cNvPr>
          <p:cNvSpPr txBox="1"/>
          <p:nvPr/>
        </p:nvSpPr>
        <p:spPr>
          <a:xfrm>
            <a:off x="5091162" y="493654"/>
            <a:ext cx="1567026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Used during requirements validation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A06172-377A-4FCE-9C22-C829D3E1A8D6}"/>
              </a:ext>
            </a:extLst>
          </p:cNvPr>
          <p:cNvCxnSpPr>
            <a:cxnSpLocks/>
          </p:cNvCxnSpPr>
          <p:nvPr/>
        </p:nvCxnSpPr>
        <p:spPr>
          <a:xfrm>
            <a:off x="6663703" y="651616"/>
            <a:ext cx="626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C2A743-DF14-4030-9146-7BC8DFE43FB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83387" y="1058296"/>
            <a:ext cx="5018266" cy="21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845D2C-2E37-4E53-871A-0D5396D1D2EE}"/>
              </a:ext>
            </a:extLst>
          </p:cNvPr>
          <p:cNvCxnSpPr>
            <a:cxnSpLocks/>
          </p:cNvCxnSpPr>
          <p:nvPr/>
        </p:nvCxnSpPr>
        <p:spPr>
          <a:xfrm flipH="1">
            <a:off x="5185203" y="1273665"/>
            <a:ext cx="2105324" cy="23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1 - Atomic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11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0768"/>
            <a:ext cx="8424000" cy="1082246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Self-contained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Capable of being understood independently of other requirements or designs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Has been decomposed to its lowest level and cannot be decomposed any further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One requirement contains one and only one requirement (main process verb)</a:t>
            </a:r>
          </a:p>
          <a:p>
            <a:pPr lvl="1" indent="0">
              <a:buNone/>
            </a:pPr>
            <a:endParaRPr lang="en-US" sz="11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60362" y="1876213"/>
            <a:ext cx="8424000" cy="276352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requirements:</a:t>
            </a:r>
          </a:p>
          <a:p>
            <a:endParaRPr lang="en-US" sz="1100" dirty="0"/>
          </a:p>
          <a:p>
            <a:r>
              <a:rPr lang="en-US" sz="1100" b="1" i="1" dirty="0"/>
              <a:t> The administrator shall be able to add, edit and delete customer accounts.</a:t>
            </a:r>
          </a:p>
          <a:p>
            <a:endParaRPr lang="en-US" sz="1100" dirty="0"/>
          </a:p>
          <a:p>
            <a:r>
              <a:rPr lang="en-US" sz="1100" dirty="0"/>
              <a:t>The above requirement is not atomic because it comprises of 3 different requirements in a single requirements, separated by conjunction “and”.</a:t>
            </a:r>
          </a:p>
          <a:p>
            <a:endParaRPr lang="en-US" sz="1100" b="1" i="1" dirty="0"/>
          </a:p>
          <a:p>
            <a:r>
              <a:rPr lang="en-US" sz="1100" dirty="0"/>
              <a:t>The above requirement can be rewritten as follows:</a:t>
            </a:r>
          </a:p>
          <a:p>
            <a:endParaRPr lang="en-US" sz="1100" dirty="0"/>
          </a:p>
          <a:p>
            <a:r>
              <a:rPr lang="en-US" sz="1100" b="1" i="1" dirty="0"/>
              <a:t>Req 1: The administrator shall be able to add customer accounts.</a:t>
            </a:r>
          </a:p>
          <a:p>
            <a:r>
              <a:rPr lang="en-US" sz="1100" b="1" i="1" dirty="0"/>
              <a:t>Req 2: The administrator shall be able to edit customer accounts. </a:t>
            </a:r>
          </a:p>
          <a:p>
            <a:r>
              <a:rPr lang="en-US" sz="1100" b="1" i="1" dirty="0"/>
              <a:t>Req 3: The administrator shall be able to delete customer accounts.</a:t>
            </a:r>
          </a:p>
          <a:p>
            <a:endParaRPr lang="en-US" sz="1100" b="1" i="1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668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2 - Concise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0768"/>
            <a:ext cx="8424000" cy="1082246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Separate supporting details for a requirement from the requirement itself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Look for and remove “subordinate clauses” from requirement statements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Because, in order to, in order that, so that etc.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The justification for a requirement I certainly important, but it is not a part of the requirement and hence must be separated out from the requirement into supporting details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 indent="0">
              <a:buNone/>
            </a:pPr>
            <a:endParaRPr lang="en-US" sz="11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60362" y="1721049"/>
            <a:ext cx="8424000" cy="2959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requirements:</a:t>
            </a:r>
          </a:p>
          <a:p>
            <a:endParaRPr lang="en-US" sz="1100" dirty="0"/>
          </a:p>
          <a:p>
            <a:r>
              <a:rPr lang="en-US" sz="1100" b="1" i="1" dirty="0"/>
              <a:t>To assist in positioning items on a diagram, the user may enable a grid via an option on a control panel. A grid helps the user to create a neat diagram with well spaced entries.</a:t>
            </a:r>
          </a:p>
          <a:p>
            <a:endParaRPr lang="en-US" sz="1100" dirty="0"/>
          </a:p>
          <a:p>
            <a:r>
              <a:rPr lang="en-US" sz="1100" dirty="0"/>
              <a:t>The above requirement has a subordinate clause “To assist in … “ and also has information related to the requirement, that is not part of the requirement (”A grid helps … “).</a:t>
            </a:r>
          </a:p>
          <a:p>
            <a:endParaRPr lang="en-US" sz="1100" b="1" i="1" dirty="0"/>
          </a:p>
          <a:p>
            <a:r>
              <a:rPr lang="en-US" sz="1100" dirty="0"/>
              <a:t>The above requirement can be rewritten as follows:</a:t>
            </a:r>
          </a:p>
          <a:p>
            <a:r>
              <a:rPr lang="en-US" sz="1100" b="1" i="1" dirty="0"/>
              <a:t>The user shall be capable of enabling a grid via an option on the control panel.</a:t>
            </a:r>
          </a:p>
          <a:p>
            <a:endParaRPr lang="en-US" sz="1100" b="1" i="1" dirty="0"/>
          </a:p>
          <a:p>
            <a:r>
              <a:rPr lang="en-US" sz="1100" b="1" i="1" dirty="0"/>
              <a:t>Supporting details:</a:t>
            </a:r>
          </a:p>
          <a:p>
            <a:pPr marL="228600" indent="-228600">
              <a:buAutoNum type="arabicPeriod"/>
            </a:pPr>
            <a:r>
              <a:rPr lang="en-US" sz="1100" i="1" dirty="0"/>
              <a:t>This capability assists the user in positioning items on a diagram</a:t>
            </a:r>
          </a:p>
          <a:p>
            <a:pPr marL="228600" indent="-228600">
              <a:buAutoNum type="arabicPeriod"/>
            </a:pPr>
            <a:r>
              <a:rPr lang="en-US" sz="1100" i="1" dirty="0"/>
              <a:t>A grid helps the user to create a neat diagram with well-spaced entries.</a:t>
            </a:r>
          </a:p>
          <a:p>
            <a:endParaRPr lang="en-US" sz="1100" i="1" dirty="0"/>
          </a:p>
          <a:p>
            <a:endParaRPr lang="en-US" sz="1100" i="1" dirty="0"/>
          </a:p>
          <a:p>
            <a:endParaRPr lang="en-US" sz="1100" b="1" i="1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603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3 - Correct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13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1279"/>
            <a:ext cx="8424000" cy="756294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Most incorrect requirements are the result of incorrect assumptions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Hence, one or more subject matter experts would need to identify and challenge the assumptions related to a requirement, in order to test the requirement for correctness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59999" y="1462786"/>
            <a:ext cx="8424000" cy="322436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requirement:</a:t>
            </a:r>
          </a:p>
          <a:p>
            <a:endParaRPr lang="en-US" sz="1100" dirty="0"/>
          </a:p>
          <a:p>
            <a:r>
              <a:rPr lang="en-US" sz="1100" b="1" i="1" dirty="0"/>
              <a:t> The system shall allow only employees at the ZF TCI office to access the system configuration data.</a:t>
            </a:r>
          </a:p>
          <a:p>
            <a:endParaRPr lang="en-US" sz="1100" b="1" i="1" dirty="0"/>
          </a:p>
          <a:p>
            <a:r>
              <a:rPr lang="en-US" sz="1100" dirty="0"/>
              <a:t> The requirement was documented for the system Administration team that operated only from the ZF TCI office.</a:t>
            </a:r>
          </a:p>
          <a:p>
            <a:r>
              <a:rPr lang="en-US" sz="1100" dirty="0"/>
              <a:t> Two incorrect assumptions:</a:t>
            </a:r>
          </a:p>
          <a:p>
            <a:pPr marL="228600" indent="-228600">
              <a:buAutoNum type="arabicPeriod"/>
            </a:pPr>
            <a:r>
              <a:rPr lang="en-US" sz="1100" dirty="0"/>
              <a:t>All employees at the ZF TCI office belong to the System Administration team</a:t>
            </a:r>
          </a:p>
          <a:p>
            <a:pPr marL="228600" indent="-228600">
              <a:buAutoNum type="arabicPeriod"/>
            </a:pPr>
            <a:r>
              <a:rPr lang="en-US" sz="1100" dirty="0"/>
              <a:t>The system Administration team would operate only from the TCI office.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r>
              <a:rPr lang="en-US" sz="1100" dirty="0"/>
              <a:t> The requirement could have been specified access based on role, rather than location.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r>
              <a:rPr lang="en-US" sz="1100" dirty="0"/>
              <a:t> The above requirement can be rewritten in its “correct” form as follows:</a:t>
            </a:r>
          </a:p>
          <a:p>
            <a:r>
              <a:rPr lang="en-US" sz="1100" b="1" dirty="0"/>
              <a:t>The system shall not allow any user other than a member of the system Administration team to access the system configuration data.</a:t>
            </a:r>
          </a:p>
        </p:txBody>
      </p:sp>
    </p:spTree>
    <p:extLst>
      <p:ext uri="{BB962C8B-B14F-4D97-AF65-F5344CB8AC3E}">
        <p14:creationId xmlns:p14="http://schemas.microsoft.com/office/powerpoint/2010/main" val="128337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4 - Complete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1279"/>
            <a:ext cx="8424000" cy="756294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Enough to guide further work and at the appropriate level of detail for work to continue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Must contain all the information (and only the information) necessary for the reader to understand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An incomplete requirement can also make it unambiguous (unclear)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59999" y="1462786"/>
            <a:ext cx="8424000" cy="322436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requirement:</a:t>
            </a:r>
          </a:p>
          <a:p>
            <a:endParaRPr lang="en-US" sz="1100" dirty="0"/>
          </a:p>
          <a:p>
            <a:r>
              <a:rPr lang="en-US" sz="1100" b="1" i="1" dirty="0"/>
              <a:t> The system shall comply with the organizational policies applicable to it</a:t>
            </a:r>
          </a:p>
          <a:p>
            <a:endParaRPr lang="en-US" sz="1100" b="1" i="1" dirty="0"/>
          </a:p>
          <a:p>
            <a:r>
              <a:rPr lang="en-US" sz="1100" dirty="0"/>
              <a:t> The above requirement is incomplete because it misses information about the specific policies with which the system must comply, without which, the requirement cannot possibly be implemented.</a:t>
            </a:r>
          </a:p>
          <a:p>
            <a:endParaRPr lang="en-US" sz="1100" dirty="0"/>
          </a:p>
          <a:p>
            <a:r>
              <a:rPr lang="en-US" sz="1100" dirty="0"/>
              <a:t>The missing information may not necessarily be included in the requirement statement itself. The requirement may make a reference to another source that provides the necessary information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r>
              <a:rPr lang="en-US" sz="1100" dirty="0"/>
              <a:t>The above requirement can be rewritten in its “complete” form as follows:</a:t>
            </a:r>
          </a:p>
          <a:p>
            <a:r>
              <a:rPr lang="en-US" sz="1100" b="1" dirty="0"/>
              <a:t>The system shall comply with the organizational policies POL 001 to 015, as listed in the Policy Manual V3.0.</a:t>
            </a:r>
          </a:p>
        </p:txBody>
      </p:sp>
    </p:spTree>
    <p:extLst>
      <p:ext uri="{BB962C8B-B14F-4D97-AF65-F5344CB8AC3E}">
        <p14:creationId xmlns:p14="http://schemas.microsoft.com/office/powerpoint/2010/main" val="126524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5 - Consistent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15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1279"/>
            <a:ext cx="8424000" cy="756294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requirement does not conflict with other requirements of the same type or with higher level requirements of there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requirements use consistent terminology .i.e., they do not use different terms to mean the same 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is primarily applicable to a set of 2 or more requirements, rather than a single requirement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59999" y="1462786"/>
            <a:ext cx="8424000" cy="322436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requirements:</a:t>
            </a:r>
          </a:p>
          <a:p>
            <a:endParaRPr lang="en-US" sz="1100" dirty="0"/>
          </a:p>
          <a:p>
            <a:r>
              <a:rPr lang="en-US" sz="1100" b="1" i="1" dirty="0"/>
              <a:t> Req1: The CRM system shall send customer satisfaction data on a daily basis </a:t>
            </a:r>
          </a:p>
          <a:p>
            <a:r>
              <a:rPr lang="en-US" sz="1100" b="1" i="1" dirty="0"/>
              <a:t>Req1: The CRM system shall generate and process customer satisfaction data on a weekly basis</a:t>
            </a:r>
          </a:p>
          <a:p>
            <a:endParaRPr lang="en-US" sz="1100" b="1" i="1" dirty="0"/>
          </a:p>
          <a:p>
            <a:r>
              <a:rPr lang="en-US" sz="1100" dirty="0"/>
              <a:t> The above requirements are inconsistent because if customer satisfaction data is generated on a weekly basis, it cannot possibly sent to any system on a daily basis.</a:t>
            </a:r>
          </a:p>
          <a:p>
            <a:endParaRPr lang="en-US" sz="1100" dirty="0"/>
          </a:p>
          <a:p>
            <a:r>
              <a:rPr lang="en-US" sz="1100" dirty="0"/>
              <a:t>Some of the reasons that might make it difficult to discover the above inconsistency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Requirements articulated by two different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Requirements articulated by stakeholders at two different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Requirements documented  by two different authors on different pages of the requirement specification, rather than one after the 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Grouping all related requirements into a single section makes it easy to discover inconsistencies.</a:t>
            </a:r>
          </a:p>
        </p:txBody>
      </p:sp>
    </p:spTree>
    <p:extLst>
      <p:ext uri="{BB962C8B-B14F-4D97-AF65-F5344CB8AC3E}">
        <p14:creationId xmlns:p14="http://schemas.microsoft.com/office/powerpoint/2010/main" val="343103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6 - Unambiguous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16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1278"/>
            <a:ext cx="8424000" cy="1636829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requirement must be subject to one and only one interpretation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There are 2 types of ambiguity: Linguistic and domain specific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Linguistic ambiguity is related to the English Language and can be easily reduces to a great extent by avoiding 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Adjectives </a:t>
            </a:r>
            <a:r>
              <a:rPr lang="en-US" sz="1100" dirty="0"/>
              <a:t>- user friendly, robust, fast, easy to use, efficient etc.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sz="1100" b="1" dirty="0"/>
              <a:t> adverbs </a:t>
            </a:r>
            <a:r>
              <a:rPr lang="en-US" sz="1100" dirty="0"/>
              <a:t>– accordingly, almost, approximately, commonly, efficiently, frequently etc.</a:t>
            </a:r>
            <a:endParaRPr lang="en-US" sz="1100" b="1" dirty="0"/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Pronouns </a:t>
            </a:r>
            <a:r>
              <a:rPr lang="en-US" sz="1100" dirty="0"/>
              <a:t>– he, she, it, they, this, that, these, those, who etc.</a:t>
            </a:r>
          </a:p>
          <a:p>
            <a:pPr marL="603450" lvl="2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The + noun</a:t>
            </a:r>
            <a:r>
              <a:rPr lang="en-US" sz="1100" dirty="0"/>
              <a:t> – such nouns must be defined completely by adding details to it.</a:t>
            </a:r>
            <a:endParaRPr lang="en-US" sz="1100" b="1" dirty="0"/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Domain specific ambiguity is associated with the context of the business domain.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59999" y="2384213"/>
            <a:ext cx="8424000" cy="23029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requirements:</a:t>
            </a:r>
          </a:p>
          <a:p>
            <a:endParaRPr lang="en-US" sz="1100" dirty="0"/>
          </a:p>
          <a:p>
            <a:r>
              <a:rPr lang="en-US" sz="1100" b="1" i="1" dirty="0"/>
              <a:t> Placing an order should be quick and easy</a:t>
            </a:r>
          </a:p>
          <a:p>
            <a:endParaRPr lang="en-US" sz="1100" b="1" i="1" dirty="0"/>
          </a:p>
          <a:p>
            <a:r>
              <a:rPr lang="en-US" sz="1100" dirty="0"/>
              <a:t> The above requirement makes use of adjectives (quick and easy)</a:t>
            </a:r>
          </a:p>
          <a:p>
            <a:endParaRPr lang="en-US" sz="1100" dirty="0"/>
          </a:p>
          <a:p>
            <a:r>
              <a:rPr lang="en-US" sz="1100" dirty="0"/>
              <a:t>The above requirement can be rewritten as follows:</a:t>
            </a:r>
          </a:p>
          <a:p>
            <a:r>
              <a:rPr lang="en-US" sz="1100" b="1" dirty="0"/>
              <a:t>The user shall be able to successfully place an order, with up to 3 unique items, in not more than 15 seconds.</a:t>
            </a:r>
          </a:p>
          <a:p>
            <a:endParaRPr lang="en-US" sz="1100" b="1" dirty="0"/>
          </a:p>
          <a:p>
            <a:r>
              <a:rPr lang="en-US" sz="1100" b="1" dirty="0"/>
              <a:t>Supporting details: </a:t>
            </a:r>
            <a:r>
              <a:rPr lang="en-US" sz="1100" dirty="0"/>
              <a:t>The 15 seconds time is measured from the time the user adds the first item to his/her shopping cart until the successful order confirmation message is displayed to him/her</a:t>
            </a:r>
            <a:endParaRPr lang="en-US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489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7 - Testable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17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785379"/>
            <a:ext cx="8424000" cy="125752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requirement is testable if it is possible to clearly define test cases and expect results for them, to verify that the requirement has been met.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Requirement that is ambiguous and non-feasible will certainly be non-testable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Requirement that is incomplete  and inconsistent will likely be non-testable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Getting experienced Testers to review requirements is a quick way to examine the testability of the requirements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59999" y="2370667"/>
            <a:ext cx="8424000" cy="20184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requirements:</a:t>
            </a:r>
          </a:p>
          <a:p>
            <a:endParaRPr lang="en-US" sz="1100" dirty="0"/>
          </a:p>
          <a:p>
            <a:r>
              <a:rPr lang="en-US" sz="1100" b="1" i="1" dirty="0"/>
              <a:t> The system shall be user-friendly</a:t>
            </a:r>
          </a:p>
          <a:p>
            <a:endParaRPr lang="en-US" sz="1100" b="1" i="1" dirty="0"/>
          </a:p>
          <a:p>
            <a:r>
              <a:rPr lang="en-US" sz="1100" dirty="0"/>
              <a:t> “user friendly” is an adjective, that makes the requirement ambiguous.</a:t>
            </a:r>
          </a:p>
          <a:p>
            <a:r>
              <a:rPr lang="en-US" sz="1100" dirty="0"/>
              <a:t>Eliminating ambiguity from a requirement significantly enhance its testability.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972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Example 8 - Realizable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18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0768"/>
            <a:ext cx="8424000" cy="1082246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z="1100" dirty="0"/>
              <a:t>Some of the ways to effectively assess feasibility of the requirements are: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Engage cross- functional stakeholders especially Project Managers (for project constraints) and technical representatives (for technology constraints), in the review of requirements and design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Use POC (Proof-Of-concept) prototyping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Use an iterative, incremental initiation life cycle approach such as agile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14EE843-E03A-48E0-A28B-92ED99C6656E}"/>
              </a:ext>
            </a:extLst>
          </p:cNvPr>
          <p:cNvSpPr txBox="1">
            <a:spLocks/>
          </p:cNvSpPr>
          <p:nvPr/>
        </p:nvSpPr>
        <p:spPr>
          <a:xfrm>
            <a:off x="360362" y="1876213"/>
            <a:ext cx="8424000" cy="276352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Consider the following requirements:</a:t>
            </a:r>
          </a:p>
          <a:p>
            <a:endParaRPr lang="en-US" sz="1100" dirty="0"/>
          </a:p>
          <a:p>
            <a:r>
              <a:rPr lang="en-US" sz="1100" b="1" i="1" dirty="0"/>
              <a:t> The system shall be compatible with all web browsers.</a:t>
            </a:r>
          </a:p>
          <a:p>
            <a:endParaRPr lang="en-US" sz="11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word ‘all’ makes the requirement non-feasible.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“All’ implies that the system must be compatible with all web browsers (and all versions of those browsers) that have been in use in the past, those that are current; in use, as well as those that will be in use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It is obviously not feasible to test this compatibility within a reasonable amount of time and effort.</a:t>
            </a:r>
          </a:p>
          <a:p>
            <a:endParaRPr lang="en-US" sz="1100" dirty="0"/>
          </a:p>
          <a:p>
            <a:r>
              <a:rPr lang="en-US" sz="1100" dirty="0"/>
              <a:t>The above requirement can be rewritten as follows:</a:t>
            </a:r>
          </a:p>
          <a:p>
            <a:r>
              <a:rPr lang="en-US" sz="1100" dirty="0"/>
              <a:t>The e-commerce system  shall be compatible with the following browsers:</a:t>
            </a:r>
          </a:p>
          <a:p>
            <a:pPr marL="228600" indent="-228600">
              <a:buAutoNum type="arabicPeriod"/>
            </a:pPr>
            <a:r>
              <a:rPr lang="en-US" sz="1100" dirty="0"/>
              <a:t>Mozilla Firefox, versions 18 to 22</a:t>
            </a:r>
          </a:p>
          <a:p>
            <a:pPr marL="228600" indent="-228600">
              <a:buAutoNum type="arabicPeriod"/>
            </a:pPr>
            <a:r>
              <a:rPr lang="en-US" sz="1100" dirty="0"/>
              <a:t>Microsoft Internet Explorer, versions 9 to 11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597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7206-F168-422B-A42C-3A1CD1C3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1" y="1789921"/>
            <a:ext cx="8221450" cy="100069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Requirements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8DB0-670D-4EAC-97F4-674C63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8B16-41BB-424A-8E8F-C2E13DAC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8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77" y="544519"/>
            <a:ext cx="8424001" cy="363108"/>
          </a:xfrm>
        </p:spPr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FB94-6C9E-40C1-87D8-C2249F29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2" y="1090507"/>
            <a:ext cx="7151625" cy="2485814"/>
          </a:xfrm>
        </p:spPr>
        <p:txBody>
          <a:bodyPr vert="horz" lIns="0" tIns="0" rIns="0" bIns="0" rtlCol="0" anchor="t">
            <a:noAutofit/>
          </a:bodyPr>
          <a:lstStyle/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Requirements Elicitation</a:t>
            </a: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Requirements Documentation</a:t>
            </a: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Requirements Validation</a:t>
            </a: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Requirements Negotiation</a:t>
            </a: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600" lvl="1" indent="-228600">
              <a:buClr>
                <a:srgbClr val="00ABE7"/>
              </a:buClr>
              <a:buFont typeface="+mj-lt"/>
              <a:buAutoNum type="arabicPeriod"/>
            </a:pP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Requirements Management</a:t>
            </a:r>
          </a:p>
          <a:p>
            <a:pPr indent="0">
              <a:buFont typeface="Arial" pitchFamily="34" charset="0"/>
              <a:buNone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0">
              <a:buNone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0">
              <a:buNone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0">
              <a:buNone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7450" lvl="1" indent="-171450">
              <a:buFont typeface="Wingdings" panose="05000000000000000000" pitchFamily="2" charset="2"/>
              <a:buChar char="Ø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0">
              <a:buNone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7450" lvl="1" indent="-171450">
              <a:buFont typeface="Wingdings" panose="05000000000000000000" pitchFamily="2" charset="2"/>
              <a:buChar char="Ø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0">
              <a:buNone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7450" lvl="1" indent="-171450">
              <a:buClr>
                <a:srgbClr val="00ABE7"/>
              </a:buClr>
              <a:buFont typeface="Wingdings" panose="05000000000000000000" pitchFamily="2" charset="2"/>
              <a:buChar char="Ø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47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Requirements Validation (checking)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20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513560"/>
            <a:ext cx="8424000" cy="140329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Requirement Validation must be performed throughout the RE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goal of validation is to discover errors in the documented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An error is a deviation between the defined requirements and the stakeholder’s actual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benefits of effective Requirements Validation are that it: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Significantly reduces overall project costs due to reduced rework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Mitigates legal and other risks that might arise due to non-fulfilment of contractual agreements, as a result of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Performed on the basis of pre-determined acceptance criteria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5100B0-C70B-441F-A3F6-68C8F2A36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11051"/>
              </p:ext>
            </p:extLst>
          </p:nvPr>
        </p:nvGraphicFramePr>
        <p:xfrm>
          <a:off x="359999" y="2038773"/>
          <a:ext cx="8424001" cy="2592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4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7206-F168-422B-A42C-3A1CD1C3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1" y="1789921"/>
            <a:ext cx="8221450" cy="100069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Requirements Negotiation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8DB0-670D-4EAC-97F4-674C63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8B16-41BB-424A-8E8F-C2E13DAC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40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Requirements Negotiation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571279"/>
            <a:ext cx="8424000" cy="140329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Requirement Negotiation must be performed throughout the RE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goal of requirements negotiation is to gain a common and agreed upon understanding of the system requirements among all the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benefits of Requirements negotiation  are that it: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Increases the likelihood of system acceptance by stakeholders</a:t>
            </a:r>
          </a:p>
          <a:p>
            <a:pPr marL="3874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Facilitates creativity and innovation, since conflicts between stakeholders require a solution, that can potentially help discover new ideas for development and can illustrate different options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5100B0-C70B-441F-A3F6-68C8F2A36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766154"/>
              </p:ext>
            </p:extLst>
          </p:nvPr>
        </p:nvGraphicFramePr>
        <p:xfrm>
          <a:off x="359999" y="2038773"/>
          <a:ext cx="8424001" cy="2592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02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7206-F168-422B-A42C-3A1CD1C3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1" y="1789921"/>
            <a:ext cx="8221450" cy="100069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Requirements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8DB0-670D-4EAC-97F4-674C63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8B16-41BB-424A-8E8F-C2E13DAC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41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485063"/>
            <a:ext cx="8243639" cy="326512"/>
          </a:xfrm>
        </p:spPr>
        <p:txBody>
          <a:bodyPr/>
          <a:lstStyle/>
          <a:p>
            <a:r>
              <a:rPr lang="en-IN" dirty="0"/>
              <a:t>Requirements Management Activities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AD0E-2A01-48CA-8677-40070E0D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2" y="1205438"/>
            <a:ext cx="8424000" cy="140329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Assigning requirements Attributes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Defining Requirements Views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Prioritizing 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Requirements Traceability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Requirements Versioning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Requirements Change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C8A75-EEE7-4CA1-98C0-A01FA0CD8A8C}"/>
              </a:ext>
            </a:extLst>
          </p:cNvPr>
          <p:cNvSpPr txBox="1"/>
          <p:nvPr/>
        </p:nvSpPr>
        <p:spPr>
          <a:xfrm>
            <a:off x="360362" y="887307"/>
            <a:ext cx="51531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Supports the other RE activities over the system lifecycle</a:t>
            </a:r>
          </a:p>
        </p:txBody>
      </p:sp>
    </p:spTree>
    <p:extLst>
      <p:ext uri="{BB962C8B-B14F-4D97-AF65-F5344CB8AC3E}">
        <p14:creationId xmlns:p14="http://schemas.microsoft.com/office/powerpoint/2010/main" val="24546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2F98-12DF-4531-B717-2C3C0889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50" y="551839"/>
            <a:ext cx="8424001" cy="512121"/>
          </a:xfrm>
        </p:spPr>
        <p:txBody>
          <a:bodyPr/>
          <a:lstStyle/>
          <a:p>
            <a:r>
              <a:rPr lang="en-US" dirty="0"/>
              <a:t>Requirements Engineering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41825-CFC8-4B59-9ADF-882AD947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3B87-BDE6-458F-AC81-FAEBB769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pic>
        <p:nvPicPr>
          <p:cNvPr id="1028" name="Picture 4" descr="What are the SDLC phases?">
            <a:extLst>
              <a:ext uri="{FF2B5EF4-FFF2-40B4-BE49-F238E27FC236}">
                <a16:creationId xmlns:a16="http://schemas.microsoft.com/office/drawing/2014/main" id="{D7810F97-22FC-4768-8061-AF0675C9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27" y="253683"/>
            <a:ext cx="4070124" cy="21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A8C200-C086-43D3-B442-0C5CEAD60E72}"/>
              </a:ext>
            </a:extLst>
          </p:cNvPr>
          <p:cNvSpPr/>
          <p:nvPr/>
        </p:nvSpPr>
        <p:spPr>
          <a:xfrm>
            <a:off x="359636" y="1063960"/>
            <a:ext cx="36291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Requirements engineering is the discipline that involves establishing and documenting 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Requirements engineering techniques offer ways of dealing with complexity, by systematically breaking down complex problems into simpler ones, so that we can understand them better. </a:t>
            </a:r>
          </a:p>
          <a:p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In practice, requirements engineering isn't sequential process, it's an iterative process in which activities are interleaved.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0FCEFD-13AB-4775-BB8D-71A61EDD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77" y="2432986"/>
            <a:ext cx="4070124" cy="224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3" y="214211"/>
            <a:ext cx="8424001" cy="438506"/>
          </a:xfrm>
        </p:spPr>
        <p:txBody>
          <a:bodyPr/>
          <a:lstStyle/>
          <a:p>
            <a:r>
              <a:rPr lang="en-IN" dirty="0"/>
              <a:t>Causes and Symptoms of Inadequate RE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E387A9A-B696-4A60-BF5D-B052625B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91736"/>
              </p:ext>
            </p:extLst>
          </p:nvPr>
        </p:nvGraphicFramePr>
        <p:xfrm>
          <a:off x="306540" y="550669"/>
          <a:ext cx="8423274" cy="1877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64">
                  <a:extLst>
                    <a:ext uri="{9D8B030D-6E8A-4147-A177-3AD203B41FA5}">
                      <a16:colId xmlns:a16="http://schemas.microsoft.com/office/drawing/2014/main" val="1777026169"/>
                    </a:ext>
                  </a:extLst>
                </a:gridCol>
                <a:gridCol w="6250410">
                  <a:extLst>
                    <a:ext uri="{9D8B030D-6E8A-4147-A177-3AD203B41FA5}">
                      <a16:colId xmlns:a16="http://schemas.microsoft.com/office/drawing/2014/main" val="2266611814"/>
                    </a:ext>
                  </a:extLst>
                </a:gridCol>
              </a:tblGrid>
              <a:tr h="323091">
                <a:tc>
                  <a:txBody>
                    <a:bodyPr/>
                    <a:lstStyle/>
                    <a:p>
                      <a:r>
                        <a:rPr lang="en-US" sz="1400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4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Incorrect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wrong assumption of the stakeholders that much is self-evident and does not need to be stated 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4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Problems due to differences in experience and knowledge of the communicating stakeholders or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Project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pressure from the client to build a productive system rapidly, without allowing sufficient time for requirements engineering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849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887112-E9A2-417A-9E02-189E1B080920}"/>
              </a:ext>
            </a:extLst>
          </p:cNvPr>
          <p:cNvSpPr txBox="1">
            <a:spLocks/>
          </p:cNvSpPr>
          <p:nvPr/>
        </p:nvSpPr>
        <p:spPr>
          <a:xfrm>
            <a:off x="305812" y="2710502"/>
            <a:ext cx="8424001" cy="4385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Symptoms/Effects of Inadequate RE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531DDAD6-B0A6-4791-9B81-5BAC87A8A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546302"/>
              </p:ext>
            </p:extLst>
          </p:nvPr>
        </p:nvGraphicFramePr>
        <p:xfrm>
          <a:off x="306540" y="3116640"/>
          <a:ext cx="8423274" cy="135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80">
                  <a:extLst>
                    <a:ext uri="{9D8B030D-6E8A-4147-A177-3AD203B41FA5}">
                      <a16:colId xmlns:a16="http://schemas.microsoft.com/office/drawing/2014/main" val="1777026169"/>
                    </a:ext>
                  </a:extLst>
                </a:gridCol>
                <a:gridCol w="6271094">
                  <a:extLst>
                    <a:ext uri="{9D8B030D-6E8A-4147-A177-3AD203B41FA5}">
                      <a16:colId xmlns:a16="http://schemas.microsoft.com/office/drawing/2014/main" val="2266611814"/>
                    </a:ext>
                  </a:extLst>
                </a:gridCol>
              </a:tblGrid>
              <a:tr h="323091">
                <a:tc>
                  <a:txBody>
                    <a:bodyPr/>
                    <a:lstStyle/>
                    <a:p>
                      <a:r>
                        <a:rPr lang="en-US" sz="1400" dirty="0"/>
                        <a:t>Symptom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4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Missing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Requirements do not reflect customer needs precisely, that might result in a system that does not meet stakeholder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4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Unclear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Requirements are ambiguous and hence follow for multiple interpretations, that might in a system that does not meet stakeholder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2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3" y="214211"/>
            <a:ext cx="8424001" cy="438506"/>
          </a:xfrm>
        </p:spPr>
        <p:txBody>
          <a:bodyPr/>
          <a:lstStyle/>
          <a:p>
            <a:r>
              <a:rPr lang="en-IN" dirty="0"/>
              <a:t>The Necessary Capabilities of a Requirement Engineer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9BEE7A-1985-48DC-9A12-52B2F9CEF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051426"/>
              </p:ext>
            </p:extLst>
          </p:nvPr>
        </p:nvGraphicFramePr>
        <p:xfrm>
          <a:off x="306176" y="662877"/>
          <a:ext cx="8423274" cy="389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077">
                  <a:extLst>
                    <a:ext uri="{9D8B030D-6E8A-4147-A177-3AD203B41FA5}">
                      <a16:colId xmlns:a16="http://schemas.microsoft.com/office/drawing/2014/main" val="1890502723"/>
                    </a:ext>
                  </a:extLst>
                </a:gridCol>
                <a:gridCol w="6914197">
                  <a:extLst>
                    <a:ext uri="{9D8B030D-6E8A-4147-A177-3AD203B41FA5}">
                      <a16:colId xmlns:a16="http://schemas.microsoft.com/office/drawing/2014/main" val="1798221087"/>
                    </a:ext>
                  </a:extLst>
                </a:gridCol>
              </a:tblGrid>
              <a:tr h="421600">
                <a:tc>
                  <a:txBody>
                    <a:bodyPr/>
                    <a:lstStyle/>
                    <a:p>
                      <a:r>
                        <a:rPr lang="en-US" sz="1600"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09480"/>
                  </a:ext>
                </a:extLst>
              </a:tr>
              <a:tr h="421600">
                <a:tc>
                  <a:txBody>
                    <a:bodyPr/>
                    <a:lstStyle/>
                    <a:p>
                      <a:r>
                        <a:rPr lang="en-US" sz="1100" dirty="0"/>
                        <a:t>Analytical Thinking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Since stakeholders often discuss problematic requirements by means of concrete examples and (suboptimal) solutions, the RE must be able to abstract from the concrete statements of the stakeholder.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1780"/>
                  </a:ext>
                </a:extLst>
              </a:tr>
              <a:tr h="421600">
                <a:tc>
                  <a:txBody>
                    <a:bodyPr/>
                    <a:lstStyle/>
                    <a:p>
                      <a:r>
                        <a:rPr lang="en-US" sz="1100" dirty="0"/>
                        <a:t>Empathy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Able to identify the actual needs of a stakeholder the RE to have a good intuition and empathy for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90967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100" dirty="0"/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Good communication skills are necessary to elicit requirements from stakeholders and to interpret them correctly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70602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100" dirty="0"/>
                        <a:t>Conflict Resolution (Negotiation)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RE must identify conflicts, mediate between the parties involved, and apply techniques suitable to resolve the conflict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88705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100" dirty="0"/>
                        <a:t>Moderation skills (Facilitation Skills)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RE must be able to mediate between different opinions and lead discussions during individual conversations as well as group workshops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68501"/>
                  </a:ext>
                </a:extLst>
              </a:tr>
              <a:tr h="421600">
                <a:tc>
                  <a:txBody>
                    <a:bodyPr/>
                    <a:lstStyle/>
                    <a:p>
                      <a:r>
                        <a:rPr lang="en-US" sz="1100" dirty="0"/>
                        <a:t>Self-confidence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RE needs to have a high level of self-confidence to be able to defend herself, should be open to strong criticism or objections to her opinions if arises, without taking criticism personally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93906"/>
                  </a:ext>
                </a:extLst>
              </a:tr>
              <a:tr h="421600">
                <a:tc>
                  <a:txBody>
                    <a:bodyPr/>
                    <a:lstStyle/>
                    <a:p>
                      <a:r>
                        <a:rPr lang="en-US" sz="1100" dirty="0"/>
                        <a:t>Persuasiveness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RE needs to be persuasive in order to be able to facilitate a decision in case of a disagreement and bring about consensus among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3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2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7206-F168-422B-A42C-3A1CD1C3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1" y="1789921"/>
            <a:ext cx="8221450" cy="100069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Requirements Elicitation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8DB0-670D-4EAC-97F4-674C63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8B16-41BB-424A-8E8F-C2E13DAC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61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69446"/>
            <a:ext cx="8424001" cy="311461"/>
          </a:xfrm>
        </p:spPr>
        <p:txBody>
          <a:bodyPr/>
          <a:lstStyle/>
          <a:p>
            <a:r>
              <a:rPr lang="en-IN" dirty="0"/>
              <a:t>Requirements Elicitation Techniques</a:t>
            </a:r>
            <a:br>
              <a:rPr lang="en-IN" dirty="0"/>
            </a:br>
            <a:r>
              <a:rPr lang="en-US" sz="1000" b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ahoma"/>
                <a:ea typeface="+mn-ea"/>
                <a:cs typeface="+mn-cs"/>
              </a:rPr>
              <a:t>Obtain requirements from requirement sources (people, processes, systems in operation, documents, events) using a combination of techniques</a:t>
            </a:r>
            <a:br>
              <a:rPr lang="en-US" sz="1000" b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ahoma"/>
                <a:ea typeface="+mn-ea"/>
                <a:cs typeface="+mn-cs"/>
              </a:rPr>
            </a:br>
            <a:endParaRPr lang="en-US" sz="1000" b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5C9916-711C-420A-B158-32F4A76A8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6003"/>
              </p:ext>
            </p:extLst>
          </p:nvPr>
        </p:nvGraphicFramePr>
        <p:xfrm>
          <a:off x="180000" y="811062"/>
          <a:ext cx="8879841" cy="391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11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7206-F168-422B-A42C-3A1CD1C3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1" y="1789921"/>
            <a:ext cx="8221450" cy="100069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Requirements Documentation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8DB0-670D-4EAC-97F4-674C63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8B16-41BB-424A-8E8F-C2E13DAC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0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63C-2BC1-4C14-BA51-5B86AC8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69446"/>
            <a:ext cx="8243639" cy="326512"/>
          </a:xfrm>
        </p:spPr>
        <p:txBody>
          <a:bodyPr/>
          <a:lstStyle/>
          <a:p>
            <a:r>
              <a:rPr lang="en-IN" dirty="0"/>
              <a:t>Constructing Requirements using a Template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C1EF-0A5A-4AF7-9B49-A08BB69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DAA9B-0120-44FD-A0FD-CF5FB8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BFDEC0-F52F-48B1-A524-11215E818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26461"/>
              </p:ext>
            </p:extLst>
          </p:nvPr>
        </p:nvGraphicFramePr>
        <p:xfrm>
          <a:off x="360362" y="803570"/>
          <a:ext cx="8423275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2282338144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80959036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241703816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88849028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6681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Modal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Process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Object &amp; object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/>
                        <a:t>a) When &lt;Conditions&gt;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 - To be avoided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system </a:t>
                      </a:r>
                    </a:p>
                    <a:p>
                      <a:r>
                        <a:rPr lang="en-US" sz="900" dirty="0"/>
                        <a:t>&lt;System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a) shall – Legally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arenR"/>
                      </a:pPr>
                      <a:r>
                        <a:rPr lang="en-US" sz="900" dirty="0"/>
                        <a:t>&lt;Process verb&gt;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/>
                        <a:t>Autonomous system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&lt;object&gt; and &lt;details about the object&gt;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3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b) If </a:t>
                      </a:r>
                    </a:p>
                    <a:p>
                      <a:r>
                        <a:rPr lang="en-US" sz="900" dirty="0"/>
                        <a:t>&lt;Conditions&gt;</a:t>
                      </a:r>
                    </a:p>
                    <a:p>
                      <a:r>
                        <a:rPr lang="en-US" sz="900" dirty="0"/>
                        <a:t>- Logical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b) should –</a:t>
                      </a:r>
                    </a:p>
                    <a:p>
                      <a:r>
                        <a:rPr lang="en-US" sz="900" dirty="0"/>
                        <a:t>Strongly recommended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b) Provide &lt;whom&gt; with the ability to &lt;process verb&gt;</a:t>
                      </a:r>
                    </a:p>
                    <a:p>
                      <a:r>
                        <a:rPr lang="en-US" sz="900" dirty="0"/>
                        <a:t>- User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9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c) As soon as</a:t>
                      </a:r>
                    </a:p>
                    <a:p>
                      <a:r>
                        <a:rPr lang="en-US" sz="900" dirty="0"/>
                        <a:t>&lt;Conditions&gt;</a:t>
                      </a:r>
                    </a:p>
                    <a:p>
                      <a:r>
                        <a:rPr lang="en-US" sz="900" dirty="0"/>
                        <a:t>- Temporal condition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c) will – Future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c) Be able to </a:t>
                      </a:r>
                    </a:p>
                    <a:p>
                      <a:r>
                        <a:rPr lang="en-US" sz="900" dirty="0"/>
                        <a:t>&lt;process verb&gt;</a:t>
                      </a:r>
                    </a:p>
                    <a:p>
                      <a:r>
                        <a:rPr lang="en-US" sz="900" dirty="0"/>
                        <a:t>- Interface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If the customer data is already present in the Customer Relationship Management system,</a:t>
                      </a:r>
                    </a:p>
                    <a:p>
                      <a:r>
                        <a:rPr lang="en-US" sz="900" dirty="0"/>
                        <a:t>(Logical 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error message “Customer already exists”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If the customer is not yet registered on the library system,</a:t>
                      </a:r>
                    </a:p>
                    <a:p>
                      <a:r>
                        <a:rPr lang="en-US" sz="900" dirty="0"/>
                        <a:t>(Logical 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provide the librarian with the ability to register</a:t>
                      </a:r>
                    </a:p>
                    <a:p>
                      <a:r>
                        <a:rPr lang="en-US" sz="900" dirty="0"/>
                        <a:t>(user interaction)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customer with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As long as the library system is in operation,</a:t>
                      </a:r>
                    </a:p>
                    <a:p>
                      <a:r>
                        <a:rPr lang="en-US" sz="900" dirty="0"/>
                        <a:t>(temporal 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the library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be able to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system updates from the central administration server, via a 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859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C2346B-DCCD-49C5-A23F-23C886BE3503}"/>
              </a:ext>
            </a:extLst>
          </p:cNvPr>
          <p:cNvSpPr txBox="1"/>
          <p:nvPr/>
        </p:nvSpPr>
        <p:spPr>
          <a:xfrm>
            <a:off x="2560321" y="552883"/>
            <a:ext cx="528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1531F-D380-4F91-87F9-7FD98F02AA1E}"/>
              </a:ext>
            </a:extLst>
          </p:cNvPr>
          <p:cNvSpPr txBox="1"/>
          <p:nvPr/>
        </p:nvSpPr>
        <p:spPr>
          <a:xfrm>
            <a:off x="4218021" y="560538"/>
            <a:ext cx="528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8786-90F1-4E6C-B2CF-84CEC9954E42}"/>
              </a:ext>
            </a:extLst>
          </p:cNvPr>
          <p:cNvSpPr txBox="1"/>
          <p:nvPr/>
        </p:nvSpPr>
        <p:spPr>
          <a:xfrm>
            <a:off x="5885231" y="556063"/>
            <a:ext cx="528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DB820-64C7-48E4-AB98-A8DA82151EAD}"/>
              </a:ext>
            </a:extLst>
          </p:cNvPr>
          <p:cNvSpPr txBox="1"/>
          <p:nvPr/>
        </p:nvSpPr>
        <p:spPr>
          <a:xfrm>
            <a:off x="7494694" y="540426"/>
            <a:ext cx="528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A339F-DA35-4B9A-A850-ECD30ACBD6F4}"/>
              </a:ext>
            </a:extLst>
          </p:cNvPr>
          <p:cNvSpPr txBox="1"/>
          <p:nvPr/>
        </p:nvSpPr>
        <p:spPr>
          <a:xfrm>
            <a:off x="686698" y="523237"/>
            <a:ext cx="528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Step 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EE163B-AB55-4F9C-BDF8-7BF95BA267FD}"/>
              </a:ext>
            </a:extLst>
          </p:cNvPr>
          <p:cNvCxnSpPr>
            <a:cxnSpLocks/>
          </p:cNvCxnSpPr>
          <p:nvPr/>
        </p:nvCxnSpPr>
        <p:spPr>
          <a:xfrm>
            <a:off x="2018453" y="495958"/>
            <a:ext cx="0" cy="4211509"/>
          </a:xfrm>
          <a:prstGeom prst="line">
            <a:avLst/>
          </a:prstGeom>
          <a:noFill/>
          <a:ln w="28575" cap="rnd" cmpd="sng" algn="ctr">
            <a:solidFill>
              <a:srgbClr val="00ABE7"/>
            </a:solidFill>
            <a:prstDash val="sysDot"/>
            <a:round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65C20E-2F21-416B-9BF4-AB038E2995EA}"/>
              </a:ext>
            </a:extLst>
          </p:cNvPr>
          <p:cNvCxnSpPr>
            <a:cxnSpLocks/>
          </p:cNvCxnSpPr>
          <p:nvPr/>
        </p:nvCxnSpPr>
        <p:spPr>
          <a:xfrm>
            <a:off x="3715173" y="523237"/>
            <a:ext cx="0" cy="4211509"/>
          </a:xfrm>
          <a:prstGeom prst="line">
            <a:avLst/>
          </a:prstGeom>
          <a:noFill/>
          <a:ln w="28575" cap="rnd" cmpd="sng" algn="ctr">
            <a:solidFill>
              <a:srgbClr val="00ABE7"/>
            </a:solidFill>
            <a:prstDash val="sysDot"/>
            <a:round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24B3AC-61AD-46AE-94F9-E0B97A08D168}"/>
              </a:ext>
            </a:extLst>
          </p:cNvPr>
          <p:cNvCxnSpPr>
            <a:cxnSpLocks/>
          </p:cNvCxnSpPr>
          <p:nvPr/>
        </p:nvCxnSpPr>
        <p:spPr>
          <a:xfrm>
            <a:off x="5408507" y="495958"/>
            <a:ext cx="0" cy="4211509"/>
          </a:xfrm>
          <a:prstGeom prst="line">
            <a:avLst/>
          </a:prstGeom>
          <a:noFill/>
          <a:ln w="28575" cap="rnd" cmpd="sng" algn="ctr">
            <a:solidFill>
              <a:srgbClr val="00ABE7"/>
            </a:solidFill>
            <a:prstDash val="sysDot"/>
            <a:round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F6070D-4A14-4C51-A6AC-DCA1A7D14E7D}"/>
              </a:ext>
            </a:extLst>
          </p:cNvPr>
          <p:cNvCxnSpPr>
            <a:cxnSpLocks/>
          </p:cNvCxnSpPr>
          <p:nvPr/>
        </p:nvCxnSpPr>
        <p:spPr>
          <a:xfrm>
            <a:off x="7108613" y="495957"/>
            <a:ext cx="0" cy="4211509"/>
          </a:xfrm>
          <a:prstGeom prst="line">
            <a:avLst/>
          </a:prstGeom>
          <a:noFill/>
          <a:ln w="28575" cap="rnd" cmpd="sng" algn="ctr">
            <a:solidFill>
              <a:srgbClr val="00ABE7"/>
            </a:solidFill>
            <a:prstDash val="sysDot"/>
            <a:round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38494-2656-41A4-808A-00002BDC95E8}"/>
              </a:ext>
            </a:extLst>
          </p:cNvPr>
          <p:cNvCxnSpPr>
            <a:endCxn id="8" idx="3"/>
          </p:cNvCxnSpPr>
          <p:nvPr/>
        </p:nvCxnSpPr>
        <p:spPr>
          <a:xfrm>
            <a:off x="360362" y="2702560"/>
            <a:ext cx="8423275" cy="23790"/>
          </a:xfrm>
          <a:prstGeom prst="line">
            <a:avLst/>
          </a:prstGeom>
          <a:noFill/>
          <a:ln w="28575" cap="rnd" cmpd="sng" algn="ctr">
            <a:solidFill>
              <a:srgbClr val="00ABE7"/>
            </a:solidFill>
            <a:prstDash val="sysDot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75280454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4F3D0504-CFB6-41D8-A747-F063E2124B11}" vid="{D3C6B623-A8E2-4041-B7B3-43FB646A98F7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4971BCDAC94DBD280CF955B5993E" ma:contentTypeVersion="8" ma:contentTypeDescription="Create a new document." ma:contentTypeScope="" ma:versionID="b6d513e71d58763884dbcb61a8d2a0b3">
  <xsd:schema xmlns:xsd="http://www.w3.org/2001/XMLSchema" xmlns:xs="http://www.w3.org/2001/XMLSchema" xmlns:p="http://schemas.microsoft.com/office/2006/metadata/properties" xmlns:ns2="2bca96c0-68c2-40dc-b252-c2fb9181531b" targetNamespace="http://schemas.microsoft.com/office/2006/metadata/properties" ma:root="true" ma:fieldsID="526271fc71acd6d1220416617280bddf" ns2:_="">
    <xsd:import namespace="2bca96c0-68c2-40dc-b252-c2fb918153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a96c0-68c2-40dc-b252-c2fb918153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NovaPath_docAuthor>Muppidathi Selvaraj HDR DIIED1</NovaPath_docAuthor>
</file>

<file path=customXml/item11.xml><?xml version="1.0" encoding="utf-8"?>
<nXeGKudETKPeaCNGFh5iyLk1gcWWJqTgFQk8wGFUmjFC0m6hdwbr2zDsrBNVqK>P5f902f9riREH+IoohXWGknSAqJNmpJpbP57dTyUlgKNZuZAZ5W7+YPTS6uu8/mQyFchxKxdMrXeamm114dcDw==</nXeGKudETKPeaCNGFh5iyLk1gcWWJqTgFQk8wGFUmjFC0m6hdwbr2zDsrBNVqK>
</file>

<file path=customXml/item12.xml><?xml version="1.0" encoding="utf-8"?>
<NovaPath_baseApplication>Microsoft PowerPoint</NovaPath_baseApplication>
</file>

<file path=customXml/item13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4.xml><?xml version="1.0" encoding="utf-8"?>
<NovaPath_DocumentType>0</NovaPath_DocumentType>
</file>

<file path=customXml/item15.xml><?xml version="1.0" encoding="utf-8"?>
<nXeGKudETKPeaCNGFh5i7KB6PCgefevITs3IW5zvHkDTq2cPPZVDzitehfVaR>xXOERgJrn4wgiPpGYa05bg==</nXeGKudETKPeaCNGFh5i7KB6PCgefevITs3IW5zvHkDTq2cPPZVDzitehfVaR>
</file>

<file path=customXml/item16.xml><?xml version="1.0" encoding="utf-8"?>
<NovaPath_tenantID>8BC9BD9B-31E2-4E97-ABE0-B03814292429</NovaPath_tenantID>
</file>

<file path=customXml/item17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18.xml><?xml version="1.0" encoding="utf-8"?>
<NovaPath_docIDOld>JOD5LOD1CVUH6KMAYTT22ZE9JY</NovaPath_docIDOld>
</file>

<file path=customXml/item19.xml><?xml version="1.0" encoding="utf-8"?>
<nXeGKudETKPeaCNGFh5i5JKJLOqxkMZWB6LsYfMaI9RtbpE1WkCpXazESWus5B>KnkFp4GgQY8dKtlVT4h6YVQeljzykwG9mSCH+FmC97pp9ZlOd9LyeDlZRE4Jdklju626SWRz2wPXz8Q/hQ6l9w==</nXeGKudETKPeaCNGFh5i5JKJLOqxkMZWB6LsYfMaI9RtbpE1WkCpXazESWus5B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0.xml><?xml version="1.0" encoding="utf-8"?>
<NovaPath_versionInfo>5.0.4.13646</NovaPath_versionInfo>
</file>

<file path=customXml/item21.xml><?xml version="1.0" encoding="utf-8"?>
<nXeGKudETKPeaCNGFh5i8sltj09I1nJ8AlBUytNZ1Ehih9jnZMZtoeNI9UMZ5>e+jZiUdNJl0l4LmyVnu3/Zi2VBDgu9xZ0bT9HRW9yjM=</nXeGKudETKPeaCNGFh5i8sltj09I1nJ8AlBUytNZ1Ehih9jnZMZtoeNI9UMZ5>
</file>

<file path=customXml/item22.xml><?xml version="1.0" encoding="utf-8"?>
<NovaPath_docOwner>Z0000151</NovaPath_docOwner>
</file>

<file path=customXml/item23.xml><?xml version="1.0" encoding="utf-8"?>
<nXeGKudETKPeaCNGFh5i2aVdoOsLYjULCdH7T707tDyRRmguot4fEcJ2iD6f9>fOI2zPDnnB6LZ9VCJRflAY6RPer/rm7G4qV9onprTaM=</nXeGKudETKPeaCNGFh5i2aVdoOsLYjULCdH7T707tDyRRmguot4fEcJ2iD6f9>
</file>

<file path=customXml/item24.xml><?xml version="1.0" encoding="utf-8"?>
<NovaPath_docClass>Internal</NovaPath_docClass>
</file>

<file path=customXml/item25.xml><?xml version="1.0" encoding="utf-8"?>
<nXeGKudETKPeaCNGFh5ix5fP7fSWtl37NIroXmZyHIynb9qBde2n67FOJFV2>hvo8jIGPriLPjiu1rqJXzKhI6gLOZ8+dIHsepsQ0SPQ=</nXeGKudETKPeaCNGFh5ix5fP7fSWtl37NIroXmZyHIynb9qBde2n67FOJFV2>
</file>

<file path=customXml/item26.xml><?xml version="1.0" encoding="utf-8"?>
<NovaPath_docClassID>1030</NovaPath_docClassID>
</file>

<file path=customXml/item27.xml><?xml version="1.0" encoding="utf-8"?>
<nXeGKudETKPeaCNGFh5ix5fP7fSWtl37NIroXmYBQsS1cecqKZfGozr8W9iy>bj//4UdkFO89WgSYlzSCHA==</nXeGKudETKPeaCNGFh5ix5fP7fSWtl37NIroXmYBQsS1cecqKZfGozr8W9iy>
</file>

<file path=customXml/item28.xml><?xml version="1.0" encoding="utf-8"?>
<NovaPath_docClassDate>04/30/2021 05:43:10</NovaPath_docClassDate>
</file>

<file path=customXml/item29.xml><?xml version="1.0" encoding="utf-8"?>
<nXeGKudETKPeaCNGFh5ix5fP7fSWtl37NIroXmZN38TajkfZeW3Vf6bvmNn8>HbHDEbvw0R/OIlVHHh7Vek5hlYU4Ivb/tMnEWL/HYZx4yxWulv/bZIuuQKEOhFXc</nXeGKudETKPeaCNGFh5ix5fP7fSWtl37NIroXmZN38TajkfZeW3Vf6bvmNn8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NovaPath_severityLevel>0</NovaPath_severityLevel>
</file>

<file path=customXml/item31.xml><?xml version="1.0" encoding="utf-8"?>
<nXeGKudETKPeaCNGFh5iwUzzYZDrQrCHKPfejBusKNvQLcln0aiewszm1omL74>xXOERgJrn4wgiPpGYa05bg==</nXeGKudETKPeaCNGFh5iwUzzYZDrQrCHKPfejBusKNvQLcln0aiewszm1omL74>
</file>

<file path=customXml/item4.xml><?xml version="1.0" encoding="utf-8"?>
<NovaPath_docPath>C:\Users\Z0057090\Desktop\Requirements_Engineering.pptx</NovaPath_docPath>
</file>

<file path=customXml/item5.xml><?xml version="1.0" encoding="utf-8"?>
<nXeGKudETKPeaCNGFh5i0BGlH9ci87cLWvMx3DlPzuAPh2gY9s703zKUS7uW>mZ4rtFSXbzk2Ux9ca9oo00wJr3Z6GAPH9X8ZJR1rVucOun6elJlC3AU7OE9d54tZWu7xgm6NNBXiKP3u+CC0+FYAVairwafjV6rPgxdzQEFhzAc7wbf4j42ZzoASpysgSw+XpRgF8WCFi+VJHlJK8Q==</nXeGKudETKPeaCNGFh5i0BGlH9ci87cLWvMx3DlPzuAPh2gY9s703zKUS7uW>
</file>

<file path=customXml/item6.xml><?xml version="1.0" encoding="utf-8"?>
<NovaPath_docName>Requirements_Engineering.pptx</NovaPath_docName>
</file>

<file path=customXml/item7.xml><?xml version="1.0" encoding="utf-8"?>
<nXeGKudETKPeaCNGFh5i7cKyawAjgyQn9gyiebCxx1jD9eHXSWW9Lib2F1j9>Fr1GNeVbckwBFiCSsLP6d4EnqiTD/X4Vtd7TNtlkGVob58Lhn6CyxfbnoichNVsO5z17eY4YqqRdU8u0TPYjjQ==</nXeGKudETKPeaCNGFh5i7cKyawAjgyQn9gyiebCxx1jD9eHXSWW9Lib2F1j9>
</file>

<file path=customXml/item8.xml><?xml version="1.0" encoding="utf-8"?>
<NovaPath_docID>H098EMNB1714XO7XNCP5EHKT3A</NovaPath_docID>
</file>

<file path=customXml/item9.xml><?xml version="1.0" encoding="utf-8"?>
<nXeGKudETKPeaCNGFh5iTSI5UodjD94nh7U7VklxY>SLFpUfkyF9A3D76NxZhtk55nCjbTgEFaSi4x9Bm98qfo4+moelkSTpxNpPrEtzqnZtqXM7End9XcDAvFphn1TA==</nXeGKudETKPeaCNGFh5iTSI5UodjD94nh7U7VklxY>
</file>

<file path=customXml/itemProps1.xml><?xml version="1.0" encoding="utf-8"?>
<ds:datastoreItem xmlns:ds="http://schemas.openxmlformats.org/officeDocument/2006/customXml" ds:itemID="{A1C5D171-3929-4FB3-B94A-F2743B37DC7E}"/>
</file>

<file path=customXml/itemProps10.xml><?xml version="1.0" encoding="utf-8"?>
<ds:datastoreItem xmlns:ds="http://schemas.openxmlformats.org/officeDocument/2006/customXml" ds:itemID="{785D21F9-B016-49EE-9CB3-1407B54729BE}">
  <ds:schemaRefs/>
</ds:datastoreItem>
</file>

<file path=customXml/itemProps11.xml><?xml version="1.0" encoding="utf-8"?>
<ds:datastoreItem xmlns:ds="http://schemas.openxmlformats.org/officeDocument/2006/customXml" ds:itemID="{B7E138AF-8881-48C5-BB6C-A0606B1A165D}">
  <ds:schemaRefs/>
</ds:datastoreItem>
</file>

<file path=customXml/itemProps12.xml><?xml version="1.0" encoding="utf-8"?>
<ds:datastoreItem xmlns:ds="http://schemas.openxmlformats.org/officeDocument/2006/customXml" ds:itemID="{96E403E7-60D7-44F2-9EC9-7B2DE22D354F}">
  <ds:schemaRefs/>
</ds:datastoreItem>
</file>

<file path=customXml/itemProps13.xml><?xml version="1.0" encoding="utf-8"?>
<ds:datastoreItem xmlns:ds="http://schemas.openxmlformats.org/officeDocument/2006/customXml" ds:itemID="{E1F85136-FCB6-4689-9A2B-FF439FAAA536}">
  <ds:schemaRefs/>
</ds:datastoreItem>
</file>

<file path=customXml/itemProps14.xml><?xml version="1.0" encoding="utf-8"?>
<ds:datastoreItem xmlns:ds="http://schemas.openxmlformats.org/officeDocument/2006/customXml" ds:itemID="{985AAA1E-DD26-43D5-9F12-E63EA83BD1ED}">
  <ds:schemaRefs/>
</ds:datastoreItem>
</file>

<file path=customXml/itemProps15.xml><?xml version="1.0" encoding="utf-8"?>
<ds:datastoreItem xmlns:ds="http://schemas.openxmlformats.org/officeDocument/2006/customXml" ds:itemID="{26A66DEB-53ED-4DAA-96E2-E1C3C3E54424}">
  <ds:schemaRefs/>
</ds:datastoreItem>
</file>

<file path=customXml/itemProps16.xml><?xml version="1.0" encoding="utf-8"?>
<ds:datastoreItem xmlns:ds="http://schemas.openxmlformats.org/officeDocument/2006/customXml" ds:itemID="{82B0406E-4C9F-45F3-B784-1183C8916375}">
  <ds:schemaRefs/>
</ds:datastoreItem>
</file>

<file path=customXml/itemProps17.xml><?xml version="1.0" encoding="utf-8"?>
<ds:datastoreItem xmlns:ds="http://schemas.openxmlformats.org/officeDocument/2006/customXml" ds:itemID="{5605D493-BB5A-4C63-86C6-C5CE3F7232F6}">
  <ds:schemaRefs/>
</ds:datastoreItem>
</file>

<file path=customXml/itemProps18.xml><?xml version="1.0" encoding="utf-8"?>
<ds:datastoreItem xmlns:ds="http://schemas.openxmlformats.org/officeDocument/2006/customXml" ds:itemID="{71C0265E-5593-4AC2-A86C-A6C9458964BF}">
  <ds:schemaRefs/>
</ds:datastoreItem>
</file>

<file path=customXml/itemProps19.xml><?xml version="1.0" encoding="utf-8"?>
<ds:datastoreItem xmlns:ds="http://schemas.openxmlformats.org/officeDocument/2006/customXml" ds:itemID="{A5D2EE44-3A8D-47B9-ADA8-D755D4F3D63C}">
  <ds:schemaRefs/>
</ds:datastoreItem>
</file>

<file path=customXml/itemProps2.xml><?xml version="1.0" encoding="utf-8"?>
<ds:datastoreItem xmlns:ds="http://schemas.openxmlformats.org/officeDocument/2006/customXml" ds:itemID="{F76F3C19-28D7-4013-9033-D094E4B9AD70}">
  <ds:schemaRefs>
    <ds:schemaRef ds:uri="5f7f23da-5c01-4203-a0f6-f31b6b68bdd3"/>
    <ds:schemaRef ds:uri="http://schemas.microsoft.com/office/2006/documentManagement/types"/>
    <ds:schemaRef ds:uri="http://purl.org/dc/terms/"/>
    <ds:schemaRef ds:uri="http://purl.org/dc/elements/1.1/"/>
    <ds:schemaRef ds:uri="e3b1dc44-0782-4e8a-93e3-54101813307a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0.xml><?xml version="1.0" encoding="utf-8"?>
<ds:datastoreItem xmlns:ds="http://schemas.openxmlformats.org/officeDocument/2006/customXml" ds:itemID="{806DB4F7-05E5-46EB-A3A8-D6C432A1ECB7}">
  <ds:schemaRefs/>
</ds:datastoreItem>
</file>

<file path=customXml/itemProps21.xml><?xml version="1.0" encoding="utf-8"?>
<ds:datastoreItem xmlns:ds="http://schemas.openxmlformats.org/officeDocument/2006/customXml" ds:itemID="{6B6FE061-F2D3-40CF-A52B-2835D6BF1BD4}">
  <ds:schemaRefs/>
</ds:datastoreItem>
</file>

<file path=customXml/itemProps22.xml><?xml version="1.0" encoding="utf-8"?>
<ds:datastoreItem xmlns:ds="http://schemas.openxmlformats.org/officeDocument/2006/customXml" ds:itemID="{E9830305-2AFF-4A79-B5E3-9FBEC1238BB7}">
  <ds:schemaRefs/>
</ds:datastoreItem>
</file>

<file path=customXml/itemProps23.xml><?xml version="1.0" encoding="utf-8"?>
<ds:datastoreItem xmlns:ds="http://schemas.openxmlformats.org/officeDocument/2006/customXml" ds:itemID="{EA38D36E-E86B-4166-9B0B-4388FFC8255E}">
  <ds:schemaRefs/>
</ds:datastoreItem>
</file>

<file path=customXml/itemProps24.xml><?xml version="1.0" encoding="utf-8"?>
<ds:datastoreItem xmlns:ds="http://schemas.openxmlformats.org/officeDocument/2006/customXml" ds:itemID="{01693B10-7620-45F1-B50A-91D444FF121A}">
  <ds:schemaRefs/>
</ds:datastoreItem>
</file>

<file path=customXml/itemProps25.xml><?xml version="1.0" encoding="utf-8"?>
<ds:datastoreItem xmlns:ds="http://schemas.openxmlformats.org/officeDocument/2006/customXml" ds:itemID="{D2F02B2D-AE44-4F49-AED6-0F5E436E6DED}">
  <ds:schemaRefs/>
</ds:datastoreItem>
</file>

<file path=customXml/itemProps26.xml><?xml version="1.0" encoding="utf-8"?>
<ds:datastoreItem xmlns:ds="http://schemas.openxmlformats.org/officeDocument/2006/customXml" ds:itemID="{794F2670-CD4A-4C89-A644-68B51AD0CE02}">
  <ds:schemaRefs/>
</ds:datastoreItem>
</file>

<file path=customXml/itemProps27.xml><?xml version="1.0" encoding="utf-8"?>
<ds:datastoreItem xmlns:ds="http://schemas.openxmlformats.org/officeDocument/2006/customXml" ds:itemID="{7954A70F-BF62-4967-AC70-A1DD0A23C836}">
  <ds:schemaRefs/>
</ds:datastoreItem>
</file>

<file path=customXml/itemProps28.xml><?xml version="1.0" encoding="utf-8"?>
<ds:datastoreItem xmlns:ds="http://schemas.openxmlformats.org/officeDocument/2006/customXml" ds:itemID="{C177CD42-C1A1-4F74-876D-03EF19C5B77F}">
  <ds:schemaRefs/>
</ds:datastoreItem>
</file>

<file path=customXml/itemProps29.xml><?xml version="1.0" encoding="utf-8"?>
<ds:datastoreItem xmlns:ds="http://schemas.openxmlformats.org/officeDocument/2006/customXml" ds:itemID="{3059C8A8-B630-4F88-ABD8-442BDE0A5C59}">
  <ds:schemaRefs/>
</ds:datastoreItem>
</file>

<file path=customXml/itemProps3.xml><?xml version="1.0" encoding="utf-8"?>
<ds:datastoreItem xmlns:ds="http://schemas.openxmlformats.org/officeDocument/2006/customXml" ds:itemID="{E3958112-8D5C-4F4D-BDAC-947EEEB83E14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F52F4FE2-0811-4EB5-B41A-3B107C80D323}">
  <ds:schemaRefs/>
</ds:datastoreItem>
</file>

<file path=customXml/itemProps31.xml><?xml version="1.0" encoding="utf-8"?>
<ds:datastoreItem xmlns:ds="http://schemas.openxmlformats.org/officeDocument/2006/customXml" ds:itemID="{30A052EB-FEEA-46E1-AE93-B71F4947ED08}">
  <ds:schemaRefs/>
</ds:datastoreItem>
</file>

<file path=customXml/itemProps4.xml><?xml version="1.0" encoding="utf-8"?>
<ds:datastoreItem xmlns:ds="http://schemas.openxmlformats.org/officeDocument/2006/customXml" ds:itemID="{93C6EEBB-C93A-4F87-A895-5CAC4620C6AA}">
  <ds:schemaRefs/>
</ds:datastoreItem>
</file>

<file path=customXml/itemProps5.xml><?xml version="1.0" encoding="utf-8"?>
<ds:datastoreItem xmlns:ds="http://schemas.openxmlformats.org/officeDocument/2006/customXml" ds:itemID="{16768CC5-A6F5-41EF-92C9-D59F9ABCB1CB}">
  <ds:schemaRefs/>
</ds:datastoreItem>
</file>

<file path=customXml/itemProps6.xml><?xml version="1.0" encoding="utf-8"?>
<ds:datastoreItem xmlns:ds="http://schemas.openxmlformats.org/officeDocument/2006/customXml" ds:itemID="{4FFD0C79-8965-4D3E-8267-A013A47B8C5D}">
  <ds:schemaRefs/>
</ds:datastoreItem>
</file>

<file path=customXml/itemProps7.xml><?xml version="1.0" encoding="utf-8"?>
<ds:datastoreItem xmlns:ds="http://schemas.openxmlformats.org/officeDocument/2006/customXml" ds:itemID="{AC9F2E7D-DB25-4C20-922B-BE6F005EC0F5}">
  <ds:schemaRefs/>
</ds:datastoreItem>
</file>

<file path=customXml/itemProps8.xml><?xml version="1.0" encoding="utf-8"?>
<ds:datastoreItem xmlns:ds="http://schemas.openxmlformats.org/officeDocument/2006/customXml" ds:itemID="{A0525392-CFD4-4831-B25B-F216CD3F77FA}">
  <ds:schemaRefs/>
</ds:datastoreItem>
</file>

<file path=customXml/itemProps9.xml><?xml version="1.0" encoding="utf-8"?>
<ds:datastoreItem xmlns:ds="http://schemas.openxmlformats.org/officeDocument/2006/customXml" ds:itemID="{EDEDCBCE-B902-45C7-9607-021A08EB92D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2590</Words>
  <Application>Microsoft Office PowerPoint</Application>
  <PresentationFormat>Custom</PresentationFormat>
  <Paragraphs>400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Segoe UI</vt:lpstr>
      <vt:lpstr>Tahoma</vt:lpstr>
      <vt:lpstr>Wingdings</vt:lpstr>
      <vt:lpstr>ZF AG</vt:lpstr>
      <vt:lpstr>Requirements Engineering</vt:lpstr>
      <vt:lpstr>Agenda</vt:lpstr>
      <vt:lpstr>Requirements Engineering </vt:lpstr>
      <vt:lpstr>Causes and Symptoms of Inadequate RE</vt:lpstr>
      <vt:lpstr>The Necessary Capabilities of a Requirement Engineer</vt:lpstr>
      <vt:lpstr> Requirements Elicitation</vt:lpstr>
      <vt:lpstr>Requirements Elicitation Techniques Obtain requirements from requirement sources (people, processes, systems in operation, documents, events) using a combination of techniques </vt:lpstr>
      <vt:lpstr> Requirements Documentation</vt:lpstr>
      <vt:lpstr>Constructing Requirements using a Template</vt:lpstr>
      <vt:lpstr>PowerPoint Presentation</vt:lpstr>
      <vt:lpstr>Example 1 - Atomic</vt:lpstr>
      <vt:lpstr>Example 2 - Concise</vt:lpstr>
      <vt:lpstr>Example 3 - Correct</vt:lpstr>
      <vt:lpstr>Example 4 - Complete</vt:lpstr>
      <vt:lpstr>Example 5 - Consistent</vt:lpstr>
      <vt:lpstr>Example 6 - Unambiguous</vt:lpstr>
      <vt:lpstr>Example 7 - Testable</vt:lpstr>
      <vt:lpstr>Example 8 - Realizable</vt:lpstr>
      <vt:lpstr> Requirements Validation</vt:lpstr>
      <vt:lpstr>Requirements Validation (checking)</vt:lpstr>
      <vt:lpstr> Requirements Negotiation</vt:lpstr>
      <vt:lpstr>Requirements Negotiation</vt:lpstr>
      <vt:lpstr> Requirements Management</vt:lpstr>
      <vt:lpstr>Requirements Management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LDE status</dc:title>
  <dc:creator>Muppidathi Selvaraj HDR DIIED1</dc:creator>
  <cp:keywords>Internal</cp:keywords>
  <cp:lastModifiedBy>Bora Jaysree HDR</cp:lastModifiedBy>
  <cp:revision>225</cp:revision>
  <dcterms:created xsi:type="dcterms:W3CDTF">2021-04-29T23:58:13Z</dcterms:created>
  <dcterms:modified xsi:type="dcterms:W3CDTF">2021-05-19T06:06:18Z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0x010100C0404971BCDAC94DBD280CF955B5993E</vt:lpwstr>
  </property>
  <property fmtid="{D5CDD505-2E9C-101B-9397-08002B2CF9AE}" pid="3" name="Klassifizierung">
    <vt:lpwstr>Internal</vt:lpwstr>
  </property>
  <property fmtid="{D5CDD505-2E9C-101B-9397-08002B2CF9AE}" pid="4" name="Klassifizierungs-Id">
    <vt:lpwstr>1030</vt:lpwstr>
  </property>
  <property fmtid="{D5CDD505-2E9C-101B-9397-08002B2CF9AE}" pid="5" name="Klassifizierungs-Datum">
    <vt:lpwstr>04/30/2021 05:43:10</vt:lpwstr>
  </property>
  <property fmtid="{D5CDD505-2E9C-101B-9397-08002B2CF9AE}" pid="6" name="NovaPath-SeverityName">
    <vt:lpwstr>Undefined</vt:lpwstr>
  </property>
  <property fmtid="{D5CDD505-2E9C-101B-9397-08002B2CF9AE}" pid="7" name="NovaPath-SeverityLevel">
    <vt:lpwstr>0</vt:lpwstr>
  </property>
  <property fmtid="{D5CDD505-2E9C-101B-9397-08002B2CF9AE}" pid="8" name="Dokumenten-ID">
    <vt:lpwstr>H098EMNB1714XO7XNCP5EHKT3A</vt:lpwstr>
  </property>
  <property fmtid="{D5CDD505-2E9C-101B-9397-08002B2CF9AE}" pid="9" name="NovaPath-Version">
    <vt:lpwstr>5.0.4.13646</vt:lpwstr>
  </property>
</Properties>
</file>