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50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7">
          <p15:clr>
            <a:srgbClr val="A4A3A4"/>
          </p15:clr>
        </p15:guide>
        <p15:guide id="2" orient="horz" pos="553">
          <p15:clr>
            <a:srgbClr val="A4A3A4"/>
          </p15:clr>
        </p15:guide>
        <p15:guide id="3" orient="horz" pos="1801">
          <p15:clr>
            <a:srgbClr val="A4A3A4"/>
          </p15:clr>
        </p15:guide>
        <p15:guide id="4" orient="horz" pos="2935">
          <p15:clr>
            <a:srgbClr val="A4A3A4"/>
          </p15:clr>
        </p15:guide>
        <p15:guide id="5" pos="2940">
          <p15:clr>
            <a:srgbClr val="A4A3A4"/>
          </p15:clr>
        </p15:guide>
        <p15:guide id="6" pos="2832">
          <p15:clr>
            <a:srgbClr val="A4A3A4"/>
          </p15:clr>
        </p15:guide>
        <p15:guide id="7" pos="5538">
          <p15:clr>
            <a:srgbClr val="A4A3A4"/>
          </p15:clr>
        </p15:guide>
        <p15:guide id="8" pos="2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E7"/>
    <a:srgbClr val="7FD5F3"/>
    <a:srgbClr val="BFEAF9"/>
    <a:srgbClr val="1179BF"/>
    <a:srgbClr val="81BCDF"/>
    <a:srgbClr val="004D7A"/>
    <a:srgbClr val="7FA5BC"/>
    <a:srgbClr val="DD0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60"/>
  </p:normalViewPr>
  <p:slideViewPr>
    <p:cSldViewPr snapToGrid="0" snapToObjects="1">
      <p:cViewPr varScale="1">
        <p:scale>
          <a:sx n="204" d="100"/>
          <a:sy n="204" d="100"/>
        </p:scale>
        <p:origin x="462" y="168"/>
      </p:cViewPr>
      <p:guideLst>
        <p:guide orient="horz" pos="1687"/>
        <p:guide orient="horz" pos="553"/>
        <p:guide orient="horz" pos="1801"/>
        <p:guide orient="horz" pos="2935"/>
        <p:guide pos="2940"/>
        <p:guide pos="2832"/>
        <p:guide pos="5538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eger Martin FRD DISS2" userId="8e9fbc63-6048-47b4-b98d-6239ad7b733a" providerId="ADAL" clId="{C33C0C77-66DC-49D9-99EF-B738391E590C}"/>
    <pc:docChg chg="undo custSel addSld modSld modMainMaster">
      <pc:chgData name="Jaeger Martin FRD DISS2" userId="8e9fbc63-6048-47b4-b98d-6239ad7b733a" providerId="ADAL" clId="{C33C0C77-66DC-49D9-99EF-B738391E590C}" dt="2021-08-18T09:21:56.644" v="4259"/>
      <pc:docMkLst>
        <pc:docMk/>
      </pc:docMkLst>
      <pc:sldChg chg="addSp delSp modSp mod">
        <pc:chgData name="Jaeger Martin FRD DISS2" userId="8e9fbc63-6048-47b4-b98d-6239ad7b733a" providerId="ADAL" clId="{C33C0C77-66DC-49D9-99EF-B738391E590C}" dt="2021-08-17T15:04:51.512" v="2732" actId="1038"/>
        <pc:sldMkLst>
          <pc:docMk/>
          <pc:sldMk cId="292599419" sldId="257"/>
        </pc:sldMkLst>
        <pc:spChg chg="mod">
          <ac:chgData name="Jaeger Martin FRD DISS2" userId="8e9fbc63-6048-47b4-b98d-6239ad7b733a" providerId="ADAL" clId="{C33C0C77-66DC-49D9-99EF-B738391E590C}" dt="2021-08-17T12:57:46.514" v="28" actId="20577"/>
          <ac:spMkLst>
            <pc:docMk/>
            <pc:sldMk cId="292599419" sldId="257"/>
            <ac:spMk id="2" creationId="{F8C9C2FD-857E-43A5-8F2F-51D03AB8A966}"/>
          </ac:spMkLst>
        </pc:spChg>
        <pc:spChg chg="mod">
          <ac:chgData name="Jaeger Martin FRD DISS2" userId="8e9fbc63-6048-47b4-b98d-6239ad7b733a" providerId="ADAL" clId="{C33C0C77-66DC-49D9-99EF-B738391E590C}" dt="2021-08-17T15:04:38.457" v="2714" actId="20577"/>
          <ac:spMkLst>
            <pc:docMk/>
            <pc:sldMk cId="292599419" sldId="257"/>
            <ac:spMk id="3" creationId="{AE7A9D5C-242A-40E4-8C20-C09D31553F9A}"/>
          </ac:spMkLst>
        </pc:spChg>
        <pc:spChg chg="add del mod">
          <ac:chgData name="Jaeger Martin FRD DISS2" userId="8e9fbc63-6048-47b4-b98d-6239ad7b733a" providerId="ADAL" clId="{C33C0C77-66DC-49D9-99EF-B738391E590C}" dt="2021-08-17T13:31:05.987" v="744" actId="21"/>
          <ac:spMkLst>
            <pc:docMk/>
            <pc:sldMk cId="292599419" sldId="257"/>
            <ac:spMk id="7" creationId="{6D5397F0-6661-4ECE-9345-B73F66CA1914}"/>
          </ac:spMkLst>
        </pc:spChg>
        <pc:spChg chg="add mod">
          <ac:chgData name="Jaeger Martin FRD DISS2" userId="8e9fbc63-6048-47b4-b98d-6239ad7b733a" providerId="ADAL" clId="{C33C0C77-66DC-49D9-99EF-B738391E590C}" dt="2021-08-17T15:01:55.716" v="2611"/>
          <ac:spMkLst>
            <pc:docMk/>
            <pc:sldMk cId="292599419" sldId="257"/>
            <ac:spMk id="8" creationId="{7B3BA5B3-5AA2-4D87-9195-473B71B359A5}"/>
          </ac:spMkLst>
        </pc:spChg>
        <pc:spChg chg="add mod">
          <ac:chgData name="Jaeger Martin FRD DISS2" userId="8e9fbc63-6048-47b4-b98d-6239ad7b733a" providerId="ADAL" clId="{C33C0C77-66DC-49D9-99EF-B738391E590C}" dt="2021-08-17T15:01:55.716" v="2611"/>
          <ac:spMkLst>
            <pc:docMk/>
            <pc:sldMk cId="292599419" sldId="257"/>
            <ac:spMk id="9" creationId="{5FDDD8A4-C3ED-4116-891E-16F5A28A24A3}"/>
          </ac:spMkLst>
        </pc:spChg>
        <pc:spChg chg="add del mod">
          <ac:chgData name="Jaeger Martin FRD DISS2" userId="8e9fbc63-6048-47b4-b98d-6239ad7b733a" providerId="ADAL" clId="{C33C0C77-66DC-49D9-99EF-B738391E590C}" dt="2021-08-17T13:31:05.987" v="744" actId="21"/>
          <ac:spMkLst>
            <pc:docMk/>
            <pc:sldMk cId="292599419" sldId="257"/>
            <ac:spMk id="9" creationId="{81941FE1-0B3C-46FA-AE86-4048895C6869}"/>
          </ac:spMkLst>
        </pc:spChg>
        <pc:spChg chg="add mod">
          <ac:chgData name="Jaeger Martin FRD DISS2" userId="8e9fbc63-6048-47b4-b98d-6239ad7b733a" providerId="ADAL" clId="{C33C0C77-66DC-49D9-99EF-B738391E590C}" dt="2021-08-17T15:01:55.716" v="2611"/>
          <ac:spMkLst>
            <pc:docMk/>
            <pc:sldMk cId="292599419" sldId="257"/>
            <ac:spMk id="11" creationId="{058EA142-9221-436D-8396-40249DCBE071}"/>
          </ac:spMkLst>
        </pc:spChg>
        <pc:spChg chg="add del mod">
          <ac:chgData name="Jaeger Martin FRD DISS2" userId="8e9fbc63-6048-47b4-b98d-6239ad7b733a" providerId="ADAL" clId="{C33C0C77-66DC-49D9-99EF-B738391E590C}" dt="2021-08-17T13:31:05.987" v="744" actId="21"/>
          <ac:spMkLst>
            <pc:docMk/>
            <pc:sldMk cId="292599419" sldId="257"/>
            <ac:spMk id="12" creationId="{77D41C27-B063-4D27-8647-1B78270BA2F5}"/>
          </ac:spMkLst>
        </pc:spChg>
        <pc:spChg chg="add del mod">
          <ac:chgData name="Jaeger Martin FRD DISS2" userId="8e9fbc63-6048-47b4-b98d-6239ad7b733a" providerId="ADAL" clId="{C33C0C77-66DC-49D9-99EF-B738391E590C}" dt="2021-08-17T13:31:05.987" v="744" actId="21"/>
          <ac:spMkLst>
            <pc:docMk/>
            <pc:sldMk cId="292599419" sldId="257"/>
            <ac:spMk id="13" creationId="{BE3C6025-7FC3-405D-AF72-9693B548AB2C}"/>
          </ac:spMkLst>
        </pc:spChg>
        <pc:spChg chg="add del mod">
          <ac:chgData name="Jaeger Martin FRD DISS2" userId="8e9fbc63-6048-47b4-b98d-6239ad7b733a" providerId="ADAL" clId="{C33C0C77-66DC-49D9-99EF-B738391E590C}" dt="2021-08-17T13:31:05.987" v="744" actId="21"/>
          <ac:spMkLst>
            <pc:docMk/>
            <pc:sldMk cId="292599419" sldId="257"/>
            <ac:spMk id="14" creationId="{34FFD648-9ADC-4736-A374-BBB6DA0A6A9D}"/>
          </ac:spMkLst>
        </pc:spChg>
        <pc:spChg chg="add del mod">
          <ac:chgData name="Jaeger Martin FRD DISS2" userId="8e9fbc63-6048-47b4-b98d-6239ad7b733a" providerId="ADAL" clId="{C33C0C77-66DC-49D9-99EF-B738391E590C}" dt="2021-08-17T13:31:05.987" v="744" actId="21"/>
          <ac:spMkLst>
            <pc:docMk/>
            <pc:sldMk cId="292599419" sldId="257"/>
            <ac:spMk id="15" creationId="{875829F7-C779-41B1-9588-9C9C06CE9CEC}"/>
          </ac:spMkLst>
        </pc:spChg>
        <pc:spChg chg="add del mod">
          <ac:chgData name="Jaeger Martin FRD DISS2" userId="8e9fbc63-6048-47b4-b98d-6239ad7b733a" providerId="ADAL" clId="{C33C0C77-66DC-49D9-99EF-B738391E590C}" dt="2021-08-17T13:31:05.987" v="744" actId="21"/>
          <ac:spMkLst>
            <pc:docMk/>
            <pc:sldMk cId="292599419" sldId="257"/>
            <ac:spMk id="20" creationId="{761F0CBD-1E94-439C-839C-890C58283578}"/>
          </ac:spMkLst>
        </pc:spChg>
        <pc:spChg chg="add del mod">
          <ac:chgData name="Jaeger Martin FRD DISS2" userId="8e9fbc63-6048-47b4-b98d-6239ad7b733a" providerId="ADAL" clId="{C33C0C77-66DC-49D9-99EF-B738391E590C}" dt="2021-08-17T13:31:05.987" v="744" actId="21"/>
          <ac:spMkLst>
            <pc:docMk/>
            <pc:sldMk cId="292599419" sldId="257"/>
            <ac:spMk id="23" creationId="{78CE4684-2CC1-4AF9-BB4A-6452F301F092}"/>
          </ac:spMkLst>
        </pc:spChg>
        <pc:spChg chg="add del mod">
          <ac:chgData name="Jaeger Martin FRD DISS2" userId="8e9fbc63-6048-47b4-b98d-6239ad7b733a" providerId="ADAL" clId="{C33C0C77-66DC-49D9-99EF-B738391E590C}" dt="2021-08-17T13:31:05.987" v="744" actId="21"/>
          <ac:spMkLst>
            <pc:docMk/>
            <pc:sldMk cId="292599419" sldId="257"/>
            <ac:spMk id="24" creationId="{CE743069-B23B-47FA-93E3-A4186D1AEA24}"/>
          </ac:spMkLst>
        </pc:spChg>
        <pc:spChg chg="add del mod">
          <ac:chgData name="Jaeger Martin FRD DISS2" userId="8e9fbc63-6048-47b4-b98d-6239ad7b733a" providerId="ADAL" clId="{C33C0C77-66DC-49D9-99EF-B738391E590C}" dt="2021-08-17T13:31:05.987" v="744" actId="21"/>
          <ac:spMkLst>
            <pc:docMk/>
            <pc:sldMk cId="292599419" sldId="257"/>
            <ac:spMk id="25" creationId="{411E6EC9-FB40-49EC-BC78-909902E51947}"/>
          </ac:spMkLst>
        </pc:spChg>
        <pc:spChg chg="add del mod">
          <ac:chgData name="Jaeger Martin FRD DISS2" userId="8e9fbc63-6048-47b4-b98d-6239ad7b733a" providerId="ADAL" clId="{C33C0C77-66DC-49D9-99EF-B738391E590C}" dt="2021-08-17T13:31:05.987" v="744" actId="21"/>
          <ac:spMkLst>
            <pc:docMk/>
            <pc:sldMk cId="292599419" sldId="257"/>
            <ac:spMk id="26" creationId="{3E989053-0D08-4E6B-BD55-41F2E146894C}"/>
          </ac:spMkLst>
        </pc:spChg>
        <pc:spChg chg="add del mod">
          <ac:chgData name="Jaeger Martin FRD DISS2" userId="8e9fbc63-6048-47b4-b98d-6239ad7b733a" providerId="ADAL" clId="{C33C0C77-66DC-49D9-99EF-B738391E590C}" dt="2021-08-17T13:30:22.378" v="691"/>
          <ac:spMkLst>
            <pc:docMk/>
            <pc:sldMk cId="292599419" sldId="257"/>
            <ac:spMk id="27" creationId="{8EE2F719-83B6-4799-B4AE-C11C079E3ACC}"/>
          </ac:spMkLst>
        </pc:spChg>
        <pc:spChg chg="add del mod">
          <ac:chgData name="Jaeger Martin FRD DISS2" userId="8e9fbc63-6048-47b4-b98d-6239ad7b733a" providerId="ADAL" clId="{C33C0C77-66DC-49D9-99EF-B738391E590C}" dt="2021-08-17T13:31:05.987" v="744" actId="21"/>
          <ac:spMkLst>
            <pc:docMk/>
            <pc:sldMk cId="292599419" sldId="257"/>
            <ac:spMk id="28" creationId="{3C03E908-BC0E-4F5C-9DED-692849DF3AAE}"/>
          </ac:spMkLst>
        </pc:spChg>
        <pc:spChg chg="add del mod">
          <ac:chgData name="Jaeger Martin FRD DISS2" userId="8e9fbc63-6048-47b4-b98d-6239ad7b733a" providerId="ADAL" clId="{C33C0C77-66DC-49D9-99EF-B738391E590C}" dt="2021-08-17T15:03:08.238" v="2636" actId="478"/>
          <ac:spMkLst>
            <pc:docMk/>
            <pc:sldMk cId="292599419" sldId="257"/>
            <ac:spMk id="29" creationId="{ED0FC02C-9AF5-45C6-9C18-38DDF6EE545D}"/>
          </ac:spMkLst>
        </pc:spChg>
        <pc:picChg chg="add del mod ord">
          <ac:chgData name="Jaeger Martin FRD DISS2" userId="8e9fbc63-6048-47b4-b98d-6239ad7b733a" providerId="ADAL" clId="{C33C0C77-66DC-49D9-99EF-B738391E590C}" dt="2021-08-17T13:31:05.987" v="744" actId="21"/>
          <ac:picMkLst>
            <pc:docMk/>
            <pc:sldMk cId="292599419" sldId="257"/>
            <ac:picMk id="6" creationId="{A0260124-FFAA-4E37-B26E-13198B28390F}"/>
          </ac:picMkLst>
        </pc:picChg>
        <pc:picChg chg="add mod">
          <ac:chgData name="Jaeger Martin FRD DISS2" userId="8e9fbc63-6048-47b4-b98d-6239ad7b733a" providerId="ADAL" clId="{C33C0C77-66DC-49D9-99EF-B738391E590C}" dt="2021-08-17T15:01:55.716" v="2611"/>
          <ac:picMkLst>
            <pc:docMk/>
            <pc:sldMk cId="292599419" sldId="257"/>
            <ac:picMk id="7" creationId="{6E99B96B-FB09-4717-9306-2CD0CFC7736D}"/>
          </ac:picMkLst>
        </pc:picChg>
        <pc:picChg chg="add del mod">
          <ac:chgData name="Jaeger Martin FRD DISS2" userId="8e9fbc63-6048-47b4-b98d-6239ad7b733a" providerId="ADAL" clId="{C33C0C77-66DC-49D9-99EF-B738391E590C}" dt="2021-08-17T13:31:05.987" v="744" actId="21"/>
          <ac:picMkLst>
            <pc:docMk/>
            <pc:sldMk cId="292599419" sldId="257"/>
            <ac:picMk id="8" creationId="{F8CDF9F0-35AC-4633-99FC-CC498F355B9E}"/>
          </ac:picMkLst>
        </pc:picChg>
        <pc:picChg chg="add mod">
          <ac:chgData name="Jaeger Martin FRD DISS2" userId="8e9fbc63-6048-47b4-b98d-6239ad7b733a" providerId="ADAL" clId="{C33C0C77-66DC-49D9-99EF-B738391E590C}" dt="2021-08-17T15:01:55.716" v="2611"/>
          <ac:picMkLst>
            <pc:docMk/>
            <pc:sldMk cId="292599419" sldId="257"/>
            <ac:picMk id="10" creationId="{FCD0F2DF-2DE6-4DE8-8C6F-2938EC71E8B5}"/>
          </ac:picMkLst>
        </pc:picChg>
        <pc:picChg chg="add del mod">
          <ac:chgData name="Jaeger Martin FRD DISS2" userId="8e9fbc63-6048-47b4-b98d-6239ad7b733a" providerId="ADAL" clId="{C33C0C77-66DC-49D9-99EF-B738391E590C}" dt="2021-08-17T13:05:44.325" v="348" actId="478"/>
          <ac:picMkLst>
            <pc:docMk/>
            <pc:sldMk cId="292599419" sldId="257"/>
            <ac:picMk id="11" creationId="{BE8E4541-AF43-4A7D-9E20-F90C3CBBA946}"/>
          </ac:picMkLst>
        </pc:picChg>
        <pc:picChg chg="add mod">
          <ac:chgData name="Jaeger Martin FRD DISS2" userId="8e9fbc63-6048-47b4-b98d-6239ad7b733a" providerId="ADAL" clId="{C33C0C77-66DC-49D9-99EF-B738391E590C}" dt="2021-08-17T15:04:47.001" v="2726" actId="1036"/>
          <ac:picMkLst>
            <pc:docMk/>
            <pc:sldMk cId="292599419" sldId="257"/>
            <ac:picMk id="12" creationId="{6E8B46B0-4F4A-4CF8-A5E2-97A6BD0E2B27}"/>
          </ac:picMkLst>
        </pc:picChg>
        <pc:picChg chg="add mod">
          <ac:chgData name="Jaeger Martin FRD DISS2" userId="8e9fbc63-6048-47b4-b98d-6239ad7b733a" providerId="ADAL" clId="{C33C0C77-66DC-49D9-99EF-B738391E590C}" dt="2021-08-17T15:04:51.512" v="2732" actId="1038"/>
          <ac:picMkLst>
            <pc:docMk/>
            <pc:sldMk cId="292599419" sldId="257"/>
            <ac:picMk id="13" creationId="{34F3FB39-E35D-49DE-B048-5B436153C86E}"/>
          </ac:picMkLst>
        </pc:picChg>
        <pc:picChg chg="add del mod">
          <ac:chgData name="Jaeger Martin FRD DISS2" userId="8e9fbc63-6048-47b4-b98d-6239ad7b733a" providerId="ADAL" clId="{C33C0C77-66DC-49D9-99EF-B738391E590C}" dt="2021-08-17T13:31:05.987" v="744" actId="21"/>
          <ac:picMkLst>
            <pc:docMk/>
            <pc:sldMk cId="292599419" sldId="257"/>
            <ac:picMk id="17" creationId="{F99677A5-A551-4D58-9657-0797663C2671}"/>
          </ac:picMkLst>
        </pc:picChg>
        <pc:picChg chg="add del mod">
          <ac:chgData name="Jaeger Martin FRD DISS2" userId="8e9fbc63-6048-47b4-b98d-6239ad7b733a" providerId="ADAL" clId="{C33C0C77-66DC-49D9-99EF-B738391E590C}" dt="2021-08-17T13:29:21.551" v="605"/>
          <ac:picMkLst>
            <pc:docMk/>
            <pc:sldMk cId="292599419" sldId="257"/>
            <ac:picMk id="22" creationId="{B73984C7-F6EB-49A4-9101-B29666C8459D}"/>
          </ac:picMkLst>
        </pc:picChg>
        <pc:picChg chg="add del mod">
          <ac:chgData name="Jaeger Martin FRD DISS2" userId="8e9fbc63-6048-47b4-b98d-6239ad7b733a" providerId="ADAL" clId="{C33C0C77-66DC-49D9-99EF-B738391E590C}" dt="2021-08-17T13:31:05.987" v="744" actId="21"/>
          <ac:picMkLst>
            <pc:docMk/>
            <pc:sldMk cId="292599419" sldId="257"/>
            <ac:picMk id="1026" creationId="{82881482-2DE8-4D28-8686-BC8D0F890F39}"/>
          </ac:picMkLst>
        </pc:picChg>
        <pc:cxnChg chg="add del mod">
          <ac:chgData name="Jaeger Martin FRD DISS2" userId="8e9fbc63-6048-47b4-b98d-6239ad7b733a" providerId="ADAL" clId="{C33C0C77-66DC-49D9-99EF-B738391E590C}" dt="2021-08-17T13:28:56.861" v="579" actId="478"/>
          <ac:cxnSpMkLst>
            <pc:docMk/>
            <pc:sldMk cId="292599419" sldId="257"/>
            <ac:cxnSpMk id="18" creationId="{3B740887-3E32-4345-B3E5-6C0F3B271430}"/>
          </ac:cxnSpMkLst>
        </pc:cxnChg>
      </pc:sldChg>
      <pc:sldChg chg="addSp delSp modSp new mod">
        <pc:chgData name="Jaeger Martin FRD DISS2" userId="8e9fbc63-6048-47b4-b98d-6239ad7b733a" providerId="ADAL" clId="{C33C0C77-66DC-49D9-99EF-B738391E590C}" dt="2021-08-18T07:29:28.807" v="4132" actId="5793"/>
        <pc:sldMkLst>
          <pc:docMk/>
          <pc:sldMk cId="1281749492" sldId="258"/>
        </pc:sldMkLst>
        <pc:spChg chg="mod">
          <ac:chgData name="Jaeger Martin FRD DISS2" userId="8e9fbc63-6048-47b4-b98d-6239ad7b733a" providerId="ADAL" clId="{C33C0C77-66DC-49D9-99EF-B738391E590C}" dt="2021-08-17T14:12:17.809" v="1204" actId="1076"/>
          <ac:spMkLst>
            <pc:docMk/>
            <pc:sldMk cId="1281749492" sldId="258"/>
            <ac:spMk id="2" creationId="{1A7AC975-7095-4BE5-9006-68165A154C8C}"/>
          </ac:spMkLst>
        </pc:spChg>
        <pc:spChg chg="add mod">
          <ac:chgData name="Jaeger Martin FRD DISS2" userId="8e9fbc63-6048-47b4-b98d-6239ad7b733a" providerId="ADAL" clId="{C33C0C77-66DC-49D9-99EF-B738391E590C}" dt="2021-08-17T14:58:08.342" v="2467" actId="1076"/>
          <ac:spMkLst>
            <pc:docMk/>
            <pc:sldMk cId="1281749492" sldId="258"/>
            <ac:spMk id="3" creationId="{5FDDD8A4-C3ED-4116-891E-16F5A28A24A3}"/>
          </ac:spMkLst>
        </pc:spChg>
        <pc:spChg chg="del">
          <ac:chgData name="Jaeger Martin FRD DISS2" userId="8e9fbc63-6048-47b4-b98d-6239ad7b733a" providerId="ADAL" clId="{C33C0C77-66DC-49D9-99EF-B738391E590C}" dt="2021-08-17T13:31:10.110" v="745" actId="478"/>
          <ac:spMkLst>
            <pc:docMk/>
            <pc:sldMk cId="1281749492" sldId="258"/>
            <ac:spMk id="3" creationId="{DC304EFA-B707-481E-A043-BFBB88667CC7}"/>
          </ac:spMkLst>
        </pc:spChg>
        <pc:spChg chg="add mod">
          <ac:chgData name="Jaeger Martin FRD DISS2" userId="8e9fbc63-6048-47b4-b98d-6239ad7b733a" providerId="ADAL" clId="{C33C0C77-66DC-49D9-99EF-B738391E590C}" dt="2021-08-17T14:13:15.917" v="1216" actId="1076"/>
          <ac:spMkLst>
            <pc:docMk/>
            <pc:sldMk cId="1281749492" sldId="258"/>
            <ac:spMk id="6" creationId="{43ED5B83-4891-42C8-B0F0-669E0A6A9050}"/>
          </ac:spMkLst>
        </pc:spChg>
        <pc:spChg chg="add del mod">
          <ac:chgData name="Jaeger Martin FRD DISS2" userId="8e9fbc63-6048-47b4-b98d-6239ad7b733a" providerId="ADAL" clId="{C33C0C77-66DC-49D9-99EF-B738391E590C}" dt="2021-08-17T13:36:45.808" v="868" actId="478"/>
          <ac:spMkLst>
            <pc:docMk/>
            <pc:sldMk cId="1281749492" sldId="258"/>
            <ac:spMk id="8" creationId="{DF49E260-966F-4220-A229-8D0847B428AD}"/>
          </ac:spMkLst>
        </pc:spChg>
        <pc:spChg chg="add mod">
          <ac:chgData name="Jaeger Martin FRD DISS2" userId="8e9fbc63-6048-47b4-b98d-6239ad7b733a" providerId="ADAL" clId="{C33C0C77-66DC-49D9-99EF-B738391E590C}" dt="2021-08-17T14:12:53.472" v="1210" actId="404"/>
          <ac:spMkLst>
            <pc:docMk/>
            <pc:sldMk cId="1281749492" sldId="258"/>
            <ac:spMk id="10" creationId="{2098F487-69CC-4C55-B088-2D46684B65F7}"/>
          </ac:spMkLst>
        </pc:spChg>
        <pc:spChg chg="add mod">
          <ac:chgData name="Jaeger Martin FRD DISS2" userId="8e9fbc63-6048-47b4-b98d-6239ad7b733a" providerId="ADAL" clId="{C33C0C77-66DC-49D9-99EF-B738391E590C}" dt="2021-08-17T14:59:36.517" v="2488" actId="14100"/>
          <ac:spMkLst>
            <pc:docMk/>
            <pc:sldMk cId="1281749492" sldId="258"/>
            <ac:spMk id="12" creationId="{7B3BA5B3-5AA2-4D87-9195-473B71B359A5}"/>
          </ac:spMkLst>
        </pc:spChg>
        <pc:spChg chg="add del mod">
          <ac:chgData name="Jaeger Martin FRD DISS2" userId="8e9fbc63-6048-47b4-b98d-6239ad7b733a" providerId="ADAL" clId="{C33C0C77-66DC-49D9-99EF-B738391E590C}" dt="2021-08-17T15:00:09.473" v="2506" actId="1035"/>
          <ac:spMkLst>
            <pc:docMk/>
            <pc:sldMk cId="1281749492" sldId="258"/>
            <ac:spMk id="13" creationId="{E50D7EDA-8F6D-4D44-BEC6-90921ED783B9}"/>
          </ac:spMkLst>
        </pc:spChg>
        <pc:spChg chg="add mod">
          <ac:chgData name="Jaeger Martin FRD DISS2" userId="8e9fbc63-6048-47b4-b98d-6239ad7b733a" providerId="ADAL" clId="{C33C0C77-66DC-49D9-99EF-B738391E590C}" dt="2021-08-17T14:13:08.669" v="1214" actId="1076"/>
          <ac:spMkLst>
            <pc:docMk/>
            <pc:sldMk cId="1281749492" sldId="258"/>
            <ac:spMk id="14" creationId="{48128C4C-4469-4046-8E08-F33C51D9F934}"/>
          </ac:spMkLst>
        </pc:spChg>
        <pc:spChg chg="add mod">
          <ac:chgData name="Jaeger Martin FRD DISS2" userId="8e9fbc63-6048-47b4-b98d-6239ad7b733a" providerId="ADAL" clId="{C33C0C77-66DC-49D9-99EF-B738391E590C}" dt="2021-08-17T13:33:13.893" v="804" actId="404"/>
          <ac:spMkLst>
            <pc:docMk/>
            <pc:sldMk cId="1281749492" sldId="258"/>
            <ac:spMk id="16" creationId="{0B92F67E-FB9B-430F-A3D4-3E8B9B713720}"/>
          </ac:spMkLst>
        </pc:spChg>
        <pc:spChg chg="add mod">
          <ac:chgData name="Jaeger Martin FRD DISS2" userId="8e9fbc63-6048-47b4-b98d-6239ad7b733a" providerId="ADAL" clId="{C33C0C77-66DC-49D9-99EF-B738391E590C}" dt="2021-08-17T14:10:40.848" v="1111" actId="20577"/>
          <ac:spMkLst>
            <pc:docMk/>
            <pc:sldMk cId="1281749492" sldId="258"/>
            <ac:spMk id="17" creationId="{0E0FD0FA-2F38-49C4-9D35-B2892BF7011D}"/>
          </ac:spMkLst>
        </pc:spChg>
        <pc:spChg chg="add mod">
          <ac:chgData name="Jaeger Martin FRD DISS2" userId="8e9fbc63-6048-47b4-b98d-6239ad7b733a" providerId="ADAL" clId="{C33C0C77-66DC-49D9-99EF-B738391E590C}" dt="2021-08-18T07:28:39.333" v="4128" actId="20577"/>
          <ac:spMkLst>
            <pc:docMk/>
            <pc:sldMk cId="1281749492" sldId="258"/>
            <ac:spMk id="18" creationId="{2BBA1867-603F-42F3-BE23-54DE6FB6E23D}"/>
          </ac:spMkLst>
        </pc:spChg>
        <pc:spChg chg="add mod">
          <ac:chgData name="Jaeger Martin FRD DISS2" userId="8e9fbc63-6048-47b4-b98d-6239ad7b733a" providerId="ADAL" clId="{C33C0C77-66DC-49D9-99EF-B738391E590C}" dt="2021-08-17T13:33:13.893" v="804" actId="404"/>
          <ac:spMkLst>
            <pc:docMk/>
            <pc:sldMk cId="1281749492" sldId="258"/>
            <ac:spMk id="19" creationId="{818A613A-777F-41EE-AB1E-2698FC149FBF}"/>
          </ac:spMkLst>
        </pc:spChg>
        <pc:spChg chg="add mod">
          <ac:chgData name="Jaeger Martin FRD DISS2" userId="8e9fbc63-6048-47b4-b98d-6239ad7b733a" providerId="ADAL" clId="{C33C0C77-66DC-49D9-99EF-B738391E590C}" dt="2021-08-17T13:33:13.893" v="804" actId="404"/>
          <ac:spMkLst>
            <pc:docMk/>
            <pc:sldMk cId="1281749492" sldId="258"/>
            <ac:spMk id="20" creationId="{D0916D9C-3ABA-4757-A3B0-8C89873A3DB2}"/>
          </ac:spMkLst>
        </pc:spChg>
        <pc:spChg chg="add mod">
          <ac:chgData name="Jaeger Martin FRD DISS2" userId="8e9fbc63-6048-47b4-b98d-6239ad7b733a" providerId="ADAL" clId="{C33C0C77-66DC-49D9-99EF-B738391E590C}" dt="2021-08-17T13:33:13.893" v="804" actId="404"/>
          <ac:spMkLst>
            <pc:docMk/>
            <pc:sldMk cId="1281749492" sldId="258"/>
            <ac:spMk id="21" creationId="{0A27C581-6A2A-473F-B126-50A3A6E863A9}"/>
          </ac:spMkLst>
        </pc:spChg>
        <pc:spChg chg="add mod">
          <ac:chgData name="Jaeger Martin FRD DISS2" userId="8e9fbc63-6048-47b4-b98d-6239ad7b733a" providerId="ADAL" clId="{C33C0C77-66DC-49D9-99EF-B738391E590C}" dt="2021-08-18T07:29:28.807" v="4132" actId="5793"/>
          <ac:spMkLst>
            <pc:docMk/>
            <pc:sldMk cId="1281749492" sldId="258"/>
            <ac:spMk id="22" creationId="{42704DC2-3116-413F-9066-4C543300555F}"/>
          </ac:spMkLst>
        </pc:spChg>
        <pc:spChg chg="add del mod">
          <ac:chgData name="Jaeger Martin FRD DISS2" userId="8e9fbc63-6048-47b4-b98d-6239ad7b733a" providerId="ADAL" clId="{C33C0C77-66DC-49D9-99EF-B738391E590C}" dt="2021-08-17T13:34:17.599" v="818" actId="478"/>
          <ac:spMkLst>
            <pc:docMk/>
            <pc:sldMk cId="1281749492" sldId="258"/>
            <ac:spMk id="24" creationId="{53C565F4-EF3D-4012-9159-43B7DC35FA08}"/>
          </ac:spMkLst>
        </pc:spChg>
        <pc:spChg chg="add mod">
          <ac:chgData name="Jaeger Martin FRD DISS2" userId="8e9fbc63-6048-47b4-b98d-6239ad7b733a" providerId="ADAL" clId="{C33C0C77-66DC-49D9-99EF-B738391E590C}" dt="2021-08-17T14:12:36.180" v="1207" actId="1076"/>
          <ac:spMkLst>
            <pc:docMk/>
            <pc:sldMk cId="1281749492" sldId="258"/>
            <ac:spMk id="25" creationId="{4060B510-33D7-4759-ACBF-76AFD08E00FA}"/>
          </ac:spMkLst>
        </pc:spChg>
        <pc:spChg chg="add del mod">
          <ac:chgData name="Jaeger Martin FRD DISS2" userId="8e9fbc63-6048-47b4-b98d-6239ad7b733a" providerId="ADAL" clId="{C33C0C77-66DC-49D9-99EF-B738391E590C}" dt="2021-08-17T13:36:58.681" v="874" actId="478"/>
          <ac:spMkLst>
            <pc:docMk/>
            <pc:sldMk cId="1281749492" sldId="258"/>
            <ac:spMk id="27" creationId="{F6186E20-62A5-49E6-82F4-CCE8E2189FA1}"/>
          </ac:spMkLst>
        </pc:spChg>
        <pc:spChg chg="add del mod">
          <ac:chgData name="Jaeger Martin FRD DISS2" userId="8e9fbc63-6048-47b4-b98d-6239ad7b733a" providerId="ADAL" clId="{C33C0C77-66DC-49D9-99EF-B738391E590C}" dt="2021-08-17T13:36:56.880" v="873" actId="478"/>
          <ac:spMkLst>
            <pc:docMk/>
            <pc:sldMk cId="1281749492" sldId="258"/>
            <ac:spMk id="28" creationId="{55B264BE-13D6-4665-9CFD-9228B3003369}"/>
          </ac:spMkLst>
        </pc:spChg>
        <pc:spChg chg="add del mod">
          <ac:chgData name="Jaeger Martin FRD DISS2" userId="8e9fbc63-6048-47b4-b98d-6239ad7b733a" providerId="ADAL" clId="{C33C0C77-66DC-49D9-99EF-B738391E590C}" dt="2021-08-17T14:59:48.511" v="2491" actId="478"/>
          <ac:spMkLst>
            <pc:docMk/>
            <pc:sldMk cId="1281749492" sldId="258"/>
            <ac:spMk id="29" creationId="{EB7C0A6B-3F40-47B6-B2ED-FF2470B270DF}"/>
          </ac:spMkLst>
        </pc:spChg>
        <pc:spChg chg="add del mod">
          <ac:chgData name="Jaeger Martin FRD DISS2" userId="8e9fbc63-6048-47b4-b98d-6239ad7b733a" providerId="ADAL" clId="{C33C0C77-66DC-49D9-99EF-B738391E590C}" dt="2021-08-17T14:59:48.511" v="2491" actId="478"/>
          <ac:spMkLst>
            <pc:docMk/>
            <pc:sldMk cId="1281749492" sldId="258"/>
            <ac:spMk id="32" creationId="{659943DA-C3AC-4F16-9703-0707946BB7B6}"/>
          </ac:spMkLst>
        </pc:spChg>
        <pc:spChg chg="add mod">
          <ac:chgData name="Jaeger Martin FRD DISS2" userId="8e9fbc63-6048-47b4-b98d-6239ad7b733a" providerId="ADAL" clId="{C33C0C77-66DC-49D9-99EF-B738391E590C}" dt="2021-08-17T15:00:26.190" v="2515" actId="1076"/>
          <ac:spMkLst>
            <pc:docMk/>
            <pc:sldMk cId="1281749492" sldId="258"/>
            <ac:spMk id="33" creationId="{685F5A59-55CD-412A-8063-1A1CF704C5C2}"/>
          </ac:spMkLst>
        </pc:spChg>
        <pc:spChg chg="add mod">
          <ac:chgData name="Jaeger Martin FRD DISS2" userId="8e9fbc63-6048-47b4-b98d-6239ad7b733a" providerId="ADAL" clId="{C33C0C77-66DC-49D9-99EF-B738391E590C}" dt="2021-08-18T07:29:18.170" v="4130" actId="20577"/>
          <ac:spMkLst>
            <pc:docMk/>
            <pc:sldMk cId="1281749492" sldId="258"/>
            <ac:spMk id="34" creationId="{3A1AD625-1826-441B-A44B-A1E62CA2F6E9}"/>
          </ac:spMkLst>
        </pc:spChg>
        <pc:spChg chg="add del mod">
          <ac:chgData name="Jaeger Martin FRD DISS2" userId="8e9fbc63-6048-47b4-b98d-6239ad7b733a" providerId="ADAL" clId="{C33C0C77-66DC-49D9-99EF-B738391E590C}" dt="2021-08-17T14:09:14.063" v="1064"/>
          <ac:spMkLst>
            <pc:docMk/>
            <pc:sldMk cId="1281749492" sldId="258"/>
            <ac:spMk id="36" creationId="{FE2B73D3-23EA-40F5-9A8E-E31AE5FFC11F}"/>
          </ac:spMkLst>
        </pc:spChg>
        <pc:spChg chg="add del mod">
          <ac:chgData name="Jaeger Martin FRD DISS2" userId="8e9fbc63-6048-47b4-b98d-6239ad7b733a" providerId="ADAL" clId="{C33C0C77-66DC-49D9-99EF-B738391E590C}" dt="2021-08-17T14:09:14.063" v="1064"/>
          <ac:spMkLst>
            <pc:docMk/>
            <pc:sldMk cId="1281749492" sldId="258"/>
            <ac:spMk id="37" creationId="{5CBD07D1-BDEB-43CF-980B-9D417D8C751C}"/>
          </ac:spMkLst>
        </pc:spChg>
        <pc:spChg chg="add mod">
          <ac:chgData name="Jaeger Martin FRD DISS2" userId="8e9fbc63-6048-47b4-b98d-6239ad7b733a" providerId="ADAL" clId="{C33C0C77-66DC-49D9-99EF-B738391E590C}" dt="2021-08-17T15:03:29.232" v="2652" actId="1038"/>
          <ac:spMkLst>
            <pc:docMk/>
            <pc:sldMk cId="1281749492" sldId="258"/>
            <ac:spMk id="38" creationId="{058EA142-9221-436D-8396-40249DCBE071}"/>
          </ac:spMkLst>
        </pc:spChg>
        <pc:spChg chg="add mod">
          <ac:chgData name="Jaeger Martin FRD DISS2" userId="8e9fbc63-6048-47b4-b98d-6239ad7b733a" providerId="ADAL" clId="{C33C0C77-66DC-49D9-99EF-B738391E590C}" dt="2021-08-17T15:00:26.190" v="2515" actId="1076"/>
          <ac:spMkLst>
            <pc:docMk/>
            <pc:sldMk cId="1281749492" sldId="258"/>
            <ac:spMk id="39" creationId="{0AE55473-A1DC-40D9-8DD3-98A43C5A131A}"/>
          </ac:spMkLst>
        </pc:spChg>
        <pc:spChg chg="add mod">
          <ac:chgData name="Jaeger Martin FRD DISS2" userId="8e9fbc63-6048-47b4-b98d-6239ad7b733a" providerId="ADAL" clId="{C33C0C77-66DC-49D9-99EF-B738391E590C}" dt="2021-08-17T15:00:26.190" v="2515" actId="1076"/>
          <ac:spMkLst>
            <pc:docMk/>
            <pc:sldMk cId="1281749492" sldId="258"/>
            <ac:spMk id="40" creationId="{82D993F4-9D96-402E-A766-0A70551B54C6}"/>
          </ac:spMkLst>
        </pc:spChg>
        <pc:spChg chg="add del mod">
          <ac:chgData name="Jaeger Martin FRD DISS2" userId="8e9fbc63-6048-47b4-b98d-6239ad7b733a" providerId="ADAL" clId="{C33C0C77-66DC-49D9-99EF-B738391E590C}" dt="2021-08-17T14:11:00.983" v="1113"/>
          <ac:spMkLst>
            <pc:docMk/>
            <pc:sldMk cId="1281749492" sldId="258"/>
            <ac:spMk id="42" creationId="{17719B5F-BE90-4695-9654-8C902F29DD7F}"/>
          </ac:spMkLst>
        </pc:spChg>
        <pc:spChg chg="add mod">
          <ac:chgData name="Jaeger Martin FRD DISS2" userId="8e9fbc63-6048-47b4-b98d-6239ad7b733a" providerId="ADAL" clId="{C33C0C77-66DC-49D9-99EF-B738391E590C}" dt="2021-08-17T15:00:30.454" v="2516" actId="14100"/>
          <ac:spMkLst>
            <pc:docMk/>
            <pc:sldMk cId="1281749492" sldId="258"/>
            <ac:spMk id="43" creationId="{0BA014A5-EAD4-43C6-96B6-B30CC7C68E26}"/>
          </ac:spMkLst>
        </pc:spChg>
        <pc:spChg chg="add del mod">
          <ac:chgData name="Jaeger Martin FRD DISS2" userId="8e9fbc63-6048-47b4-b98d-6239ad7b733a" providerId="ADAL" clId="{C33C0C77-66DC-49D9-99EF-B738391E590C}" dt="2021-08-17T14:11:00.983" v="1113"/>
          <ac:spMkLst>
            <pc:docMk/>
            <pc:sldMk cId="1281749492" sldId="258"/>
            <ac:spMk id="43" creationId="{A2513840-49D8-4213-A788-EEAB379DE601}"/>
          </ac:spMkLst>
        </pc:spChg>
        <pc:spChg chg="add mod">
          <ac:chgData name="Jaeger Martin FRD DISS2" userId="8e9fbc63-6048-47b4-b98d-6239ad7b733a" providerId="ADAL" clId="{C33C0C77-66DC-49D9-99EF-B738391E590C}" dt="2021-08-17T15:00:26.190" v="2515" actId="1076"/>
          <ac:spMkLst>
            <pc:docMk/>
            <pc:sldMk cId="1281749492" sldId="258"/>
            <ac:spMk id="44" creationId="{AB456D66-28E8-43EE-9C0B-196EB2277496}"/>
          </ac:spMkLst>
        </pc:spChg>
        <pc:spChg chg="add del mod">
          <ac:chgData name="Jaeger Martin FRD DISS2" userId="8e9fbc63-6048-47b4-b98d-6239ad7b733a" providerId="ADAL" clId="{C33C0C77-66DC-49D9-99EF-B738391E590C}" dt="2021-08-17T14:11:00.983" v="1113"/>
          <ac:spMkLst>
            <pc:docMk/>
            <pc:sldMk cId="1281749492" sldId="258"/>
            <ac:spMk id="44" creationId="{EA374097-1744-4BF5-A734-010E39A4C861}"/>
          </ac:spMkLst>
        </pc:spChg>
        <pc:spChg chg="add mod">
          <ac:chgData name="Jaeger Martin FRD DISS2" userId="8e9fbc63-6048-47b4-b98d-6239ad7b733a" providerId="ADAL" clId="{C33C0C77-66DC-49D9-99EF-B738391E590C}" dt="2021-08-17T15:00:26.190" v="2515" actId="1076"/>
          <ac:spMkLst>
            <pc:docMk/>
            <pc:sldMk cId="1281749492" sldId="258"/>
            <ac:spMk id="46" creationId="{FD1FC746-0208-4ECD-A8B0-CED74E678F1D}"/>
          </ac:spMkLst>
        </pc:spChg>
        <pc:spChg chg="add mod">
          <ac:chgData name="Jaeger Martin FRD DISS2" userId="8e9fbc63-6048-47b4-b98d-6239ad7b733a" providerId="ADAL" clId="{C33C0C77-66DC-49D9-99EF-B738391E590C}" dt="2021-08-17T15:00:26.190" v="2515" actId="1076"/>
          <ac:spMkLst>
            <pc:docMk/>
            <pc:sldMk cId="1281749492" sldId="258"/>
            <ac:spMk id="47" creationId="{308C40FE-B8B4-4C05-B07C-389D0A979716}"/>
          </ac:spMkLst>
        </pc:spChg>
        <pc:spChg chg="add del mod">
          <ac:chgData name="Jaeger Martin FRD DISS2" userId="8e9fbc63-6048-47b4-b98d-6239ad7b733a" providerId="ADAL" clId="{C33C0C77-66DC-49D9-99EF-B738391E590C}" dt="2021-08-17T14:12:21.736" v="1205" actId="478"/>
          <ac:spMkLst>
            <pc:docMk/>
            <pc:sldMk cId="1281749492" sldId="258"/>
            <ac:spMk id="49" creationId="{0B434B34-AB25-4B55-8FC7-F827AF4AAC4D}"/>
          </ac:spMkLst>
        </pc:spChg>
        <pc:spChg chg="add mod">
          <ac:chgData name="Jaeger Martin FRD DISS2" userId="8e9fbc63-6048-47b4-b98d-6239ad7b733a" providerId="ADAL" clId="{C33C0C77-66DC-49D9-99EF-B738391E590C}" dt="2021-08-17T15:03:35.067" v="2666" actId="1038"/>
          <ac:spMkLst>
            <pc:docMk/>
            <pc:sldMk cId="1281749492" sldId="258"/>
            <ac:spMk id="49" creationId="{556272C4-57FD-4C48-935D-AC3C0A16D315}"/>
          </ac:spMkLst>
        </pc:spChg>
        <pc:grpChg chg="add mod">
          <ac:chgData name="Jaeger Martin FRD DISS2" userId="8e9fbc63-6048-47b4-b98d-6239ad7b733a" providerId="ADAL" clId="{C33C0C77-66DC-49D9-99EF-B738391E590C}" dt="2021-08-17T13:35:44.127" v="843" actId="1076"/>
          <ac:grpSpMkLst>
            <pc:docMk/>
            <pc:sldMk cId="1281749492" sldId="258"/>
            <ac:grpSpMk id="23" creationId="{5D201F9D-23BC-419E-B457-646279EBC99A}"/>
          </ac:grpSpMkLst>
        </pc:grpChg>
        <pc:grpChg chg="add mod">
          <ac:chgData name="Jaeger Martin FRD DISS2" userId="8e9fbc63-6048-47b4-b98d-6239ad7b733a" providerId="ADAL" clId="{C33C0C77-66DC-49D9-99EF-B738391E590C}" dt="2021-08-17T14:12:36.180" v="1207" actId="1076"/>
          <ac:grpSpMkLst>
            <pc:docMk/>
            <pc:sldMk cId="1281749492" sldId="258"/>
            <ac:grpSpMk id="50" creationId="{FA4FF0BE-0CB8-454F-9A7B-3EC8BF9F11E0}"/>
          </ac:grpSpMkLst>
        </pc:grpChg>
        <pc:picChg chg="add del mod">
          <ac:chgData name="Jaeger Martin FRD DISS2" userId="8e9fbc63-6048-47b4-b98d-6239ad7b733a" providerId="ADAL" clId="{C33C0C77-66DC-49D9-99EF-B738391E590C}" dt="2021-08-17T13:37:42.328" v="884" actId="478"/>
          <ac:picMkLst>
            <pc:docMk/>
            <pc:sldMk cId="1281749492" sldId="258"/>
            <ac:picMk id="7" creationId="{878A1657-35EC-4A49-AB58-4EA8C063CBD7}"/>
          </ac:picMkLst>
        </pc:picChg>
        <pc:picChg chg="add mod">
          <ac:chgData name="Jaeger Martin FRD DISS2" userId="8e9fbc63-6048-47b4-b98d-6239ad7b733a" providerId="ADAL" clId="{C33C0C77-66DC-49D9-99EF-B738391E590C}" dt="2021-08-17T14:58:11.437" v="2468" actId="1076"/>
          <ac:picMkLst>
            <pc:docMk/>
            <pc:sldMk cId="1281749492" sldId="258"/>
            <ac:picMk id="9" creationId="{6E99B96B-FB09-4717-9306-2CD0CFC7736D}"/>
          </ac:picMkLst>
        </pc:picChg>
        <pc:picChg chg="add mod">
          <ac:chgData name="Jaeger Martin FRD DISS2" userId="8e9fbc63-6048-47b4-b98d-6239ad7b733a" providerId="ADAL" clId="{C33C0C77-66DC-49D9-99EF-B738391E590C}" dt="2021-08-17T13:36:13.208" v="845" actId="1076"/>
          <ac:picMkLst>
            <pc:docMk/>
            <pc:sldMk cId="1281749492" sldId="258"/>
            <ac:picMk id="11" creationId="{E4F58B2C-AEC8-4F2E-B9EF-107B88F39651}"/>
          </ac:picMkLst>
        </pc:picChg>
        <pc:picChg chg="add mod">
          <ac:chgData name="Jaeger Martin FRD DISS2" userId="8e9fbc63-6048-47b4-b98d-6239ad7b733a" providerId="ADAL" clId="{C33C0C77-66DC-49D9-99EF-B738391E590C}" dt="2021-08-17T14:13:11.365" v="1215" actId="1076"/>
          <ac:picMkLst>
            <pc:docMk/>
            <pc:sldMk cId="1281749492" sldId="258"/>
            <ac:picMk id="15" creationId="{41DB2C11-307C-446B-8CAD-126400B79478}"/>
          </ac:picMkLst>
        </pc:picChg>
        <pc:picChg chg="add mod">
          <ac:chgData name="Jaeger Martin FRD DISS2" userId="8e9fbc63-6048-47b4-b98d-6239ad7b733a" providerId="ADAL" clId="{C33C0C77-66DC-49D9-99EF-B738391E590C}" dt="2021-08-17T14:12:36.180" v="1207" actId="1076"/>
          <ac:picMkLst>
            <pc:docMk/>
            <pc:sldMk cId="1281749492" sldId="258"/>
            <ac:picMk id="26" creationId="{2C4B95F9-2A83-40D3-9A60-9924CAAB763B}"/>
          </ac:picMkLst>
        </pc:picChg>
        <pc:picChg chg="add mod">
          <ac:chgData name="Jaeger Martin FRD DISS2" userId="8e9fbc63-6048-47b4-b98d-6239ad7b733a" providerId="ADAL" clId="{C33C0C77-66DC-49D9-99EF-B738391E590C}" dt="2021-08-17T15:00:26.190" v="2515" actId="1076"/>
          <ac:picMkLst>
            <pc:docMk/>
            <pc:sldMk cId="1281749492" sldId="258"/>
            <ac:picMk id="30" creationId="{DFC40EC0-9A57-4CF2-9B45-59B8BF4A777B}"/>
          </ac:picMkLst>
        </pc:picChg>
        <pc:picChg chg="add del mod">
          <ac:chgData name="Jaeger Martin FRD DISS2" userId="8e9fbc63-6048-47b4-b98d-6239ad7b733a" providerId="ADAL" clId="{C33C0C77-66DC-49D9-99EF-B738391E590C}" dt="2021-08-17T14:59:48.511" v="2491" actId="478"/>
          <ac:picMkLst>
            <pc:docMk/>
            <pc:sldMk cId="1281749492" sldId="258"/>
            <ac:picMk id="31" creationId="{2A6AB589-FA73-4A74-BC03-D90302EDA3C8}"/>
          </ac:picMkLst>
        </pc:picChg>
        <pc:picChg chg="add del mod">
          <ac:chgData name="Jaeger Martin FRD DISS2" userId="8e9fbc63-6048-47b4-b98d-6239ad7b733a" providerId="ADAL" clId="{C33C0C77-66DC-49D9-99EF-B738391E590C}" dt="2021-08-17T14:09:14.063" v="1064"/>
          <ac:picMkLst>
            <pc:docMk/>
            <pc:sldMk cId="1281749492" sldId="258"/>
            <ac:picMk id="35" creationId="{B68D99FC-B549-4DD5-AF4A-C2EF71685A46}"/>
          </ac:picMkLst>
        </pc:picChg>
        <pc:picChg chg="add mod">
          <ac:chgData name="Jaeger Martin FRD DISS2" userId="8e9fbc63-6048-47b4-b98d-6239ad7b733a" providerId="ADAL" clId="{C33C0C77-66DC-49D9-99EF-B738391E590C}" dt="2021-08-17T15:03:29.232" v="2652" actId="1038"/>
          <ac:picMkLst>
            <pc:docMk/>
            <pc:sldMk cId="1281749492" sldId="258"/>
            <ac:picMk id="37" creationId="{FCD0F2DF-2DE6-4DE8-8C6F-2938EC71E8B5}"/>
          </ac:picMkLst>
        </pc:picChg>
        <pc:picChg chg="add del mod">
          <ac:chgData name="Jaeger Martin FRD DISS2" userId="8e9fbc63-6048-47b4-b98d-6239ad7b733a" providerId="ADAL" clId="{C33C0C77-66DC-49D9-99EF-B738391E590C}" dt="2021-08-17T14:09:43.172" v="1077" actId="478"/>
          <ac:picMkLst>
            <pc:docMk/>
            <pc:sldMk cId="1281749492" sldId="258"/>
            <ac:picMk id="38" creationId="{445C7847-60D4-4BE3-BAED-CFBBF21474AA}"/>
          </ac:picMkLst>
        </pc:picChg>
        <pc:picChg chg="add mod">
          <ac:chgData name="Jaeger Martin FRD DISS2" userId="8e9fbc63-6048-47b4-b98d-6239ad7b733a" providerId="ADAL" clId="{C33C0C77-66DC-49D9-99EF-B738391E590C}" dt="2021-08-17T15:00:26.190" v="2515" actId="1076"/>
          <ac:picMkLst>
            <pc:docMk/>
            <pc:sldMk cId="1281749492" sldId="258"/>
            <ac:picMk id="41" creationId="{DFF42139-2553-415F-A60F-D41A19B30C16}"/>
          </ac:picMkLst>
        </pc:picChg>
        <pc:picChg chg="add mod">
          <ac:chgData name="Jaeger Martin FRD DISS2" userId="8e9fbc63-6048-47b4-b98d-6239ad7b733a" providerId="ADAL" clId="{C33C0C77-66DC-49D9-99EF-B738391E590C}" dt="2021-08-17T15:00:26.190" v="2515" actId="1076"/>
          <ac:picMkLst>
            <pc:docMk/>
            <pc:sldMk cId="1281749492" sldId="258"/>
            <ac:picMk id="42" creationId="{C86EDA6F-B0E8-480B-BAE6-9D0F56FC9E0C}"/>
          </ac:picMkLst>
        </pc:picChg>
        <pc:picChg chg="add del mod">
          <ac:chgData name="Jaeger Martin FRD DISS2" userId="8e9fbc63-6048-47b4-b98d-6239ad7b733a" providerId="ADAL" clId="{C33C0C77-66DC-49D9-99EF-B738391E590C}" dt="2021-08-17T14:11:00.983" v="1113"/>
          <ac:picMkLst>
            <pc:docMk/>
            <pc:sldMk cId="1281749492" sldId="258"/>
            <ac:picMk id="45" creationId="{727C4338-CE13-45E7-8908-D510ED3266C7}"/>
          </ac:picMkLst>
        </pc:picChg>
        <pc:picChg chg="add del mod">
          <ac:chgData name="Jaeger Martin FRD DISS2" userId="8e9fbc63-6048-47b4-b98d-6239ad7b733a" providerId="ADAL" clId="{C33C0C77-66DC-49D9-99EF-B738391E590C}" dt="2021-08-17T15:04:04.285" v="2705" actId="21"/>
          <ac:picMkLst>
            <pc:docMk/>
            <pc:sldMk cId="1281749492" sldId="258"/>
            <ac:picMk id="45" creationId="{EEB56DBB-D7B0-4B96-A61C-0B0E33F59332}"/>
          </ac:picMkLst>
        </pc:picChg>
        <pc:picChg chg="add del mod">
          <ac:chgData name="Jaeger Martin FRD DISS2" userId="8e9fbc63-6048-47b4-b98d-6239ad7b733a" providerId="ADAL" clId="{C33C0C77-66DC-49D9-99EF-B738391E590C}" dt="2021-08-17T14:59:59.653" v="2493" actId="478"/>
          <ac:picMkLst>
            <pc:docMk/>
            <pc:sldMk cId="1281749492" sldId="258"/>
            <ac:picMk id="48" creationId="{BA51E940-B823-42C8-9864-641DBB683D84}"/>
          </ac:picMkLst>
        </pc:picChg>
      </pc:sldChg>
      <pc:sldChg chg="addSp delSp modSp new mod">
        <pc:chgData name="Jaeger Martin FRD DISS2" userId="8e9fbc63-6048-47b4-b98d-6239ad7b733a" providerId="ADAL" clId="{C33C0C77-66DC-49D9-99EF-B738391E590C}" dt="2021-08-17T15:17:54.260" v="3451" actId="20577"/>
        <pc:sldMkLst>
          <pc:docMk/>
          <pc:sldMk cId="3184250088" sldId="259"/>
        </pc:sldMkLst>
        <pc:spChg chg="mod">
          <ac:chgData name="Jaeger Martin FRD DISS2" userId="8e9fbc63-6048-47b4-b98d-6239ad7b733a" providerId="ADAL" clId="{C33C0C77-66DC-49D9-99EF-B738391E590C}" dt="2021-08-17T14:13:50.202" v="1322" actId="20577"/>
          <ac:spMkLst>
            <pc:docMk/>
            <pc:sldMk cId="3184250088" sldId="259"/>
            <ac:spMk id="2" creationId="{18B9D7E9-E1F8-4341-A013-8013B866CD1D}"/>
          </ac:spMkLst>
        </pc:spChg>
        <pc:spChg chg="mod ord">
          <ac:chgData name="Jaeger Martin FRD DISS2" userId="8e9fbc63-6048-47b4-b98d-6239ad7b733a" providerId="ADAL" clId="{C33C0C77-66DC-49D9-99EF-B738391E590C}" dt="2021-08-17T15:17:54.260" v="3451" actId="20577"/>
          <ac:spMkLst>
            <pc:docMk/>
            <pc:sldMk cId="3184250088" sldId="259"/>
            <ac:spMk id="3" creationId="{4CB8A07F-2316-4F4F-B9E7-D62D2A172E09}"/>
          </ac:spMkLst>
        </pc:spChg>
        <pc:spChg chg="add del mod">
          <ac:chgData name="Jaeger Martin FRD DISS2" userId="8e9fbc63-6048-47b4-b98d-6239ad7b733a" providerId="ADAL" clId="{C33C0C77-66DC-49D9-99EF-B738391E590C}" dt="2021-08-17T14:23:18.866" v="1662"/>
          <ac:spMkLst>
            <pc:docMk/>
            <pc:sldMk cId="3184250088" sldId="259"/>
            <ac:spMk id="6" creationId="{725CDE46-9730-4542-BB01-8BDCC504081B}"/>
          </ac:spMkLst>
        </pc:spChg>
        <pc:spChg chg="add mod ord">
          <ac:chgData name="Jaeger Martin FRD DISS2" userId="8e9fbc63-6048-47b4-b98d-6239ad7b733a" providerId="ADAL" clId="{C33C0C77-66DC-49D9-99EF-B738391E590C}" dt="2021-08-17T14:44:56.622" v="2273" actId="1076"/>
          <ac:spMkLst>
            <pc:docMk/>
            <pc:sldMk cId="3184250088" sldId="259"/>
            <ac:spMk id="6" creationId="{8D22CCDA-60F4-48CF-B092-74CB6D742752}"/>
          </ac:spMkLst>
        </pc:spChg>
        <pc:spChg chg="add del mod">
          <ac:chgData name="Jaeger Martin FRD DISS2" userId="8e9fbc63-6048-47b4-b98d-6239ad7b733a" providerId="ADAL" clId="{C33C0C77-66DC-49D9-99EF-B738391E590C}" dt="2021-08-17T14:23:33.902" v="1666" actId="478"/>
          <ac:spMkLst>
            <pc:docMk/>
            <pc:sldMk cId="3184250088" sldId="259"/>
            <ac:spMk id="7" creationId="{E58ACC28-7AC4-4C00-A183-A2DFE747ECC0}"/>
          </ac:spMkLst>
        </pc:spChg>
        <pc:spChg chg="add del">
          <ac:chgData name="Jaeger Martin FRD DISS2" userId="8e9fbc63-6048-47b4-b98d-6239ad7b733a" providerId="ADAL" clId="{C33C0C77-66DC-49D9-99EF-B738391E590C}" dt="2021-08-17T14:31:33.528" v="1825" actId="478"/>
          <ac:spMkLst>
            <pc:docMk/>
            <pc:sldMk cId="3184250088" sldId="259"/>
            <ac:spMk id="9" creationId="{15C38DAA-0C09-492A-891C-1C76967749A2}"/>
          </ac:spMkLst>
        </pc:spChg>
        <pc:spChg chg="add mod">
          <ac:chgData name="Jaeger Martin FRD DISS2" userId="8e9fbc63-6048-47b4-b98d-6239ad7b733a" providerId="ADAL" clId="{C33C0C77-66DC-49D9-99EF-B738391E590C}" dt="2021-08-17T14:56:10.675" v="2444" actId="20577"/>
          <ac:spMkLst>
            <pc:docMk/>
            <pc:sldMk cId="3184250088" sldId="259"/>
            <ac:spMk id="10" creationId="{8E903ED7-3456-4721-8776-3D0E7EA76684}"/>
          </ac:spMkLst>
        </pc:spChg>
        <pc:picChg chg="add del mod">
          <ac:chgData name="Jaeger Martin FRD DISS2" userId="8e9fbc63-6048-47b4-b98d-6239ad7b733a" providerId="ADAL" clId="{C33C0C77-66DC-49D9-99EF-B738391E590C}" dt="2021-08-17T14:50:37.502" v="2302" actId="478"/>
          <ac:picMkLst>
            <pc:docMk/>
            <pc:sldMk cId="3184250088" sldId="259"/>
            <ac:picMk id="7" creationId="{F0D2E01B-544C-499A-A613-A4A5D5F545BD}"/>
          </ac:picMkLst>
        </pc:picChg>
        <pc:picChg chg="add mod">
          <ac:chgData name="Jaeger Martin FRD DISS2" userId="8e9fbc63-6048-47b4-b98d-6239ad7b733a" providerId="ADAL" clId="{C33C0C77-66DC-49D9-99EF-B738391E590C}" dt="2021-08-17T14:50:46.774" v="2303" actId="1076"/>
          <ac:picMkLst>
            <pc:docMk/>
            <pc:sldMk cId="3184250088" sldId="259"/>
            <ac:picMk id="8" creationId="{FE6C1FCD-BF96-4004-9079-E3C111EDAD24}"/>
          </ac:picMkLst>
        </pc:picChg>
        <pc:picChg chg="add del mod modCrop">
          <ac:chgData name="Jaeger Martin FRD DISS2" userId="8e9fbc63-6048-47b4-b98d-6239ad7b733a" providerId="ADAL" clId="{C33C0C77-66DC-49D9-99EF-B738391E590C}" dt="2021-08-17T15:01:10.014" v="2556" actId="1076"/>
          <ac:picMkLst>
            <pc:docMk/>
            <pc:sldMk cId="3184250088" sldId="259"/>
            <ac:picMk id="9" creationId="{EA7B3C20-52F7-40A8-9B4A-7262837D2545}"/>
          </ac:picMkLst>
        </pc:picChg>
      </pc:sldChg>
      <pc:sldChg chg="addSp delSp modSp new mod">
        <pc:chgData name="Jaeger Martin FRD DISS2" userId="8e9fbc63-6048-47b4-b98d-6239ad7b733a" providerId="ADAL" clId="{C33C0C77-66DC-49D9-99EF-B738391E590C}" dt="2021-08-18T08:05:16.472" v="4140" actId="478"/>
        <pc:sldMkLst>
          <pc:docMk/>
          <pc:sldMk cId="525896180" sldId="260"/>
        </pc:sldMkLst>
        <pc:spChg chg="mod">
          <ac:chgData name="Jaeger Martin FRD DISS2" userId="8e9fbc63-6048-47b4-b98d-6239ad7b733a" providerId="ADAL" clId="{C33C0C77-66DC-49D9-99EF-B738391E590C}" dt="2021-08-17T14:15:22.537" v="1476" actId="20577"/>
          <ac:spMkLst>
            <pc:docMk/>
            <pc:sldMk cId="525896180" sldId="260"/>
            <ac:spMk id="2" creationId="{47D40312-FE6E-4219-922F-2475EFCE04E1}"/>
          </ac:spMkLst>
        </pc:spChg>
        <pc:spChg chg="mod">
          <ac:chgData name="Jaeger Martin FRD DISS2" userId="8e9fbc63-6048-47b4-b98d-6239ad7b733a" providerId="ADAL" clId="{C33C0C77-66DC-49D9-99EF-B738391E590C}" dt="2021-08-18T08:03:01.669" v="4136" actId="313"/>
          <ac:spMkLst>
            <pc:docMk/>
            <pc:sldMk cId="525896180" sldId="260"/>
            <ac:spMk id="3" creationId="{94574C6E-EB85-48A4-B617-420E57ACD032}"/>
          </ac:spMkLst>
        </pc:spChg>
        <pc:spChg chg="add mod">
          <ac:chgData name="Jaeger Martin FRD DISS2" userId="8e9fbc63-6048-47b4-b98d-6239ad7b733a" providerId="ADAL" clId="{C33C0C77-66DC-49D9-99EF-B738391E590C}" dt="2021-08-17T15:14:08.166" v="3275" actId="1035"/>
          <ac:spMkLst>
            <pc:docMk/>
            <pc:sldMk cId="525896180" sldId="260"/>
            <ac:spMk id="7" creationId="{FB088E7F-C0CF-4D1A-B662-283EFA5DABA5}"/>
          </ac:spMkLst>
        </pc:spChg>
        <pc:spChg chg="add mod">
          <ac:chgData name="Jaeger Martin FRD DISS2" userId="8e9fbc63-6048-47b4-b98d-6239ad7b733a" providerId="ADAL" clId="{C33C0C77-66DC-49D9-99EF-B738391E590C}" dt="2021-08-17T15:14:08.166" v="3275" actId="1035"/>
          <ac:spMkLst>
            <pc:docMk/>
            <pc:sldMk cId="525896180" sldId="260"/>
            <ac:spMk id="8" creationId="{6E40BF50-4D26-46CC-97F6-4919C962956B}"/>
          </ac:spMkLst>
        </pc:spChg>
        <pc:picChg chg="add mod">
          <ac:chgData name="Jaeger Martin FRD DISS2" userId="8e9fbc63-6048-47b4-b98d-6239ad7b733a" providerId="ADAL" clId="{C33C0C77-66DC-49D9-99EF-B738391E590C}" dt="2021-08-17T15:16:11.994" v="3300" actId="1076"/>
          <ac:picMkLst>
            <pc:docMk/>
            <pc:sldMk cId="525896180" sldId="260"/>
            <ac:picMk id="6" creationId="{E0B3BB4B-D11B-4D57-8657-822DC54A5F7D}"/>
          </ac:picMkLst>
        </pc:picChg>
        <pc:picChg chg="add del mod">
          <ac:chgData name="Jaeger Martin FRD DISS2" userId="8e9fbc63-6048-47b4-b98d-6239ad7b733a" providerId="ADAL" clId="{C33C0C77-66DC-49D9-99EF-B738391E590C}" dt="2021-08-17T15:15:11.264" v="3281" actId="478"/>
          <ac:picMkLst>
            <pc:docMk/>
            <pc:sldMk cId="525896180" sldId="260"/>
            <ac:picMk id="9" creationId="{DF5DC5A2-E904-45BB-BAC8-BD3991B2FEED}"/>
          </ac:picMkLst>
        </pc:picChg>
        <pc:picChg chg="add del mod">
          <ac:chgData name="Jaeger Martin FRD DISS2" userId="8e9fbc63-6048-47b4-b98d-6239ad7b733a" providerId="ADAL" clId="{C33C0C77-66DC-49D9-99EF-B738391E590C}" dt="2021-08-18T08:05:16.472" v="4140" actId="478"/>
          <ac:picMkLst>
            <pc:docMk/>
            <pc:sldMk cId="525896180" sldId="260"/>
            <ac:picMk id="9" creationId="{F26B65D1-68AC-4866-879F-8AF2BBFABEE6}"/>
          </ac:picMkLst>
        </pc:picChg>
        <pc:picChg chg="add del mod">
          <ac:chgData name="Jaeger Martin FRD DISS2" userId="8e9fbc63-6048-47b4-b98d-6239ad7b733a" providerId="ADAL" clId="{C33C0C77-66DC-49D9-99EF-B738391E590C}" dt="2021-08-17T15:16:09.450" v="3299" actId="478"/>
          <ac:picMkLst>
            <pc:docMk/>
            <pc:sldMk cId="525896180" sldId="260"/>
            <ac:picMk id="10" creationId="{316816C0-60E0-4FFD-9B38-107975BEADF7}"/>
          </ac:picMkLst>
        </pc:picChg>
      </pc:sldChg>
      <pc:sldChg chg="addSp modSp new mod">
        <pc:chgData name="Jaeger Martin FRD DISS2" userId="8e9fbc63-6048-47b4-b98d-6239ad7b733a" providerId="ADAL" clId="{C33C0C77-66DC-49D9-99EF-B738391E590C}" dt="2021-08-18T08:05:34.024" v="4160" actId="1038"/>
        <pc:sldMkLst>
          <pc:docMk/>
          <pc:sldMk cId="3437662888" sldId="261"/>
        </pc:sldMkLst>
        <pc:spChg chg="mod">
          <ac:chgData name="Jaeger Martin FRD DISS2" userId="8e9fbc63-6048-47b4-b98d-6239ad7b733a" providerId="ADAL" clId="{C33C0C77-66DC-49D9-99EF-B738391E590C}" dt="2021-08-17T15:20:53.381" v="3825"/>
          <ac:spMkLst>
            <pc:docMk/>
            <pc:sldMk cId="3437662888" sldId="261"/>
            <ac:spMk id="2" creationId="{24230702-B9AB-443C-A790-7456F98E8682}"/>
          </ac:spMkLst>
        </pc:spChg>
        <pc:spChg chg="mod">
          <ac:chgData name="Jaeger Martin FRD DISS2" userId="8e9fbc63-6048-47b4-b98d-6239ad7b733a" providerId="ADAL" clId="{C33C0C77-66DC-49D9-99EF-B738391E590C}" dt="2021-08-18T08:05:24.113" v="4147" actId="20577"/>
          <ac:spMkLst>
            <pc:docMk/>
            <pc:sldMk cId="3437662888" sldId="261"/>
            <ac:spMk id="3" creationId="{8BE85C79-3E7B-4500-8FEA-45CEF9031FD0}"/>
          </ac:spMkLst>
        </pc:spChg>
        <pc:picChg chg="add mod">
          <ac:chgData name="Jaeger Martin FRD DISS2" userId="8e9fbc63-6048-47b4-b98d-6239ad7b733a" providerId="ADAL" clId="{C33C0C77-66DC-49D9-99EF-B738391E590C}" dt="2021-08-18T08:05:34.024" v="4160" actId="1038"/>
          <ac:picMkLst>
            <pc:docMk/>
            <pc:sldMk cId="3437662888" sldId="261"/>
            <ac:picMk id="6" creationId="{F95A56C2-51B2-49DC-B7D5-69A8D933B5EA}"/>
          </ac:picMkLst>
        </pc:picChg>
      </pc:sldChg>
      <pc:sldMasterChg chg="addSp delSp modSp mod">
        <pc:chgData name="Jaeger Martin FRD DISS2" userId="8e9fbc63-6048-47b4-b98d-6239ad7b733a" providerId="ADAL" clId="{C33C0C77-66DC-49D9-99EF-B738391E590C}" dt="2021-08-18T09:21:56.644" v="4259"/>
        <pc:sldMasterMkLst>
          <pc:docMk/>
          <pc:sldMasterMk cId="3346026307" sldId="2147483648"/>
        </pc:sldMasterMkLst>
        <pc:spChg chg="del">
          <ac:chgData name="Jaeger Martin FRD DISS2" userId="8e9fbc63-6048-47b4-b98d-6239ad7b733a" providerId="ADAL" clId="{C33C0C77-66DC-49D9-99EF-B738391E590C}" dt="2021-08-17T12:29:17.796" v="2"/>
          <ac:spMkLst>
            <pc:docMk/>
            <pc:sldMasterMk cId="3346026307" sldId="2147483648"/>
            <ac:spMk id="4" creationId="{1BE3C617-8DCF-4CBE-8237-9A98B14011CC}"/>
          </ac:spMkLst>
        </pc:spChg>
        <pc:spChg chg="add del mod ord modVis">
          <ac:chgData name="Jaeger Martin FRD DISS2" userId="8e9fbc63-6048-47b4-b98d-6239ad7b733a" providerId="ADAL" clId="{C33C0C77-66DC-49D9-99EF-B738391E590C}" dt="2021-08-18T08:05:49.267" v="4194"/>
          <ac:spMkLst>
            <pc:docMk/>
            <pc:sldMasterMk cId="3346026307" sldId="2147483648"/>
            <ac:spMk id="4" creationId="{2426D0F0-32BB-46A8-89B2-E9BA4B5860BC}"/>
          </ac:spMkLst>
        </pc:spChg>
        <pc:spChg chg="add del mod ord modVis">
          <ac:chgData name="Jaeger Martin FRD DISS2" userId="8e9fbc63-6048-47b4-b98d-6239ad7b733a" providerId="ADAL" clId="{C33C0C77-66DC-49D9-99EF-B738391E590C}" dt="2021-08-17T14:52:24.636" v="2415"/>
          <ac:spMkLst>
            <pc:docMk/>
            <pc:sldMasterMk cId="3346026307" sldId="2147483648"/>
            <ac:spMk id="4" creationId="{F0B4C5E9-6274-42C2-8D34-EB5DF7220C85}"/>
          </ac:spMkLst>
        </pc:spChg>
        <pc:spChg chg="add del mod ord modVis">
          <ac:chgData name="Jaeger Martin FRD DISS2" userId="8e9fbc63-6048-47b4-b98d-6239ad7b733a" providerId="ADAL" clId="{C33C0C77-66DC-49D9-99EF-B738391E590C}" dt="2021-08-18T08:18:45.270" v="4228"/>
          <ac:spMkLst>
            <pc:docMk/>
            <pc:sldMasterMk cId="3346026307" sldId="2147483648"/>
            <ac:spMk id="9" creationId="{5126D62A-804F-4862-AEB4-7B338AD4F1AC}"/>
          </ac:spMkLst>
        </pc:spChg>
        <pc:spChg chg="add del mod ord modVis">
          <ac:chgData name="Jaeger Martin FRD DISS2" userId="8e9fbc63-6048-47b4-b98d-6239ad7b733a" providerId="ADAL" clId="{C33C0C77-66DC-49D9-99EF-B738391E590C}" dt="2021-08-17T15:00:34.461" v="2550"/>
          <ac:spMkLst>
            <pc:docMk/>
            <pc:sldMasterMk cId="3346026307" sldId="2147483648"/>
            <ac:spMk id="9" creationId="{B155628F-6B5C-4B12-8F68-D8A2CAEA4A1B}"/>
          </ac:spMkLst>
        </pc:spChg>
        <pc:spChg chg="add del mod ord modVis">
          <ac:chgData name="Jaeger Martin FRD DISS2" userId="8e9fbc63-6048-47b4-b98d-6239ad7b733a" providerId="ADAL" clId="{C33C0C77-66DC-49D9-99EF-B738391E590C}" dt="2021-08-17T13:39:35.348" v="1060"/>
          <ac:spMkLst>
            <pc:docMk/>
            <pc:sldMasterMk cId="3346026307" sldId="2147483648"/>
            <ac:spMk id="9" creationId="{C1AE614D-18F3-4039-AF2A-0581C4BC9525}"/>
          </ac:spMkLst>
        </pc:spChg>
        <pc:spChg chg="mod">
          <ac:chgData name="Jaeger Martin FRD DISS2" userId="8e9fbc63-6048-47b4-b98d-6239ad7b733a" providerId="ADAL" clId="{C33C0C77-66DC-49D9-99EF-B738391E590C}" dt="2021-08-18T08:18:45.268" v="4226" actId="20577"/>
          <ac:spMkLst>
            <pc:docMk/>
            <pc:sldMasterMk cId="3346026307" sldId="2147483648"/>
            <ac:spMk id="10" creationId="{00000000-0000-0000-0000-000000000000}"/>
          </ac:spMkLst>
        </pc:spChg>
        <pc:spChg chg="add mod ord modVis">
          <ac:chgData name="Jaeger Martin FRD DISS2" userId="8e9fbc63-6048-47b4-b98d-6239ad7b733a" providerId="ADAL" clId="{C33C0C77-66DC-49D9-99EF-B738391E590C}" dt="2021-08-18T09:21:56.644" v="4259"/>
          <ac:spMkLst>
            <pc:docMk/>
            <pc:sldMasterMk cId="3346026307" sldId="2147483648"/>
            <ac:spMk id="12" creationId="{097C8382-5973-44AE-8BC3-44FC9C1993BD}"/>
          </ac:spMkLst>
        </pc:spChg>
        <pc:spChg chg="add del mod ord modVis">
          <ac:chgData name="Jaeger Martin FRD DISS2" userId="8e9fbc63-6048-47b4-b98d-6239ad7b733a" providerId="ADAL" clId="{C33C0C77-66DC-49D9-99EF-B738391E590C}" dt="2021-08-17T14:11:50.745" v="1199"/>
          <ac:spMkLst>
            <pc:docMk/>
            <pc:sldMasterMk cId="3346026307" sldId="2147483648"/>
            <ac:spMk id="12" creationId="{9B494933-B18E-439C-A346-D53577D1DF3F}"/>
          </ac:spMkLst>
        </pc:spChg>
        <pc:spChg chg="add del mod ord modVis">
          <ac:chgData name="Jaeger Martin FRD DISS2" userId="8e9fbc63-6048-47b4-b98d-6239ad7b733a" providerId="ADAL" clId="{C33C0C77-66DC-49D9-99EF-B738391E590C}" dt="2021-08-17T15:01:21.171" v="2599"/>
          <ac:spMkLst>
            <pc:docMk/>
            <pc:sldMasterMk cId="3346026307" sldId="2147483648"/>
            <ac:spMk id="12" creationId="{A990FF25-2601-42E4-92D7-EA3D3B42193F}"/>
          </ac:spMkLst>
        </pc:spChg>
        <pc:spChg chg="add del mod ord modVis">
          <ac:chgData name="Jaeger Martin FRD DISS2" userId="8e9fbc63-6048-47b4-b98d-6239ad7b733a" providerId="ADAL" clId="{C33C0C77-66DC-49D9-99EF-B738391E590C}" dt="2021-08-17T15:03:38.286" v="2700"/>
          <ac:spMkLst>
            <pc:docMk/>
            <pc:sldMasterMk cId="3346026307" sldId="2147483648"/>
            <ac:spMk id="13" creationId="{44ACC679-82F7-439C-BB81-DB2FE5172892}"/>
          </ac:spMkLst>
        </pc:spChg>
        <pc:spChg chg="add del mod ord modVis">
          <ac:chgData name="Jaeger Martin FRD DISS2" userId="8e9fbc63-6048-47b4-b98d-6239ad7b733a" providerId="ADAL" clId="{C33C0C77-66DC-49D9-99EF-B738391E590C}" dt="2021-08-17T14:13:18.502" v="1250"/>
          <ac:spMkLst>
            <pc:docMk/>
            <pc:sldMasterMk cId="3346026307" sldId="2147483648"/>
            <ac:spMk id="13" creationId="{DB37C6BA-915D-41B3-9718-2A8F2A7BF3BE}"/>
          </ac:spMkLst>
        </pc:spChg>
        <pc:spChg chg="add del mod ord modVis">
          <ac:chgData name="Jaeger Martin FRD DISS2" userId="8e9fbc63-6048-47b4-b98d-6239ad7b733a" providerId="ADAL" clId="{C33C0C77-66DC-49D9-99EF-B738391E590C}" dt="2021-08-17T15:14:00.898" v="3264"/>
          <ac:spMkLst>
            <pc:docMk/>
            <pc:sldMasterMk cId="3346026307" sldId="2147483648"/>
            <ac:spMk id="14" creationId="{0259C3CF-AD12-42A6-BDFE-756B6CE7FB16}"/>
          </ac:spMkLst>
        </pc:spChg>
        <pc:spChg chg="add del mod ord modVis">
          <ac:chgData name="Jaeger Martin FRD DISS2" userId="8e9fbc63-6048-47b4-b98d-6239ad7b733a" providerId="ADAL" clId="{C33C0C77-66DC-49D9-99EF-B738391E590C}" dt="2021-08-17T14:15:23.807" v="1510"/>
          <ac:spMkLst>
            <pc:docMk/>
            <pc:sldMasterMk cId="3346026307" sldId="2147483648"/>
            <ac:spMk id="14" creationId="{C2837E46-D510-419C-ABC2-A8889578C345}"/>
          </ac:spMkLst>
        </pc:spChg>
        <pc:spChg chg="add del mod ord modVis">
          <ac:chgData name="Jaeger Martin FRD DISS2" userId="8e9fbc63-6048-47b4-b98d-6239ad7b733a" providerId="ADAL" clId="{C33C0C77-66DC-49D9-99EF-B738391E590C}" dt="2021-08-17T14:36:44.134" v="1922"/>
          <ac:spMkLst>
            <pc:docMk/>
            <pc:sldMasterMk cId="3346026307" sldId="2147483648"/>
            <ac:spMk id="15" creationId="{2DBEF904-595E-490C-B0BC-DDD9582DFAF6}"/>
          </ac:spMkLst>
        </pc:spChg>
        <pc:spChg chg="add del mod ord modVis">
          <ac:chgData name="Jaeger Martin FRD DISS2" userId="8e9fbc63-6048-47b4-b98d-6239ad7b733a" providerId="ADAL" clId="{C33C0C77-66DC-49D9-99EF-B738391E590C}" dt="2021-08-17T15:17:23.310" v="3370"/>
          <ac:spMkLst>
            <pc:docMk/>
            <pc:sldMasterMk cId="3346026307" sldId="2147483648"/>
            <ac:spMk id="15" creationId="{9F2CD783-7FF0-4191-9ED7-A9EAC5776791}"/>
          </ac:spMkLst>
        </pc:spChg>
        <pc:spChg chg="add del mod ord modVis">
          <ac:chgData name="Jaeger Martin FRD DISS2" userId="8e9fbc63-6048-47b4-b98d-6239ad7b733a" providerId="ADAL" clId="{C33C0C77-66DC-49D9-99EF-B738391E590C}" dt="2021-08-17T14:49:50.371" v="2292"/>
          <ac:spMkLst>
            <pc:docMk/>
            <pc:sldMasterMk cId="3346026307" sldId="2147483648"/>
            <ac:spMk id="16" creationId="{E2F78B51-EF4D-4547-A3AA-66D97343F2CF}"/>
          </ac:spMkLst>
        </pc:spChg>
        <pc:spChg chg="add del mod ord modVis">
          <ac:chgData name="Jaeger Martin FRD DISS2" userId="8e9fbc63-6048-47b4-b98d-6239ad7b733a" providerId="ADAL" clId="{C33C0C77-66DC-49D9-99EF-B738391E590C}" dt="2021-08-17T15:17:28.537" v="3419"/>
          <ac:spMkLst>
            <pc:docMk/>
            <pc:sldMasterMk cId="3346026307" sldId="2147483648"/>
            <ac:spMk id="17" creationId="{C40FFD1C-8B8F-4F92-9270-B4465EE6D0BD}"/>
          </ac:spMkLst>
        </pc:spChg>
        <pc:spChg chg="add del mod ord modVis">
          <ac:chgData name="Jaeger Martin FRD DISS2" userId="8e9fbc63-6048-47b4-b98d-6239ad7b733a" providerId="ADAL" clId="{C33C0C77-66DC-49D9-99EF-B738391E590C}" dt="2021-08-17T15:17:56.232" v="3485"/>
          <ac:spMkLst>
            <pc:docMk/>
            <pc:sldMasterMk cId="3346026307" sldId="2147483648"/>
            <ac:spMk id="18" creationId="{558A0DF2-2B9B-4F63-809F-A1A83B3CDE07}"/>
          </ac:spMkLst>
        </pc:spChg>
        <pc:spChg chg="add del mod ord modVis">
          <ac:chgData name="Jaeger Martin FRD DISS2" userId="8e9fbc63-6048-47b4-b98d-6239ad7b733a" providerId="ADAL" clId="{C33C0C77-66DC-49D9-99EF-B738391E590C}" dt="2021-08-17T15:20:41.221" v="3806"/>
          <ac:spMkLst>
            <pc:docMk/>
            <pc:sldMasterMk cId="3346026307" sldId="2147483648"/>
            <ac:spMk id="19" creationId="{3DE79D02-201B-4C97-B554-5058DA2C7FED}"/>
          </ac:spMkLst>
        </pc:spChg>
        <pc:spChg chg="add del mod ord modVis">
          <ac:chgData name="Jaeger Martin FRD DISS2" userId="8e9fbc63-6048-47b4-b98d-6239ad7b733a" providerId="ADAL" clId="{C33C0C77-66DC-49D9-99EF-B738391E590C}" dt="2021-08-17T15:21:48.055" v="3889"/>
          <ac:spMkLst>
            <pc:docMk/>
            <pc:sldMasterMk cId="3346026307" sldId="2147483648"/>
            <ac:spMk id="20" creationId="{B9AB1700-37B1-4252-A054-0B919035E9CD}"/>
          </ac:spMkLst>
        </pc:spChg>
        <pc:spChg chg="add del mod ord modVis">
          <ac:chgData name="Jaeger Martin FRD DISS2" userId="8e9fbc63-6048-47b4-b98d-6239ad7b733a" providerId="ADAL" clId="{C33C0C77-66DC-49D9-99EF-B738391E590C}" dt="2021-08-17T15:22:39.192" v="3983"/>
          <ac:spMkLst>
            <pc:docMk/>
            <pc:sldMasterMk cId="3346026307" sldId="2147483648"/>
            <ac:spMk id="21" creationId="{D5843ECC-F451-4688-B5E8-228BAA5D5308}"/>
          </ac:spMkLst>
        </pc:spChg>
        <pc:spChg chg="add del mod ord modVis">
          <ac:chgData name="Jaeger Martin FRD DISS2" userId="8e9fbc63-6048-47b4-b98d-6239ad7b733a" providerId="ADAL" clId="{C33C0C77-66DC-49D9-99EF-B738391E590C}" dt="2021-08-17T15:22:46.756" v="4017"/>
          <ac:spMkLst>
            <pc:docMk/>
            <pc:sldMasterMk cId="3346026307" sldId="2147483648"/>
            <ac:spMk id="22" creationId="{AF6CB767-E57A-4970-AFC3-57430A14F8DA}"/>
          </ac:spMkLst>
        </pc:spChg>
        <pc:spChg chg="add del mod ord modVis">
          <ac:chgData name="Jaeger Martin FRD DISS2" userId="8e9fbc63-6048-47b4-b98d-6239ad7b733a" providerId="ADAL" clId="{C33C0C77-66DC-49D9-99EF-B738391E590C}" dt="2021-08-17T15:23:10.848" v="4051"/>
          <ac:spMkLst>
            <pc:docMk/>
            <pc:sldMasterMk cId="3346026307" sldId="2147483648"/>
            <ac:spMk id="23" creationId="{598FDA1D-AE76-4CD8-841B-40870402E373}"/>
          </ac:spMkLst>
        </pc:spChg>
        <pc:spChg chg="add del mod ord modVis">
          <ac:chgData name="Jaeger Martin FRD DISS2" userId="8e9fbc63-6048-47b4-b98d-6239ad7b733a" providerId="ADAL" clId="{C33C0C77-66DC-49D9-99EF-B738391E590C}" dt="2021-08-17T15:26:02.688" v="4085"/>
          <ac:spMkLst>
            <pc:docMk/>
            <pc:sldMasterMk cId="3346026307" sldId="2147483648"/>
            <ac:spMk id="24" creationId="{9E49C033-6298-4E9D-823C-5A992A98455E}"/>
          </ac:spMkLst>
        </pc:spChg>
        <pc:spChg chg="add del mod ord modVis">
          <ac:chgData name="Jaeger Martin FRD DISS2" userId="8e9fbc63-6048-47b4-b98d-6239ad7b733a" providerId="ADAL" clId="{C33C0C77-66DC-49D9-99EF-B738391E590C}" dt="2021-08-18T07:29:31.579" v="4135"/>
          <ac:spMkLst>
            <pc:docMk/>
            <pc:sldMasterMk cId="3346026307" sldId="2147483648"/>
            <ac:spMk id="25" creationId="{68CC6C77-7B14-4656-B5F1-7B5186B59219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sz="1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81487-DED7-4908-9A01-0A45EDCB1D6C}" type="datetimeFigureOut">
              <a:rPr lang="de-DE" sz="1000" smtClean="0"/>
              <a:t>18.08.2021</a:t>
            </a:fld>
            <a:endParaRPr lang="de-DE" sz="10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sz="100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2A22D-1E89-46D3-A8B1-76349A9A3E3A}" type="slidenum">
              <a:rPr lang="de-DE" sz="1000" smtClean="0"/>
              <a:t>‹#›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52766228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59999" y="360000"/>
            <a:ext cx="6120000" cy="34442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0000" y="3960000"/>
            <a:ext cx="6120000" cy="4860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887522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D61B4C21-2AF8-4513-9A88-12DEBB55108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262257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t>1</a:t>
            </a:fld>
            <a:endParaRPr lang="de-DE"/>
          </a:p>
        </p:txBody>
      </p:sp>
      <p:sp>
        <p:nvSpPr>
          <p:cNvPr id="10" name="Folienbildplatzhalter 9"/>
          <p:cNvSpPr>
            <a:spLocks noGrp="1" noRot="1" noChangeAspect="1"/>
          </p:cNvSpPr>
          <p:nvPr>
            <p:ph type="sldImg"/>
          </p:nvPr>
        </p:nvSpPr>
        <p:spPr>
          <a:xfrm>
            <a:off x="360363" y="360363"/>
            <a:ext cx="6119812" cy="3443287"/>
          </a:xfrm>
        </p:spPr>
      </p:sp>
      <p:sp>
        <p:nvSpPr>
          <p:cNvPr id="11" name="Notizenplatzhalt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8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99" y="1485342"/>
            <a:ext cx="8424000" cy="105830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3600" cy="3600"/>
          </a:xfrm>
        </p:spPr>
        <p:txBody>
          <a:bodyPr/>
          <a:lstStyle>
            <a:lvl1pPr marL="0" indent="0" algn="ctr">
              <a:buNone/>
              <a:defRPr sz="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9999" y="2730774"/>
            <a:ext cx="8424000" cy="252078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8" y="438285"/>
            <a:ext cx="864000" cy="8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/>
          </p:nvPr>
        </p:nvSpPr>
        <p:spPr>
          <a:xfrm>
            <a:off x="0" y="864268"/>
            <a:ext cx="9144000" cy="3781167"/>
          </a:xfr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>
              <a:defRPr lang="de-DE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36AC966B-B866-4B93-A851-7E45340360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0" name="Textfeld 11">
            <a:extLst>
              <a:ext uri="{FF2B5EF4-FFF2-40B4-BE49-F238E27FC236}">
                <a16:creationId xmlns:a16="http://schemas.microsoft.com/office/drawing/2014/main" id="{01064C6D-1DA1-4E1A-B15A-409C0FB117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100453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430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781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5" y="864269"/>
            <a:ext cx="4122737" cy="378116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D91ACA57-7F57-4558-A0BE-F1AFE023C9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0" name="Textfeld 11">
            <a:extLst>
              <a:ext uri="{FF2B5EF4-FFF2-40B4-BE49-F238E27FC236}">
                <a16:creationId xmlns:a16="http://schemas.microsoft.com/office/drawing/2014/main" id="{82608C50-C0EC-4E59-8B09-52E3411539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650013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wo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4122737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3" y="2844878"/>
            <a:ext cx="4122737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Textfeld 9">
            <a:extLst>
              <a:ext uri="{FF2B5EF4-FFF2-40B4-BE49-F238E27FC236}">
                <a16:creationId xmlns:a16="http://schemas.microsoft.com/office/drawing/2014/main" id="{72A659C0-2427-417A-8B04-CB000BC046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921EEF-A139-4598-929B-7CC316017F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2021875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2" y="2844878"/>
            <a:ext cx="4122737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1">
            <a:extLst>
              <a:ext uri="{FF2B5EF4-FFF2-40B4-BE49-F238E27FC236}">
                <a16:creationId xmlns:a16="http://schemas.microsoft.com/office/drawing/2014/main" id="{4244940D-BCF9-4854-A262-67E8EFBBB0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4122737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CD4A4036-8CFF-434B-854D-C8924D6498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2CFA1B6-0CB1-4676-8595-DFF3A2C4319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1868856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wo Pictures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1980000" cy="378116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268"/>
            <a:ext cx="1980000" cy="378116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Textfeld 9">
            <a:extLst>
              <a:ext uri="{FF2B5EF4-FFF2-40B4-BE49-F238E27FC236}">
                <a16:creationId xmlns:a16="http://schemas.microsoft.com/office/drawing/2014/main" id="{72A659C0-2427-417A-8B04-CB000BC046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921EEF-A139-4598-929B-7CC316017F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3634657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268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76A22173-963E-47DA-BA5E-830D62C65C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0004" y="2845435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B6940BFB-5824-458B-B1F2-E9406433E6B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02741" y="2845435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Textfeld 9">
            <a:extLst>
              <a:ext uri="{FF2B5EF4-FFF2-40B4-BE49-F238E27FC236}">
                <a16:creationId xmlns:a16="http://schemas.microsoft.com/office/drawing/2014/main" id="{72A659C0-2427-417A-8B04-CB000BC046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921EEF-A139-4598-929B-7CC316017F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2321166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8E6E9FE-CE6E-4809-89BC-5C2FBA8FD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60003" y="2844877"/>
            <a:ext cx="4122737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268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Textfeld 9">
            <a:extLst>
              <a:ext uri="{FF2B5EF4-FFF2-40B4-BE49-F238E27FC236}">
                <a16:creationId xmlns:a16="http://schemas.microsoft.com/office/drawing/2014/main" id="{72A659C0-2427-417A-8B04-CB000BC046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921EEF-A139-4598-929B-7CC316017F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1658445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 hasCustomPrompt="1"/>
          </p:nvPr>
        </p:nvSpPr>
        <p:spPr>
          <a:xfrm>
            <a:off x="360002" y="4105435"/>
            <a:ext cx="8424000" cy="540000"/>
          </a:xfrm>
        </p:spPr>
        <p:txBody>
          <a:bodyPr/>
          <a:lstStyle>
            <a:lvl2pPr marL="0" indent="0">
              <a:buNone/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2" y="864268"/>
            <a:ext cx="8424000" cy="28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D91ACA57-7F57-4558-A0BE-F1AFE023C9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0" name="Textfeld 11">
            <a:extLst>
              <a:ext uri="{FF2B5EF4-FFF2-40B4-BE49-F238E27FC236}">
                <a16:creationId xmlns:a16="http://schemas.microsoft.com/office/drawing/2014/main" id="{82608C50-C0EC-4E59-8B09-52E3411539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201435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235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0"/>
            <a:ext cx="4122737" cy="989007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B23CF99-FA45-4D2B-9C4A-45F0852BC6AC}"/>
              </a:ext>
            </a:extLst>
          </p:cNvPr>
          <p:cNvSpPr/>
          <p:nvPr userDrawn="1"/>
        </p:nvSpPr>
        <p:spPr>
          <a:xfrm>
            <a:off x="366149" y="1585435"/>
            <a:ext cx="4122737" cy="3060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1BC1947-F90E-4108-BDBE-CB4CEDB4EE14}"/>
              </a:ext>
            </a:extLst>
          </p:cNvPr>
          <p:cNvGrpSpPr/>
          <p:nvPr userDrawn="1"/>
        </p:nvGrpSpPr>
        <p:grpSpPr>
          <a:xfrm>
            <a:off x="360004" y="1335153"/>
            <a:ext cx="4122737" cy="309958"/>
            <a:chOff x="360004" y="1268893"/>
            <a:chExt cx="4122737" cy="309958"/>
          </a:xfrm>
        </p:grpSpPr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AC4EEC6B-33B4-4AFA-AB2D-9019D9F42416}"/>
                </a:ext>
              </a:extLst>
            </p:cNvPr>
            <p:cNvSpPr txBox="1"/>
            <p:nvPr userDrawn="1"/>
          </p:nvSpPr>
          <p:spPr>
            <a:xfrm>
              <a:off x="360004" y="1268893"/>
              <a:ext cx="985039" cy="309958"/>
            </a:xfrm>
            <a:prstGeom prst="rect">
              <a:avLst/>
            </a:prstGeom>
            <a:noFill/>
          </p:spPr>
          <p:txBody>
            <a:bodyPr wrap="square" lIns="0" tIns="46800" rIns="90000" bIns="46800" rtlCol="0">
              <a:spAutoFit/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2"/>
                </a:buClr>
                <a:buSzTx/>
                <a:buFont typeface="Tahoma" panose="020B0604030504040204" pitchFamily="34" charset="0"/>
                <a:buNone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</a:rPr>
                <a:t>KEY FACTS</a:t>
              </a:r>
            </a:p>
          </p:txBody>
        </p:sp>
        <p:cxnSp>
          <p:nvCxnSpPr>
            <p:cNvPr id="18" name="Straight Connector 8">
              <a:extLst>
                <a:ext uri="{FF2B5EF4-FFF2-40B4-BE49-F238E27FC236}">
                  <a16:creationId xmlns:a16="http://schemas.microsoft.com/office/drawing/2014/main" id="{EEC636F3-CF5B-4F9E-A7A2-6CE23B22CE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50741" y="1505965"/>
              <a:ext cx="3132000" cy="0"/>
            </a:xfrm>
            <a:prstGeom prst="line">
              <a:avLst/>
            </a:prstGeom>
            <a:noFill/>
            <a:ln w="6350" cap="rnd" cmpd="sng" algn="ctr">
              <a:solidFill>
                <a:srgbClr val="00ABE7"/>
              </a:solidFill>
              <a:prstDash val="solid"/>
              <a:round/>
            </a:ln>
            <a:effectLst/>
          </p:spPr>
        </p:cxnSp>
      </p:grpSp>
      <p:sp>
        <p:nvSpPr>
          <p:cNvPr id="19" name="Textplatzhalter 1">
            <a:extLst>
              <a:ext uri="{FF2B5EF4-FFF2-40B4-BE49-F238E27FC236}">
                <a16:creationId xmlns:a16="http://schemas.microsoft.com/office/drawing/2014/main" id="{E34BF2C1-6858-4258-9D7A-6932A422D0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4" y="1854200"/>
            <a:ext cx="4122737" cy="3240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6B0EAC18-56A4-4F9D-B791-1276F33D43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004" y="2244313"/>
            <a:ext cx="4122737" cy="432000"/>
          </a:xfrm>
        </p:spPr>
        <p:txBody>
          <a:bodyPr lIns="72000" r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F2E5AA21-A336-4144-AC1B-55B16A0EDF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4" y="2805026"/>
            <a:ext cx="4122737" cy="3240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D680C08A-C4D9-4C2D-BBA2-205BA49B9D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4" y="3195139"/>
            <a:ext cx="4122737" cy="432000"/>
          </a:xfrm>
        </p:spPr>
        <p:txBody>
          <a:bodyPr lIns="72000" r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D25774EB-F94F-4196-AA22-F826674E86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4" y="3776324"/>
            <a:ext cx="4122737" cy="3240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38C27363-3949-4BEF-A58D-7A9F9BB72FB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4" y="4145967"/>
            <a:ext cx="4122737" cy="432000"/>
          </a:xfrm>
        </p:spPr>
        <p:txBody>
          <a:bodyPr lIns="72000" r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DB9CCFB0-B14E-4462-8275-F6BA2DFA2D3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1096" y="144001"/>
            <a:ext cx="4122000" cy="450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3210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4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5" name="Gerade Verbindung 14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Grafik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522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3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4892162"/>
            <a:ext cx="18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1" y="324742"/>
            <a:ext cx="1279615" cy="1058309"/>
          </a:xfrm>
        </p:spPr>
        <p:txBody>
          <a:bodyPr wrap="none" lIns="0" tIns="0" rIns="0" bIns="0">
            <a:noAutofit/>
          </a:bodyPr>
          <a:lstStyle>
            <a:lvl1pPr>
              <a:defRPr lang="de-DE" sz="7200" b="1" kern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59999" y="1339006"/>
            <a:ext cx="8424000" cy="461808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000" b="1" kern="12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3" name="Textfeld 12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463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and Clos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360000" y="438285"/>
            <a:ext cx="6706589" cy="105830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522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4892162"/>
            <a:ext cx="18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7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20" name="Gerade Verbindung 19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fik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1" name="Textfeld 10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177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9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0" name="Gerade Verbindung 9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Grafik 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5" name="Textfeld 14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4" name="Textfeld 9">
            <a:extLst>
              <a:ext uri="{FF2B5EF4-FFF2-40B4-BE49-F238E27FC236}">
                <a16:creationId xmlns:a16="http://schemas.microsoft.com/office/drawing/2014/main" id="{14287266-3EC1-4378-8ABF-C1A039AC4E3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580252"/>
            <a:ext cx="2103150" cy="158689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Wir empfehlen, die blauen Folien nur für Showpräsentationen, Pressekonferenzen etc. zu verwenden.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de-DE" sz="800" dirty="0">
              <a:solidFill>
                <a:srgbClr val="7F7F7F"/>
              </a:solidFill>
              <a:cs typeface="Tahoma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Bitten beachten Sie, dass die Funktion „Design Check“ vom Corporate </a:t>
            </a:r>
            <a:r>
              <a:rPr lang="de-DE" sz="800" dirty="0" err="1">
                <a:solidFill>
                  <a:srgbClr val="7F7F7F"/>
                </a:solidFill>
                <a:cs typeface="Tahoma" charset="0"/>
              </a:rPr>
              <a:t>Presenter</a:t>
            </a:r>
            <a:r>
              <a:rPr lang="de-DE" sz="800" dirty="0">
                <a:solidFill>
                  <a:srgbClr val="7F7F7F"/>
                </a:solidFill>
                <a:cs typeface="Tahoma" charset="0"/>
              </a:rPr>
              <a:t> die blauen Folien nicht richtig überprüfen kann. Bitte ignorieren Sie daher die Kommentare des Dienstes für Ihre blauen Folien und führen Sie die Anpassungen für die blauen Folien nicht durch.</a:t>
            </a:r>
          </a:p>
        </p:txBody>
      </p:sp>
      <p:sp>
        <p:nvSpPr>
          <p:cNvPr id="16" name="Textfeld 11">
            <a:extLst>
              <a:ext uri="{FF2B5EF4-FFF2-40B4-BE49-F238E27FC236}">
                <a16:creationId xmlns:a16="http://schemas.microsoft.com/office/drawing/2014/main" id="{AA9B4A25-9C97-4E8E-A57A-531EEFC61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471353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We recommend to use the blue slides only</a:t>
            </a:r>
            <a:br>
              <a:rPr lang="en-US" sz="800" dirty="0">
                <a:solidFill>
                  <a:srgbClr val="7F7F7F"/>
                </a:solidFill>
                <a:cs typeface="Tahoma" charset="0"/>
              </a:rPr>
            </a:br>
            <a:r>
              <a:rPr lang="en-US" sz="800" dirty="0">
                <a:solidFill>
                  <a:srgbClr val="7F7F7F"/>
                </a:solidFill>
                <a:cs typeface="Tahoma" charset="0"/>
              </a:rPr>
              <a:t>for show presentations, press conferences etc.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7F7F7F"/>
              </a:solidFill>
              <a:cs typeface="Tahoma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Please note that the function “Design Check” of Corporate Presenter cannot do a correct check of the blue slides. So please ignore the comments of the service for your blue slides and do not make the adjustments for the blue slides.</a:t>
            </a:r>
          </a:p>
        </p:txBody>
      </p:sp>
    </p:spTree>
    <p:extLst>
      <p:ext uri="{BB962C8B-B14F-4D97-AF65-F5344CB8AC3E}">
        <p14:creationId xmlns:p14="http://schemas.microsoft.com/office/powerpoint/2010/main" val="41562626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8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9" name="Gerade Verbindung 8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afik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5" name="Textfeld 14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6" name="Textfeld 9">
            <a:extLst>
              <a:ext uri="{FF2B5EF4-FFF2-40B4-BE49-F238E27FC236}">
                <a16:creationId xmlns:a16="http://schemas.microsoft.com/office/drawing/2014/main" id="{13BA4D7C-63EC-4078-A8D5-299118CFC6F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580252"/>
            <a:ext cx="2103150" cy="158689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Wir empfehlen, die blauen Folien nur für Showpräsentationen, Pressekonferenzen etc. zu verwenden.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de-DE" sz="800" dirty="0">
              <a:solidFill>
                <a:srgbClr val="7F7F7F"/>
              </a:solidFill>
              <a:cs typeface="Tahoma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Bitten beachten Sie, dass die Funktion „Design Check“ vom Corporate </a:t>
            </a:r>
            <a:r>
              <a:rPr lang="de-DE" sz="800" dirty="0" err="1">
                <a:solidFill>
                  <a:srgbClr val="7F7F7F"/>
                </a:solidFill>
                <a:cs typeface="Tahoma" charset="0"/>
              </a:rPr>
              <a:t>Presenter</a:t>
            </a:r>
            <a:r>
              <a:rPr lang="de-DE" sz="800" dirty="0">
                <a:solidFill>
                  <a:srgbClr val="7F7F7F"/>
                </a:solidFill>
                <a:cs typeface="Tahoma" charset="0"/>
              </a:rPr>
              <a:t> die blauen Folien nicht richtig überprüfen kann. Bitte ignorieren Sie daher die Kommentare des Dienstes für Ihre blauen Folien und führen Sie die Anpassungen für die blauen Folien nicht durch.</a:t>
            </a:r>
          </a:p>
        </p:txBody>
      </p:sp>
      <p:sp>
        <p:nvSpPr>
          <p:cNvPr id="17" name="Textfeld 11">
            <a:extLst>
              <a:ext uri="{FF2B5EF4-FFF2-40B4-BE49-F238E27FC236}">
                <a16:creationId xmlns:a16="http://schemas.microsoft.com/office/drawing/2014/main" id="{18D02893-0478-4B8C-9FBB-660E047B86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471353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We recommend to use the blue slides only</a:t>
            </a:r>
            <a:br>
              <a:rPr lang="en-US" sz="800" dirty="0">
                <a:solidFill>
                  <a:srgbClr val="7F7F7F"/>
                </a:solidFill>
                <a:cs typeface="Tahoma" charset="0"/>
              </a:rPr>
            </a:br>
            <a:r>
              <a:rPr lang="en-US" sz="800" dirty="0">
                <a:solidFill>
                  <a:srgbClr val="7F7F7F"/>
                </a:solidFill>
                <a:cs typeface="Tahoma" charset="0"/>
              </a:rPr>
              <a:t>for show presentations, press conferences etc.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7F7F7F"/>
              </a:solidFill>
              <a:cs typeface="Tahoma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Please note that the function “Design Check” of Corporate Presenter cannot do a correct check of the blue slides. So please ignore the comments of the service for your blue slides and do not make the adjustments for the blue slides.</a:t>
            </a:r>
          </a:p>
        </p:txBody>
      </p:sp>
    </p:spTree>
    <p:extLst>
      <p:ext uri="{BB962C8B-B14F-4D97-AF65-F5344CB8AC3E}">
        <p14:creationId xmlns:p14="http://schemas.microsoft.com/office/powerpoint/2010/main" val="1058361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7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8" name="Gerade Verbindung 7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4" name="Textfeld 13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Textfeld 9">
            <a:extLst>
              <a:ext uri="{FF2B5EF4-FFF2-40B4-BE49-F238E27FC236}">
                <a16:creationId xmlns:a16="http://schemas.microsoft.com/office/drawing/2014/main" id="{D74A175B-9260-488C-8A97-9A02FD3FAA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580252"/>
            <a:ext cx="2103150" cy="158689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Wir empfehlen, die blauen Folien nur für Showpräsentationen, Pressekonferenzen etc. zu verwenden.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de-DE" sz="800" dirty="0">
              <a:solidFill>
                <a:srgbClr val="7F7F7F"/>
              </a:solidFill>
              <a:cs typeface="Tahoma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Bitten beachten Sie, dass die Funktion „Design Check“ vom Corporate </a:t>
            </a:r>
            <a:r>
              <a:rPr lang="de-DE" sz="800" dirty="0" err="1">
                <a:solidFill>
                  <a:srgbClr val="7F7F7F"/>
                </a:solidFill>
                <a:cs typeface="Tahoma" charset="0"/>
              </a:rPr>
              <a:t>Presenter</a:t>
            </a:r>
            <a:r>
              <a:rPr lang="de-DE" sz="800" dirty="0">
                <a:solidFill>
                  <a:srgbClr val="7F7F7F"/>
                </a:solidFill>
                <a:cs typeface="Tahoma" charset="0"/>
              </a:rPr>
              <a:t> die blauen Folien nicht richtig überprüfen kann. Bitte ignorieren Sie daher die Kommentare des Dienstes für Ihre blauen Folien und führen Sie die Anpassungen für die blauen Folien nicht durch.</a:t>
            </a:r>
          </a:p>
        </p:txBody>
      </p:sp>
      <p:sp>
        <p:nvSpPr>
          <p:cNvPr id="16" name="Textfeld 11">
            <a:extLst>
              <a:ext uri="{FF2B5EF4-FFF2-40B4-BE49-F238E27FC236}">
                <a16:creationId xmlns:a16="http://schemas.microsoft.com/office/drawing/2014/main" id="{59E2E25A-0712-4D82-9701-8BA02CA2F1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471353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We recommend to use the blue slides only</a:t>
            </a:r>
            <a:br>
              <a:rPr lang="en-US" sz="800" dirty="0">
                <a:solidFill>
                  <a:srgbClr val="7F7F7F"/>
                </a:solidFill>
                <a:cs typeface="Tahoma" charset="0"/>
              </a:rPr>
            </a:br>
            <a:r>
              <a:rPr lang="en-US" sz="800" dirty="0">
                <a:solidFill>
                  <a:srgbClr val="7F7F7F"/>
                </a:solidFill>
                <a:cs typeface="Tahoma" charset="0"/>
              </a:rPr>
              <a:t>for show presentations, press conferences etc.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7F7F7F"/>
              </a:solidFill>
              <a:cs typeface="Tahoma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Please note that the function “Design Check” of Corporate Presenter cannot do a correct check of the blue slides. So please ignore the comments of the service for your blue slides and do not make the adjustments for the blue slides.</a:t>
            </a:r>
          </a:p>
        </p:txBody>
      </p:sp>
    </p:spTree>
    <p:extLst>
      <p:ext uri="{BB962C8B-B14F-4D97-AF65-F5344CB8AC3E}">
        <p14:creationId xmlns:p14="http://schemas.microsoft.com/office/powerpoint/2010/main" val="1411299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Picture II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DBBEBD73-2CD8-46CA-9CCA-F2A581067279}"/>
              </a:ext>
            </a:extLst>
          </p:cNvPr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2D70085-D491-4B7E-82E2-6A377FF3F9E8}"/>
              </a:ext>
            </a:extLst>
          </p:cNvPr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2D9DBB93-3AFB-4553-916B-2A17CC72F7C9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4" name="Gerade Verbindung 7">
              <a:extLst>
                <a:ext uri="{FF2B5EF4-FFF2-40B4-BE49-F238E27FC236}">
                  <a16:creationId xmlns:a16="http://schemas.microsoft.com/office/drawing/2014/main" id="{78246845-3A96-4A03-9FB8-0BDD36E09A19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AC241905-1CD8-4733-9B38-2B12EF1D99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5" y="864269"/>
            <a:ext cx="4122737" cy="378116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D91ACA57-7F57-4558-A0BE-F1AFE023C9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0" name="Textfeld 11">
            <a:extLst>
              <a:ext uri="{FF2B5EF4-FFF2-40B4-BE49-F238E27FC236}">
                <a16:creationId xmlns:a16="http://schemas.microsoft.com/office/drawing/2014/main" id="{82608C50-C0EC-4E59-8B09-52E3411539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1784261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two Pictures II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55E3D64A-3A09-41C8-A3A4-91CCF15BEED0}"/>
              </a:ext>
            </a:extLst>
          </p:cNvPr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751EED-6898-4C4C-8A3D-F4336D3AF0C8}"/>
              </a:ext>
            </a:extLst>
          </p:cNvPr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EECED83C-AD55-4FC0-A229-F1B295606742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6" name="Gerade Verbindung 7">
              <a:extLst>
                <a:ext uri="{FF2B5EF4-FFF2-40B4-BE49-F238E27FC236}">
                  <a16:creationId xmlns:a16="http://schemas.microsoft.com/office/drawing/2014/main" id="{4BE1FAAA-6F6F-4D28-A4E3-E47532F20FF8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0BD19E2C-C0B6-46BC-A9A3-38C3644992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4122737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3" y="2844878"/>
            <a:ext cx="4122737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Textfeld 9">
            <a:extLst>
              <a:ext uri="{FF2B5EF4-FFF2-40B4-BE49-F238E27FC236}">
                <a16:creationId xmlns:a16="http://schemas.microsoft.com/office/drawing/2014/main" id="{72A659C0-2427-417A-8B04-CB000BC046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921EEF-A139-4598-929B-7CC316017F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508260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with Pictur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DF8F4CD7-C19E-4BE9-9767-DBDB6073F4F9}"/>
              </a:ext>
            </a:extLst>
          </p:cNvPr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104D776-5902-4241-AB7D-91C75C6904F9}"/>
              </a:ext>
            </a:extLst>
          </p:cNvPr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824F4A33-6BDB-4E6D-BF78-6687C033CEC0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4" name="Gerade Verbindung 7">
              <a:extLst>
                <a:ext uri="{FF2B5EF4-FFF2-40B4-BE49-F238E27FC236}">
                  <a16:creationId xmlns:a16="http://schemas.microsoft.com/office/drawing/2014/main" id="{2EF6002E-B749-4141-A0C7-7613296C8B01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122BE00F-EA87-4573-B0B1-056A78D7BC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2" y="2844878"/>
            <a:ext cx="4122737" cy="18005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Bildplatzhalter 1">
            <a:extLst>
              <a:ext uri="{FF2B5EF4-FFF2-40B4-BE49-F238E27FC236}">
                <a16:creationId xmlns:a16="http://schemas.microsoft.com/office/drawing/2014/main" id="{4244940D-BCF9-4854-A262-67E8EFBBB0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4122737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CD4A4036-8CFF-434B-854D-C8924D6498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2CFA1B6-0CB1-4676-8595-DFF3A2C4319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3113810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two Pictures III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9F484220-BB4A-4B3C-93FB-4F87435A1FB0}"/>
              </a:ext>
            </a:extLst>
          </p:cNvPr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F9D652B-6629-4C62-9442-04ECA0BE95A5}"/>
              </a:ext>
            </a:extLst>
          </p:cNvPr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F00E673A-B66C-48A0-B356-7A83243FBF2A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6" name="Gerade Verbindung 7">
              <a:extLst>
                <a:ext uri="{FF2B5EF4-FFF2-40B4-BE49-F238E27FC236}">
                  <a16:creationId xmlns:a16="http://schemas.microsoft.com/office/drawing/2014/main" id="{9A2A519E-DACD-4122-A760-9F374B8B9819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F26A5605-7DA8-49BC-93D0-FE57A110DD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1980000" cy="378116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268"/>
            <a:ext cx="1980000" cy="378116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Textfeld 9">
            <a:extLst>
              <a:ext uri="{FF2B5EF4-FFF2-40B4-BE49-F238E27FC236}">
                <a16:creationId xmlns:a16="http://schemas.microsoft.com/office/drawing/2014/main" id="{72A659C0-2427-417A-8B04-CB000BC046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921EEF-A139-4598-929B-7CC316017F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27292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4" y="864268"/>
            <a:ext cx="4122737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0963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four Pictures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5B274DCC-0F14-4867-ADEB-F7738D13C862}"/>
              </a:ext>
            </a:extLst>
          </p:cNvPr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3865197-382F-47E2-853A-CB850DF71CF0}"/>
              </a:ext>
            </a:extLst>
          </p:cNvPr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id="{7E71EFED-7D75-44F8-B256-215C26BCAEC9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8" name="Gerade Verbindung 7">
              <a:extLst>
                <a:ext uri="{FF2B5EF4-FFF2-40B4-BE49-F238E27FC236}">
                  <a16:creationId xmlns:a16="http://schemas.microsoft.com/office/drawing/2014/main" id="{579EE350-38FC-42EC-AEE0-5B48EBF63D31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37599789-2673-40F8-8C0B-D36580AB9B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268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76A22173-963E-47DA-BA5E-830D62C65C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0004" y="2845435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B6940BFB-5824-458B-B1F2-E9406433E6B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02741" y="2845435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Textfeld 9">
            <a:extLst>
              <a:ext uri="{FF2B5EF4-FFF2-40B4-BE49-F238E27FC236}">
                <a16:creationId xmlns:a16="http://schemas.microsoft.com/office/drawing/2014/main" id="{72A659C0-2427-417A-8B04-CB000BC046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921EEF-A139-4598-929B-7CC316017F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10895685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with two Pictures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C31A0983-F2CB-4E35-A255-D2870F296B98}"/>
              </a:ext>
            </a:extLst>
          </p:cNvPr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1C22901-48DF-4352-A02E-EC0165A82424}"/>
              </a:ext>
            </a:extLst>
          </p:cNvPr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2D533022-5D00-4D79-837E-F07A93F2E880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6" name="Gerade Verbindung 7">
              <a:extLst>
                <a:ext uri="{FF2B5EF4-FFF2-40B4-BE49-F238E27FC236}">
                  <a16:creationId xmlns:a16="http://schemas.microsoft.com/office/drawing/2014/main" id="{61B05584-8BF7-4A44-9CFD-2DD03BC230F6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87934BD3-FB56-43F0-92F0-58370BE219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8E6E9FE-CE6E-4809-89BC-5C2FBA8FD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60003" y="2844877"/>
            <a:ext cx="4122737" cy="18005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268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Textfeld 9">
            <a:extLst>
              <a:ext uri="{FF2B5EF4-FFF2-40B4-BE49-F238E27FC236}">
                <a16:creationId xmlns:a16="http://schemas.microsoft.com/office/drawing/2014/main" id="{72A659C0-2427-417A-8B04-CB000BC046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921EEF-A139-4598-929B-7CC316017F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26256824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Key Messag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F03B3FAF-30A7-4AD0-9601-E818DC84BD70}"/>
              </a:ext>
            </a:extLst>
          </p:cNvPr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8E0AE35-0F63-4735-BF52-E446F4531140}"/>
              </a:ext>
            </a:extLst>
          </p:cNvPr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CF4EE2F8-A69F-4561-B9C5-6EACBE507ACA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4" name="Gerade Verbindung 7">
              <a:extLst>
                <a:ext uri="{FF2B5EF4-FFF2-40B4-BE49-F238E27FC236}">
                  <a16:creationId xmlns:a16="http://schemas.microsoft.com/office/drawing/2014/main" id="{65A238EF-BFD2-470F-B4F4-FBD601D15326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46F3264B-7416-4B3D-90DD-4AFEB41FDA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 hasCustomPrompt="1"/>
          </p:nvPr>
        </p:nvSpPr>
        <p:spPr>
          <a:xfrm>
            <a:off x="360002" y="4105435"/>
            <a:ext cx="8424000" cy="5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2" y="864268"/>
            <a:ext cx="8424000" cy="28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D91ACA57-7F57-4558-A0BE-F1AFE023C9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0" name="Textfeld 11">
            <a:extLst>
              <a:ext uri="{FF2B5EF4-FFF2-40B4-BE49-F238E27FC236}">
                <a16:creationId xmlns:a16="http://schemas.microsoft.com/office/drawing/2014/main" id="{82608C50-C0EC-4E59-8B09-52E3411539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18076495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duct OnePag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DBBEBD73-2CD8-46CA-9CCA-F2A581067279}"/>
              </a:ext>
            </a:extLst>
          </p:cNvPr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2D70085-D491-4B7E-82E2-6A377FF3F9E8}"/>
              </a:ext>
            </a:extLst>
          </p:cNvPr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2D9DBB93-3AFB-4553-916B-2A17CC72F7C9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4" name="Gerade Verbindung 7">
              <a:extLst>
                <a:ext uri="{FF2B5EF4-FFF2-40B4-BE49-F238E27FC236}">
                  <a16:creationId xmlns:a16="http://schemas.microsoft.com/office/drawing/2014/main" id="{78246845-3A96-4A03-9FB8-0BDD36E09A19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AC241905-1CD8-4733-9B38-2B12EF1D99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0"/>
            <a:ext cx="4122737" cy="9890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144002"/>
            <a:ext cx="4122000" cy="45014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B23CF99-FA45-4D2B-9C4A-45F0852BC6AC}"/>
              </a:ext>
            </a:extLst>
          </p:cNvPr>
          <p:cNvSpPr/>
          <p:nvPr userDrawn="1"/>
        </p:nvSpPr>
        <p:spPr>
          <a:xfrm>
            <a:off x="366149" y="1585435"/>
            <a:ext cx="4122737" cy="3060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1BC1947-F90E-4108-BDBE-CB4CEDB4EE14}"/>
              </a:ext>
            </a:extLst>
          </p:cNvPr>
          <p:cNvGrpSpPr/>
          <p:nvPr userDrawn="1"/>
        </p:nvGrpSpPr>
        <p:grpSpPr>
          <a:xfrm>
            <a:off x="360004" y="1335153"/>
            <a:ext cx="4122737" cy="309958"/>
            <a:chOff x="360004" y="1268893"/>
            <a:chExt cx="4122737" cy="309958"/>
          </a:xfrm>
        </p:grpSpPr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AC4EEC6B-33B4-4AFA-AB2D-9019D9F42416}"/>
                </a:ext>
              </a:extLst>
            </p:cNvPr>
            <p:cNvSpPr txBox="1"/>
            <p:nvPr userDrawn="1"/>
          </p:nvSpPr>
          <p:spPr>
            <a:xfrm>
              <a:off x="360004" y="1268893"/>
              <a:ext cx="985039" cy="309958"/>
            </a:xfrm>
            <a:prstGeom prst="rect">
              <a:avLst/>
            </a:prstGeom>
            <a:noFill/>
          </p:spPr>
          <p:txBody>
            <a:bodyPr wrap="square" lIns="0" tIns="46800" rIns="90000" bIns="46800" rtlCol="0">
              <a:spAutoFit/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2"/>
                </a:buClr>
                <a:buSzTx/>
                <a:buFont typeface="Tahoma" panose="020B0604030504040204" pitchFamily="34" charset="0"/>
                <a:buNone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</a:rPr>
                <a:t>KEY FACTS</a:t>
              </a:r>
            </a:p>
          </p:txBody>
        </p:sp>
        <p:cxnSp>
          <p:nvCxnSpPr>
            <p:cNvPr id="18" name="Straight Connector 8">
              <a:extLst>
                <a:ext uri="{FF2B5EF4-FFF2-40B4-BE49-F238E27FC236}">
                  <a16:creationId xmlns:a16="http://schemas.microsoft.com/office/drawing/2014/main" id="{EEC636F3-CF5B-4F9E-A7A2-6CE23B22CE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50741" y="1505965"/>
              <a:ext cx="3132000" cy="0"/>
            </a:xfrm>
            <a:prstGeom prst="line">
              <a:avLst/>
            </a:prstGeom>
            <a:noFill/>
            <a:ln w="6350" cap="rnd" cmpd="sng" algn="ctr">
              <a:solidFill>
                <a:srgbClr val="00ABE7"/>
              </a:solidFill>
              <a:prstDash val="solid"/>
              <a:round/>
            </a:ln>
            <a:effectLst/>
          </p:spPr>
        </p:cxnSp>
      </p:grpSp>
      <p:sp>
        <p:nvSpPr>
          <p:cNvPr id="19" name="Textplatzhalter 1">
            <a:extLst>
              <a:ext uri="{FF2B5EF4-FFF2-40B4-BE49-F238E27FC236}">
                <a16:creationId xmlns:a16="http://schemas.microsoft.com/office/drawing/2014/main" id="{E34BF2C1-6858-4258-9D7A-6932A422D0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4" y="1854200"/>
            <a:ext cx="4122737" cy="3240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6B0EAC18-56A4-4F9D-B791-1276F33D43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004" y="2244313"/>
            <a:ext cx="4122737" cy="432000"/>
          </a:xfrm>
        </p:spPr>
        <p:txBody>
          <a:bodyPr lIns="72000" r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F2E5AA21-A336-4144-AC1B-55B16A0EDF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4" y="2805026"/>
            <a:ext cx="4122737" cy="3240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D680C08A-C4D9-4C2D-BBA2-205BA49B9D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4" y="3195139"/>
            <a:ext cx="4122737" cy="432000"/>
          </a:xfrm>
        </p:spPr>
        <p:txBody>
          <a:bodyPr lIns="72000" r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D25774EB-F94F-4196-AA22-F826674E86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4" y="3776324"/>
            <a:ext cx="4122737" cy="3240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38C27363-3949-4BEF-A58D-7A9F9BB72FB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4" y="4145967"/>
            <a:ext cx="4122737" cy="432000"/>
          </a:xfrm>
        </p:spPr>
        <p:txBody>
          <a:bodyPr lIns="72000" r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  <p:sp>
        <p:nvSpPr>
          <p:cNvPr id="25" name="Textfeld 9">
            <a:extLst>
              <a:ext uri="{FF2B5EF4-FFF2-40B4-BE49-F238E27FC236}">
                <a16:creationId xmlns:a16="http://schemas.microsoft.com/office/drawing/2014/main" id="{933ACD59-6795-47D1-9A4C-D496352AA9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580252"/>
            <a:ext cx="2103150" cy="158689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Wir empfehlen, die blauen Folien nur für Showpräsentationen, Pressekonferenzen etc. zu verwenden.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de-DE" sz="800" dirty="0">
              <a:solidFill>
                <a:srgbClr val="7F7F7F"/>
              </a:solidFill>
              <a:cs typeface="Tahoma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Bitten beachten Sie, dass die Funktion „Design Check“ vom Corporate </a:t>
            </a:r>
            <a:r>
              <a:rPr lang="de-DE" sz="800" dirty="0" err="1">
                <a:solidFill>
                  <a:srgbClr val="7F7F7F"/>
                </a:solidFill>
                <a:cs typeface="Tahoma" charset="0"/>
              </a:rPr>
              <a:t>Presenter</a:t>
            </a:r>
            <a:r>
              <a:rPr lang="de-DE" sz="800" dirty="0">
                <a:solidFill>
                  <a:srgbClr val="7F7F7F"/>
                </a:solidFill>
                <a:cs typeface="Tahoma" charset="0"/>
              </a:rPr>
              <a:t> die blauen Folien nicht richtig überprüfen kann. Bitte ignorieren Sie daher die Kommentare des Dienstes für Ihre blauen Folien und führen Sie die Anpassungen für die blauen Folien nicht durch.</a:t>
            </a:r>
          </a:p>
        </p:txBody>
      </p:sp>
      <p:sp>
        <p:nvSpPr>
          <p:cNvPr id="26" name="Textfeld 11">
            <a:extLst>
              <a:ext uri="{FF2B5EF4-FFF2-40B4-BE49-F238E27FC236}">
                <a16:creationId xmlns:a16="http://schemas.microsoft.com/office/drawing/2014/main" id="{715C4A7B-26F6-41F0-8D5B-55B07909B1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471353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We recommend to use the blue slides only</a:t>
            </a:r>
            <a:br>
              <a:rPr lang="en-US" sz="800" dirty="0">
                <a:solidFill>
                  <a:srgbClr val="7F7F7F"/>
                </a:solidFill>
                <a:cs typeface="Tahoma" charset="0"/>
              </a:rPr>
            </a:br>
            <a:r>
              <a:rPr lang="en-US" sz="800" dirty="0">
                <a:solidFill>
                  <a:srgbClr val="7F7F7F"/>
                </a:solidFill>
                <a:cs typeface="Tahoma" charset="0"/>
              </a:rPr>
              <a:t>for show presentations, press conferences etc.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7F7F7F"/>
              </a:solidFill>
              <a:cs typeface="Tahoma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Please note that the function “Design Check” of Corporate Presenter cannot do a correct check of the blue slides. So please ignore the comments of the service for your blue slides and do not make the adjustments for the blue slides.</a:t>
            </a:r>
          </a:p>
        </p:txBody>
      </p:sp>
    </p:spTree>
    <p:extLst>
      <p:ext uri="{BB962C8B-B14F-4D97-AF65-F5344CB8AC3E}">
        <p14:creationId xmlns:p14="http://schemas.microsoft.com/office/powerpoint/2010/main" val="97445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864268"/>
            <a:ext cx="2700000" cy="37811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864268"/>
            <a:ext cx="2700000" cy="37811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864268"/>
            <a:ext cx="2700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62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2" y="864266"/>
            <a:ext cx="4122737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4660361" y="864267"/>
            <a:ext cx="4122737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360002" y="2844878"/>
            <a:ext cx="4122737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4660361" y="2844878"/>
            <a:ext cx="4122737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75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864267"/>
            <a:ext cx="2700000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864267"/>
            <a:ext cx="2700000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864267"/>
            <a:ext cx="2700000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360001" y="2844878"/>
            <a:ext cx="2700000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16"/>
          </p:nvPr>
        </p:nvSpPr>
        <p:spPr>
          <a:xfrm>
            <a:off x="3222002" y="2844654"/>
            <a:ext cx="2700000" cy="1800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7"/>
          </p:nvPr>
        </p:nvSpPr>
        <p:spPr>
          <a:xfrm>
            <a:off x="6084002" y="2844654"/>
            <a:ext cx="2700000" cy="1800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00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40818" y="4709400"/>
            <a:ext cx="4610366" cy="3601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4044"/>
            <a:ext cx="4122000" cy="10087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3564000" cy="108033"/>
          </a:xfrm>
        </p:spPr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 bwMode="gray">
          <a:xfrm>
            <a:off x="360002" y="1404433"/>
            <a:ext cx="4122737" cy="324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661096" y="0"/>
            <a:ext cx="4482904" cy="514508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>
              <a:solidFill>
                <a:srgbClr val="FFFFFF"/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360003" y="4723758"/>
            <a:ext cx="4122737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9">
            <a:extLst>
              <a:ext uri="{FF2B5EF4-FFF2-40B4-BE49-F238E27FC236}">
                <a16:creationId xmlns:a16="http://schemas.microsoft.com/office/drawing/2014/main" id="{C74023A3-F8C9-4452-B55A-6BFCF97A4D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3AD43E0-5E69-4AEB-9AF4-39C052C59A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418486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40818" y="4709400"/>
            <a:ext cx="4610366" cy="3601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4044"/>
            <a:ext cx="4122000" cy="10087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3563234" cy="108033"/>
          </a:xfrm>
        </p:spPr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gray">
          <a:xfrm>
            <a:off x="360002" y="1404433"/>
            <a:ext cx="4122737" cy="324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Bildplatzhalter 1"/>
          <p:cNvSpPr>
            <a:spLocks noGrp="1"/>
          </p:cNvSpPr>
          <p:nvPr>
            <p:ph type="pic" sz="quarter" idx="12"/>
          </p:nvPr>
        </p:nvSpPr>
        <p:spPr>
          <a:xfrm>
            <a:off x="4661096" y="1"/>
            <a:ext cx="4482904" cy="257479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661096" y="2574796"/>
            <a:ext cx="4482904" cy="257479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>
              <a:solidFill>
                <a:srgbClr val="FFFFFF"/>
              </a:solidFill>
            </a:endParaRPr>
          </a:p>
        </p:txBody>
      </p:sp>
      <p:cxnSp>
        <p:nvCxnSpPr>
          <p:cNvPr id="10" name="Gerade Verbindung 9"/>
          <p:cNvCxnSpPr/>
          <p:nvPr/>
        </p:nvCxnSpPr>
        <p:spPr>
          <a:xfrm>
            <a:off x="360003" y="4723758"/>
            <a:ext cx="4122737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9">
            <a:extLst>
              <a:ext uri="{FF2B5EF4-FFF2-40B4-BE49-F238E27FC236}">
                <a16:creationId xmlns:a16="http://schemas.microsoft.com/office/drawing/2014/main" id="{AA626431-A05E-4207-A1D0-A0CA768D90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3" name="Textfeld 11">
            <a:extLst>
              <a:ext uri="{FF2B5EF4-FFF2-40B4-BE49-F238E27FC236}">
                <a16:creationId xmlns:a16="http://schemas.microsoft.com/office/drawing/2014/main" id="{99ED378A-D1CA-4841-A600-E6093EC32D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97030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60001" y="1182124"/>
            <a:ext cx="2700000" cy="216067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222002" y="1182124"/>
            <a:ext cx="2700000" cy="216067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6084002" y="1182124"/>
            <a:ext cx="2700000" cy="216067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15"/>
          </p:nvPr>
        </p:nvSpPr>
        <p:spPr>
          <a:xfrm>
            <a:off x="360001" y="1545356"/>
            <a:ext cx="2700000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/>
          </p:nvPr>
        </p:nvSpPr>
        <p:spPr>
          <a:xfrm>
            <a:off x="3222002" y="1545356"/>
            <a:ext cx="2700000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084002" y="1545356"/>
            <a:ext cx="2700000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Inhaltsplatzhalter 1"/>
          <p:cNvSpPr>
            <a:spLocks noGrp="1"/>
          </p:cNvSpPr>
          <p:nvPr>
            <p:ph sz="quarter" idx="18"/>
          </p:nvPr>
        </p:nvSpPr>
        <p:spPr>
          <a:xfrm>
            <a:off x="360001" y="3493078"/>
            <a:ext cx="2700000" cy="1152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sz="quarter" idx="19"/>
          </p:nvPr>
        </p:nvSpPr>
        <p:spPr>
          <a:xfrm>
            <a:off x="3222002" y="3493078"/>
            <a:ext cx="2700000" cy="1152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quarter" idx="20"/>
          </p:nvPr>
        </p:nvSpPr>
        <p:spPr>
          <a:xfrm>
            <a:off x="6084002" y="3493078"/>
            <a:ext cx="2700000" cy="1152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8" name="Textfeld 9">
            <a:extLst>
              <a:ext uri="{FF2B5EF4-FFF2-40B4-BE49-F238E27FC236}">
                <a16:creationId xmlns:a16="http://schemas.microsoft.com/office/drawing/2014/main" id="{64537562-F09D-47A3-9900-A6BB00C4033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9" name="Textfeld 11">
            <a:extLst>
              <a:ext uri="{FF2B5EF4-FFF2-40B4-BE49-F238E27FC236}">
                <a16:creationId xmlns:a16="http://schemas.microsoft.com/office/drawing/2014/main" id="{1253BCF7-5DC4-4DEE-AC6D-C973B6878EE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6928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2" y="864268"/>
            <a:ext cx="8424000" cy="3781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29391" y="4892163"/>
            <a:ext cx="522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04001" y="4892163"/>
            <a:ext cx="18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1">
                <a:solidFill>
                  <a:schemeClr val="accent4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black">
          <a:xfrm>
            <a:off x="7607032" y="4894867"/>
            <a:ext cx="900000" cy="10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 fontAlgn="base">
              <a:lnSpc>
                <a:spcPts val="8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600" dirty="0">
                <a:solidFill>
                  <a:srgbClr val="000000"/>
                </a:solidFill>
              </a:rPr>
              <a:t>© ZF Friedrichshafen AG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60002" y="4723758"/>
            <a:ext cx="8424000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r>
              <a:rPr lang="en-US" noProof="0"/>
              <a:t>Internal</a:t>
            </a:r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C0EC9A7-0F78-4BCD-A456-48B3D296E354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1" y="4802134"/>
            <a:ext cx="288000" cy="288000"/>
          </a:xfrm>
          <a:prstGeom prst="rect">
            <a:avLst/>
          </a:prstGeom>
        </p:spPr>
      </p:pic>
      <p:sp>
        <p:nvSpPr>
          <p:cNvPr id="12" name="MSIPCMContentMarking" descr="{&quot;HashCode&quot;:415069746,&quot;Placement&quot;:&quot;Header&quot;,&quot;Top&quot;:0.0,&quot;Left&quot;:0.0,&quot;SlideWidth&quot;:720,&quot;SlideHeight&quot;:405}">
            <a:extLst>
              <a:ext uri="{FF2B5EF4-FFF2-40B4-BE49-F238E27FC236}">
                <a16:creationId xmlns:a16="http://schemas.microsoft.com/office/drawing/2014/main" id="{097C8382-5973-44AE-8BC3-44FC9C1993BD}"/>
              </a:ext>
            </a:extLst>
          </p:cNvPr>
          <p:cNvSpPr txBox="1"/>
          <p:nvPr userDrawn="1"/>
        </p:nvSpPr>
        <p:spPr>
          <a:xfrm>
            <a:off x="0" y="0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Internal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0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7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54" r:id="rId11"/>
    <p:sldLayoutId id="2147483655" r:id="rId12"/>
    <p:sldLayoutId id="2147483693" r:id="rId13"/>
    <p:sldLayoutId id="2147483694" r:id="rId14"/>
    <p:sldLayoutId id="2147483695" r:id="rId15"/>
    <p:sldLayoutId id="2147483696" r:id="rId16"/>
    <p:sldLayoutId id="2147483698" r:id="rId17"/>
    <p:sldLayoutId id="2147483699" r:id="rId18"/>
    <p:sldLayoutId id="2147483700" r:id="rId19"/>
    <p:sldLayoutId id="2147483710" r:id="rId20"/>
    <p:sldLayoutId id="2147483684" r:id="rId21"/>
    <p:sldLayoutId id="2147483685" r:id="rId22"/>
    <p:sldLayoutId id="2147483688" r:id="rId23"/>
    <p:sldLayoutId id="2147483689" r:id="rId24"/>
    <p:sldLayoutId id="214748369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8" r:id="rId32"/>
    <p:sldLayoutId id="2147483709" r:id="rId3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SW4ZF/AZP-006_SW4ZF_SW_Foundation/_git/sdk-dev-env-ansible" TargetMode="External"/><Relationship Id="rId2" Type="http://schemas.openxmlformats.org/officeDocument/2006/relationships/hyperlink" Target="https://dev.azure.com/SW4ZF/AZP-006_SW4ZF_SW_Foundation/_git/sdk-infrastru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azure.com/SW4ZF/AZP-006_SW4ZF_SW_Foundation/_git/sdk-dev-env-ansible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SW4ZF/AZP-006_SW4ZF_SW_Foundation/_wiki/wikis/SW4ZF_ZF_Foundation.wiki/4261/sdk-dev-env-image-usage" TargetMode="External"/><Relationship Id="rId2" Type="http://schemas.openxmlformats.org/officeDocument/2006/relationships/hyperlink" Target="https://dev.azure.com/SW4ZF/AZP-006_SW4ZF_SW_Foundation/_wiki/wikis/SW4ZF_ZF_Foundation.wiki/4874/VM-Ubuntu-20.04-setup-for-us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SW4ZF/AZP-006_SW4ZF_SW_Foundation/_wiki/wikis/SW4ZF_ZF_Foundation.wiki/4901/Usage-of-ansible-playbooks-repository" TargetMode="External"/><Relationship Id="rId2" Type="http://schemas.openxmlformats.org/officeDocument/2006/relationships/hyperlink" Target="https://dev.azure.com/SW4ZF/AZP-006_SW4ZF_SW_Foundation/_git/sdk-dev-env-ansib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SW4ZF/AZP-006_SW4ZF_SW_Foundation/_wiki/wikis/SW4ZF_ZF_Foundation.wiki/4874/VM-Ubuntu-20.04-setup-for-users" TargetMode="External"/><Relationship Id="rId2" Type="http://schemas.openxmlformats.org/officeDocument/2006/relationships/hyperlink" Target="https://dev.azure.com/SW4ZF/AZP-006_SW4ZF_SW_Foundation/_git/sdk-dev-env-ansibl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hyperlink" Target="https://dev.azure.com/SW4ZF/AZP-006_SW4ZF_SW_Foundation/_wiki/wikis/SW4ZF_ZF_Foundation.wiki/4261/sdk-dev-env-image-us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3670E780-576D-448A-BB6A-FBA9734E1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SDK – Docker Image</a:t>
            </a:r>
          </a:p>
        </p:txBody>
      </p:sp>
      <p:sp>
        <p:nvSpPr>
          <p:cNvPr id="14" name="Untertitel 13">
            <a:extLst>
              <a:ext uri="{FF2B5EF4-FFF2-40B4-BE49-F238E27FC236}">
                <a16:creationId xmlns:a16="http://schemas.microsoft.com/office/drawing/2014/main" id="{F3DE9295-6870-42C9-84A9-52041E7BE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59999" y="2730774"/>
            <a:ext cx="8424000" cy="1256610"/>
          </a:xfrm>
        </p:spPr>
        <p:txBody>
          <a:bodyPr anchor="t" anchorCtr="0"/>
          <a:lstStyle/>
          <a:p>
            <a:r>
              <a:rPr lang="de-DE" dirty="0"/>
              <a:t>Martin Jäger DISS2, Trupti Nimbalkar DIWID44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18.08.2021</a:t>
            </a:r>
          </a:p>
        </p:txBody>
      </p:sp>
    </p:spTree>
    <p:extLst>
      <p:ext uri="{BB962C8B-B14F-4D97-AF65-F5344CB8AC3E}">
        <p14:creationId xmlns:p14="http://schemas.microsoft.com/office/powerpoint/2010/main" val="115681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C2FD-857E-43A5-8F2F-51D03AB8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 image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A9D5C-242A-40E4-8C20-C09D31553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2" y="864269"/>
            <a:ext cx="8243999" cy="3604568"/>
          </a:xfrm>
        </p:spPr>
        <p:txBody>
          <a:bodyPr/>
          <a:lstStyle/>
          <a:p>
            <a:r>
              <a:rPr lang="en-US" sz="1600" b="1" dirty="0"/>
              <a:t>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 a generic development environment for all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customizable for different 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Docker base image -&gt; </a:t>
            </a:r>
            <a:r>
              <a:rPr lang="en-US" sz="1600" dirty="0" err="1">
                <a:hlinkClick r:id="rId2"/>
              </a:rPr>
              <a:t>sdk</a:t>
            </a:r>
            <a:r>
              <a:rPr lang="en-US" sz="1600" dirty="0">
                <a:hlinkClick r:id="rId2"/>
              </a:rPr>
              <a:t>-infrastructure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Customizable with Ansible -&gt; </a:t>
            </a:r>
            <a:r>
              <a:rPr lang="en-US" sz="1600" dirty="0" err="1">
                <a:hlinkClick r:id="rId3"/>
              </a:rPr>
              <a:t>sdk</a:t>
            </a:r>
            <a:r>
              <a:rPr lang="en-US" sz="1600" dirty="0">
                <a:hlinkClick r:id="rId3"/>
              </a:rPr>
              <a:t>-dev-env-ansible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C955F-5435-4F8A-A0E7-74A5030C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9A5F9-634B-4061-851D-D8DA7C40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2</a:t>
            </a:fld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8B46B0-4F4A-4CF8-A5E2-97A6BD0E2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307" y="2270645"/>
            <a:ext cx="273765" cy="2737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F3FB39-E35D-49DE-B048-5B436153C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888" y="2845076"/>
            <a:ext cx="273765" cy="27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C975-7095-4BE5-9006-68165A15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base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C660C-E88B-41B2-965A-0BB681B9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46B78-69AC-4172-B3A3-D11126A1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3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D5B83-4891-42C8-B0F0-669E0A6A9050}"/>
              </a:ext>
            </a:extLst>
          </p:cNvPr>
          <p:cNvSpPr/>
          <p:nvPr/>
        </p:nvSpPr>
        <p:spPr>
          <a:xfrm>
            <a:off x="174367" y="1874890"/>
            <a:ext cx="2733803" cy="142574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E99B96B-FB09-4717-9306-2CD0CFC77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95"/>
          <a:stretch/>
        </p:blipFill>
        <p:spPr bwMode="auto">
          <a:xfrm>
            <a:off x="692231" y="2420773"/>
            <a:ext cx="474320" cy="36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98F487-69CC-4C55-B088-2D46684B65F7}"/>
              </a:ext>
            </a:extLst>
          </p:cNvPr>
          <p:cNvSpPr/>
          <p:nvPr/>
        </p:nvSpPr>
        <p:spPr>
          <a:xfrm>
            <a:off x="758372" y="1894905"/>
            <a:ext cx="1911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16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Tahoma" pitchFamily="34" charset="0"/>
              </a:rPr>
              <a:t>Docker base image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F58B2C-AEC8-4F2E-B9EF-107B88F396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67"/>
          <a:stretch/>
        </p:blipFill>
        <p:spPr>
          <a:xfrm>
            <a:off x="174367" y="1884622"/>
            <a:ext cx="630717" cy="3358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3BA5B3-5AA2-4D87-9195-473B71B359A5}"/>
              </a:ext>
            </a:extLst>
          </p:cNvPr>
          <p:cNvSpPr/>
          <p:nvPr/>
        </p:nvSpPr>
        <p:spPr>
          <a:xfrm>
            <a:off x="612372" y="2431595"/>
            <a:ext cx="1858854" cy="683014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0D7EDA-8F6D-4D44-BEC6-90921ED783B9}"/>
              </a:ext>
            </a:extLst>
          </p:cNvPr>
          <p:cNvSpPr/>
          <p:nvPr/>
        </p:nvSpPr>
        <p:spPr>
          <a:xfrm>
            <a:off x="5414649" y="780658"/>
            <a:ext cx="3221909" cy="368206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128C4C-4469-4046-8E08-F33C51D9F934}"/>
              </a:ext>
            </a:extLst>
          </p:cNvPr>
          <p:cNvSpPr/>
          <p:nvPr/>
        </p:nvSpPr>
        <p:spPr>
          <a:xfrm>
            <a:off x="5943821" y="787504"/>
            <a:ext cx="25042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16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Tahoma" pitchFamily="34" charset="0"/>
              </a:rPr>
              <a:t>Docker customized image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DB2C11-307C-446B-8CAD-126400B794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67"/>
          <a:stretch/>
        </p:blipFill>
        <p:spPr>
          <a:xfrm>
            <a:off x="5443585" y="770318"/>
            <a:ext cx="630717" cy="33581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D201F9D-23BC-419E-B457-646279EBC99A}"/>
              </a:ext>
            </a:extLst>
          </p:cNvPr>
          <p:cNvGrpSpPr/>
          <p:nvPr/>
        </p:nvGrpSpPr>
        <p:grpSpPr>
          <a:xfrm>
            <a:off x="3307449" y="938225"/>
            <a:ext cx="1872040" cy="3065349"/>
            <a:chOff x="3229612" y="834735"/>
            <a:chExt cx="2248676" cy="3682067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0B92F67E-FB9B-430F-A3D4-3E8B9B713720}"/>
                </a:ext>
              </a:extLst>
            </p:cNvPr>
            <p:cNvSpPr/>
            <p:nvPr/>
          </p:nvSpPr>
          <p:spPr>
            <a:xfrm>
              <a:off x="3229617" y="1369298"/>
              <a:ext cx="2238531" cy="474689"/>
            </a:xfrm>
            <a:prstGeom prst="rightArrow">
              <a:avLst/>
            </a:prstGeom>
            <a:solidFill>
              <a:srgbClr val="7FD5F3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+mn-ea"/>
                  <a:cs typeface="Tahoma" pitchFamily="34" charset="0"/>
                </a:rPr>
                <a:t>Eclipse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0E0FD0FA-2F38-49C4-9D35-B2892BF7011D}"/>
                </a:ext>
              </a:extLst>
            </p:cNvPr>
            <p:cNvSpPr/>
            <p:nvPr/>
          </p:nvSpPr>
          <p:spPr>
            <a:xfrm>
              <a:off x="3229613" y="2972987"/>
              <a:ext cx="2238531" cy="474689"/>
            </a:xfrm>
            <a:prstGeom prst="rightArrow">
              <a:avLst/>
            </a:prstGeom>
            <a:solidFill>
              <a:srgbClr val="7FD5F3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+mn-ea"/>
                  <a:cs typeface="Tahoma" pitchFamily="34" charset="0"/>
                </a:rPr>
                <a:t>Vector SIP (D12 / D02 / ...)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2BBA1867-603F-42F3-BE23-54DE6FB6E23D}"/>
                </a:ext>
              </a:extLst>
            </p:cNvPr>
            <p:cNvSpPr/>
            <p:nvPr/>
          </p:nvSpPr>
          <p:spPr>
            <a:xfrm>
              <a:off x="3229617" y="1903861"/>
              <a:ext cx="2238531" cy="474689"/>
            </a:xfrm>
            <a:prstGeom prst="rightArrow">
              <a:avLst/>
            </a:prstGeom>
            <a:solidFill>
              <a:srgbClr val="7FD5F3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+mn-ea"/>
                  <a:cs typeface="Tahoma" pitchFamily="34" charset="0"/>
                </a:rPr>
                <a:t>clang-format/</a:t>
              </a:r>
              <a:r>
                <a:rPr kumimoji="0" 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+mn-ea"/>
                  <a:cs typeface="Tahoma" pitchFamily="34" charset="0"/>
                </a:rPr>
                <a:t>cpplint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+mn-ea"/>
                  <a:cs typeface="Tahoma" pitchFamily="34" charset="0"/>
                </a:rPr>
                <a:t>/</a:t>
              </a:r>
              <a:r>
                <a:rPr kumimoji="0" 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+mn-ea"/>
                  <a:cs typeface="Tahoma" pitchFamily="34" charset="0"/>
                </a:rPr>
                <a:t>gtest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818A613A-777F-41EE-AB1E-2698FC149FBF}"/>
                </a:ext>
              </a:extLst>
            </p:cNvPr>
            <p:cNvSpPr/>
            <p:nvPr/>
          </p:nvSpPr>
          <p:spPr>
            <a:xfrm>
              <a:off x="3229614" y="3513064"/>
              <a:ext cx="2238531" cy="474689"/>
            </a:xfrm>
            <a:prstGeom prst="rightArrow">
              <a:avLst/>
            </a:prstGeom>
            <a:solidFill>
              <a:srgbClr val="7FD5F3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kern="0" dirty="0">
                  <a:solidFill>
                    <a:srgbClr val="000000"/>
                  </a:solidFill>
                  <a:latin typeface="Tahoma"/>
                  <a:cs typeface="Tahoma" pitchFamily="34" charset="0"/>
                </a:rPr>
                <a:t>ACC application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0916D9C-3ABA-4757-A3B0-8C89873A3DB2}"/>
                </a:ext>
              </a:extLst>
            </p:cNvPr>
            <p:cNvSpPr/>
            <p:nvPr/>
          </p:nvSpPr>
          <p:spPr>
            <a:xfrm>
              <a:off x="3239757" y="2438424"/>
              <a:ext cx="2238531" cy="474689"/>
            </a:xfrm>
            <a:prstGeom prst="rightArrow">
              <a:avLst/>
            </a:prstGeom>
            <a:solidFill>
              <a:srgbClr val="7FD5F3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+mn-ea"/>
                  <a:cs typeface="Tahoma" pitchFamily="34" charset="0"/>
                </a:rPr>
                <a:t>Tools (</a:t>
              </a:r>
              <a:r>
                <a:rPr kumimoji="0" 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+mn-ea"/>
                  <a:cs typeface="Tahoma" pitchFamily="34" charset="0"/>
                </a:rPr>
                <a:t>gcc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+mn-ea"/>
                  <a:cs typeface="Tahoma" pitchFamily="34" charset="0"/>
                </a:rPr>
                <a:t>, </a:t>
              </a:r>
              <a:r>
                <a:rPr kumimoji="0" 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+mn-ea"/>
                  <a:cs typeface="Tahoma" pitchFamily="34" charset="0"/>
                </a:rPr>
                <a:t>conan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+mn-ea"/>
                  <a:cs typeface="Tahoma" pitchFamily="34" charset="0"/>
                </a:rPr>
                <a:t>, …)</a:t>
              </a: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0A27C581-6A2A-473F-B126-50A3A6E863A9}"/>
                </a:ext>
              </a:extLst>
            </p:cNvPr>
            <p:cNvSpPr/>
            <p:nvPr/>
          </p:nvSpPr>
          <p:spPr>
            <a:xfrm>
              <a:off x="3229612" y="834735"/>
              <a:ext cx="2238531" cy="474689"/>
            </a:xfrm>
            <a:prstGeom prst="rightArrow">
              <a:avLst/>
            </a:prstGeom>
            <a:solidFill>
              <a:srgbClr val="7FD5F3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+mn-ea"/>
                  <a:cs typeface="Tahoma" pitchFamily="34" charset="0"/>
                </a:rPr>
                <a:t>Git configuration</a:t>
              </a: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42704DC2-3116-413F-9066-4C543300555F}"/>
                </a:ext>
              </a:extLst>
            </p:cNvPr>
            <p:cNvSpPr/>
            <p:nvPr/>
          </p:nvSpPr>
          <p:spPr>
            <a:xfrm>
              <a:off x="3239757" y="4042113"/>
              <a:ext cx="2238531" cy="474689"/>
            </a:xfrm>
            <a:prstGeom prst="rightArrow">
              <a:avLst/>
            </a:prstGeom>
            <a:solidFill>
              <a:srgbClr val="7FD5F3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kern="0" dirty="0">
                  <a:solidFill>
                    <a:srgbClr val="000000"/>
                  </a:solidFill>
                  <a:latin typeface="Tahoma"/>
                  <a:cs typeface="Tahoma" pitchFamily="34" charset="0"/>
                </a:rPr>
                <a:t>… custom applications…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A4FF0BE-0CB8-454F-9A7B-3EC8BF9F11E0}"/>
              </a:ext>
            </a:extLst>
          </p:cNvPr>
          <p:cNvGrpSpPr/>
          <p:nvPr/>
        </p:nvGrpSpPr>
        <p:grpSpPr>
          <a:xfrm>
            <a:off x="3345234" y="4203797"/>
            <a:ext cx="1632351" cy="366671"/>
            <a:chOff x="3345234" y="4177152"/>
            <a:chExt cx="1632351" cy="36667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60B510-33D7-4759-ACBF-76AFD08E00FA}"/>
                </a:ext>
              </a:extLst>
            </p:cNvPr>
            <p:cNvSpPr txBox="1"/>
            <p:nvPr/>
          </p:nvSpPr>
          <p:spPr>
            <a:xfrm>
              <a:off x="3796171" y="4236305"/>
              <a:ext cx="118141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</a:rPr>
                <a:t>Playbooks</a:t>
              </a:r>
            </a:p>
          </p:txBody>
        </p:sp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2C4B95F9-2A83-40D3-9A60-9924CAAB76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695"/>
            <a:stretch/>
          </p:blipFill>
          <p:spPr bwMode="auto">
            <a:xfrm>
              <a:off x="3345234" y="4177152"/>
              <a:ext cx="474320" cy="366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DFC40EC0-9A57-4CF2-9B45-59B8BF4A7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439" y="2265427"/>
            <a:ext cx="273765" cy="27376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85F5A59-55CD-412A-8063-1A1CF704C5C2}"/>
              </a:ext>
            </a:extLst>
          </p:cNvPr>
          <p:cNvSpPr/>
          <p:nvPr/>
        </p:nvSpPr>
        <p:spPr>
          <a:xfrm>
            <a:off x="6092638" y="2195744"/>
            <a:ext cx="1913472" cy="437281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1AD625-1826-441B-A44B-A1E62CA2F6E9}"/>
              </a:ext>
            </a:extLst>
          </p:cNvPr>
          <p:cNvSpPr/>
          <p:nvPr/>
        </p:nvSpPr>
        <p:spPr>
          <a:xfrm>
            <a:off x="6611490" y="2271571"/>
            <a:ext cx="1293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1200" kern="0" dirty="0">
                <a:solidFill>
                  <a:schemeClr val="bg1"/>
                </a:solidFill>
                <a:cs typeface="Tahoma" pitchFamily="34" charset="0"/>
              </a:rPr>
              <a:t>git configuration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E55473-A1DC-40D9-8DD3-98A43C5A131A}"/>
              </a:ext>
            </a:extLst>
          </p:cNvPr>
          <p:cNvSpPr/>
          <p:nvPr/>
        </p:nvSpPr>
        <p:spPr>
          <a:xfrm>
            <a:off x="6092638" y="2742351"/>
            <a:ext cx="1913472" cy="437281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D993F4-9D96-402E-A766-0A70551B54C6}"/>
              </a:ext>
            </a:extLst>
          </p:cNvPr>
          <p:cNvSpPr/>
          <p:nvPr/>
        </p:nvSpPr>
        <p:spPr>
          <a:xfrm>
            <a:off x="6728005" y="2808800"/>
            <a:ext cx="6479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1200" kern="0" dirty="0">
                <a:solidFill>
                  <a:schemeClr val="bg1"/>
                </a:solidFill>
                <a:cs typeface="Tahoma" pitchFamily="34" charset="0"/>
              </a:rPr>
              <a:t>Eclipse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DFF42139-2553-415F-A60F-D41A19B30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" t="1376" r="75312" b="-1"/>
          <a:stretch/>
        </p:blipFill>
        <p:spPr bwMode="auto">
          <a:xfrm>
            <a:off x="6273439" y="2826402"/>
            <a:ext cx="273765" cy="25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FD1FC746-0208-4ECD-A8B0-CED74E678F1D}"/>
              </a:ext>
            </a:extLst>
          </p:cNvPr>
          <p:cNvSpPr/>
          <p:nvPr/>
        </p:nvSpPr>
        <p:spPr>
          <a:xfrm>
            <a:off x="6092638" y="3288958"/>
            <a:ext cx="1913472" cy="437281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8C40FE-B8B4-4C05-B07C-389D0A979716}"/>
              </a:ext>
            </a:extLst>
          </p:cNvPr>
          <p:cNvSpPr/>
          <p:nvPr/>
        </p:nvSpPr>
        <p:spPr>
          <a:xfrm>
            <a:off x="6461275" y="3344247"/>
            <a:ext cx="12137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1200" kern="0" dirty="0">
                <a:solidFill>
                  <a:schemeClr val="bg1"/>
                </a:solidFill>
                <a:cs typeface="Tahoma" pitchFamily="34" charset="0"/>
              </a:rPr>
              <a:t>Vector SIP D02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DDD8A4-C3ED-4116-891E-16F5A28A24A3}"/>
              </a:ext>
            </a:extLst>
          </p:cNvPr>
          <p:cNvSpPr/>
          <p:nvPr/>
        </p:nvSpPr>
        <p:spPr>
          <a:xfrm>
            <a:off x="1089390" y="2465610"/>
            <a:ext cx="10919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1200" kern="0" dirty="0">
                <a:solidFill>
                  <a:schemeClr val="bg1"/>
                </a:solidFill>
                <a:cs typeface="Tahoma" pitchFamily="34" charset="0"/>
              </a:rPr>
              <a:t>Ansible setup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CD0F2DF-2DE6-4DE8-8C6F-2938EC71E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67" y="2787037"/>
            <a:ext cx="273765" cy="273765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58EA142-9221-436D-8396-40249DCBE071}"/>
              </a:ext>
            </a:extLst>
          </p:cNvPr>
          <p:cNvSpPr/>
          <p:nvPr/>
        </p:nvSpPr>
        <p:spPr>
          <a:xfrm>
            <a:off x="1033307" y="2781577"/>
            <a:ext cx="13692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1050" kern="0" dirty="0" err="1">
                <a:solidFill>
                  <a:schemeClr val="bg1"/>
                </a:solidFill>
                <a:cs typeface="Tahoma" pitchFamily="34" charset="0"/>
                <a:hlinkClick r:id="rId6"/>
              </a:rPr>
              <a:t>sdk</a:t>
            </a:r>
            <a:r>
              <a:rPr lang="en-US" sz="1050" kern="0" dirty="0">
                <a:solidFill>
                  <a:schemeClr val="bg1"/>
                </a:solidFill>
                <a:cs typeface="Tahoma" pitchFamily="34" charset="0"/>
                <a:hlinkClick r:id="rId6"/>
              </a:rPr>
              <a:t>-dev-env-ansible</a:t>
            </a:r>
            <a:endParaRPr lang="en-US" sz="1050" kern="0" dirty="0">
              <a:solidFill>
                <a:schemeClr val="bg1"/>
              </a:solidFill>
              <a:cs typeface="Tahoma" pitchFamily="34" charset="0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C86EDA6F-B0E8-480B-BAE6-9D0F56FC9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95"/>
          <a:stretch/>
        </p:blipFill>
        <p:spPr bwMode="auto">
          <a:xfrm>
            <a:off x="6172497" y="1378591"/>
            <a:ext cx="474320" cy="36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0BA014A5-EAD4-43C6-96B6-B30CC7C68E26}"/>
              </a:ext>
            </a:extLst>
          </p:cNvPr>
          <p:cNvSpPr/>
          <p:nvPr/>
        </p:nvSpPr>
        <p:spPr>
          <a:xfrm>
            <a:off x="6092638" y="1389413"/>
            <a:ext cx="1913472" cy="683014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456D66-28E8-43EE-9C0B-196EB2277496}"/>
              </a:ext>
            </a:extLst>
          </p:cNvPr>
          <p:cNvSpPr/>
          <p:nvPr/>
        </p:nvSpPr>
        <p:spPr>
          <a:xfrm>
            <a:off x="6569656" y="1423428"/>
            <a:ext cx="10919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1200" kern="0" dirty="0">
                <a:solidFill>
                  <a:schemeClr val="bg1"/>
                </a:solidFill>
                <a:cs typeface="Tahoma" pitchFamily="34" charset="0"/>
              </a:rPr>
              <a:t>Ansible setup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EB56DBB-D7B0-4B96-A61C-0B0E33F59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234" y="1749544"/>
            <a:ext cx="273765" cy="273765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56272C4-57FD-4C48-935D-AC3C0A16D315}"/>
              </a:ext>
            </a:extLst>
          </p:cNvPr>
          <p:cNvSpPr/>
          <p:nvPr/>
        </p:nvSpPr>
        <p:spPr>
          <a:xfrm>
            <a:off x="6513574" y="1744084"/>
            <a:ext cx="13692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1050" kern="0" dirty="0" err="1">
                <a:solidFill>
                  <a:schemeClr val="bg1"/>
                </a:solidFill>
                <a:cs typeface="Tahoma" pitchFamily="34" charset="0"/>
                <a:hlinkClick r:id="rId6"/>
              </a:rPr>
              <a:t>sdk</a:t>
            </a:r>
            <a:r>
              <a:rPr lang="en-US" sz="1050" kern="0" dirty="0">
                <a:solidFill>
                  <a:schemeClr val="bg1"/>
                </a:solidFill>
                <a:cs typeface="Tahoma" pitchFamily="34" charset="0"/>
                <a:hlinkClick r:id="rId6"/>
              </a:rPr>
              <a:t>-dev-env-ansible</a:t>
            </a:r>
            <a:endParaRPr lang="en-US" sz="1050" kern="0" dirty="0">
              <a:solidFill>
                <a:schemeClr val="bg1"/>
              </a:solidFill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74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8A07F-2316-4F4F-B9E7-D62D2A172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Docker</a:t>
            </a:r>
            <a:r>
              <a:rPr lang="en-US" b="1" dirty="0"/>
              <a:t> Installation </a:t>
            </a:r>
            <a:r>
              <a:rPr lang="en-US" dirty="0"/>
              <a:t>-&gt; use e.g. Ubuntu 20.04 (</a:t>
            </a:r>
            <a:r>
              <a:rPr lang="en-US" b="1" dirty="0"/>
              <a:t>Wiki-Page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>
                <a:hlinkClick r:id="rId2"/>
              </a:rPr>
              <a:t>preconfigured Ubuntu 20.4</a:t>
            </a:r>
            <a:r>
              <a:rPr lang="en-US" dirty="0"/>
              <a:t>)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Docker</a:t>
            </a:r>
            <a:r>
              <a:rPr lang="en-US" b="1" dirty="0"/>
              <a:t> Login </a:t>
            </a:r>
            <a:r>
              <a:rPr lang="en-US" dirty="0"/>
              <a:t>-&gt; Credentials will be provided by SDK / CICD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Pull, start </a:t>
            </a:r>
            <a:r>
              <a:rPr lang="en-US" dirty="0"/>
              <a:t>and </a:t>
            </a:r>
            <a:r>
              <a:rPr lang="en-US" b="1" dirty="0"/>
              <a:t>attach</a:t>
            </a:r>
            <a:r>
              <a:rPr lang="en-US" dirty="0"/>
              <a:t> to the container…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b="1" dirty="0"/>
          </a:p>
          <a:p>
            <a:r>
              <a:rPr lang="en-US" b="1" dirty="0"/>
              <a:t>	      Wiki-Page: </a:t>
            </a:r>
            <a:r>
              <a:rPr lang="en-US" b="1" dirty="0" err="1">
                <a:hlinkClick r:id="rId3"/>
              </a:rPr>
              <a:t>sdk</a:t>
            </a:r>
            <a:r>
              <a:rPr lang="en-US" b="1" dirty="0">
                <a:hlinkClick r:id="rId3"/>
              </a:rPr>
              <a:t>-dev-env-image-usage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22CCDA-60F4-48CF-B092-74CB6D742752}"/>
              </a:ext>
            </a:extLst>
          </p:cNvPr>
          <p:cNvSpPr/>
          <p:nvPr/>
        </p:nvSpPr>
        <p:spPr>
          <a:xfrm>
            <a:off x="1547446" y="2048657"/>
            <a:ext cx="5664591" cy="1960635"/>
          </a:xfrm>
          <a:prstGeom prst="rect">
            <a:avLst/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9D7E9-E1F8-4341-A013-8013B866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start! What do I need?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871F6-729B-4F7E-BE74-C5E864372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18BD8-5EBD-4147-A214-D3E3F36F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4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6C1FCD-BF96-4004-9079-E3C111EDA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794" y="525487"/>
            <a:ext cx="1414895" cy="10611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903ED7-3456-4721-8776-3D0E7EA76684}"/>
              </a:ext>
            </a:extLst>
          </p:cNvPr>
          <p:cNvSpPr txBox="1"/>
          <p:nvPr/>
        </p:nvSpPr>
        <p:spPr>
          <a:xfrm>
            <a:off x="1738107" y="2222448"/>
            <a:ext cx="5394213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sz="9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docker login azp006acr.azurecr.io</a:t>
            </a:r>
          </a:p>
          <a:p>
            <a:pPr fontAlgn="base">
              <a:spcAft>
                <a:spcPct val="0"/>
              </a:spcAft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Aft>
                <a:spcPct val="0"/>
              </a:spcAft>
            </a:pPr>
            <a:r>
              <a:rPr lang="en-US" sz="9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docker pull azp006acr.azurecr.io/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sdk-dev-env:latest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Aft>
                <a:spcPct val="0"/>
              </a:spcAft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Aft>
                <a:spcPct val="0"/>
              </a:spcAft>
            </a:pPr>
            <a:r>
              <a:rPr lang="en-US" sz="9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docker run -d -it -e DISPLAY=$DISPLAY -v 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/.X11-unix:/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/.X11-unix --name &lt;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 azp006acr.azurecr.io/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sdk-dev-env:latest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/bin/bash</a:t>
            </a:r>
          </a:p>
          <a:p>
            <a:pPr fontAlgn="base">
              <a:spcAft>
                <a:spcPct val="0"/>
              </a:spcAft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Aft>
                <a:spcPct val="0"/>
              </a:spcAft>
            </a:pPr>
            <a:r>
              <a:rPr lang="en-US" sz="9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fontAlgn="base">
              <a:spcAft>
                <a:spcPct val="0"/>
              </a:spcAft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Aft>
                <a:spcPct val="0"/>
              </a:spcAft>
            </a:pPr>
            <a:r>
              <a:rPr lang="en-US" sz="9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docker start &lt;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fontAlgn="base">
              <a:spcAft>
                <a:spcPct val="0"/>
              </a:spcAft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Aft>
                <a:spcPct val="0"/>
              </a:spcAft>
            </a:pPr>
            <a:r>
              <a:rPr lang="en-US" sz="9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docker attach &lt;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7B3C20-52F7-40A8-9B4A-7262837D25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1906" r="29072" b="2008"/>
          <a:stretch/>
        </p:blipFill>
        <p:spPr>
          <a:xfrm>
            <a:off x="4778012" y="3846569"/>
            <a:ext cx="3825989" cy="5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5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0312-FE6E-4219-922F-2475EFCE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“Hands on” applying ansible playbooks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74C6E-EB85-48A4-B617-420E57ACD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Currently available playbooks (</a:t>
            </a:r>
            <a:r>
              <a:rPr lang="en-US" dirty="0" err="1">
                <a:hlinkClick r:id="rId2"/>
              </a:rPr>
              <a:t>sdk</a:t>
            </a:r>
            <a:r>
              <a:rPr lang="en-US" dirty="0">
                <a:hlinkClick r:id="rId2"/>
              </a:rPr>
              <a:t>-dev-env-ansible</a:t>
            </a:r>
            <a:r>
              <a:rPr lang="en-US" dirty="0"/>
              <a:t>)</a:t>
            </a:r>
          </a:p>
          <a:p>
            <a:pPr marL="603450" lvl="2" indent="-171450">
              <a:buFont typeface="Arial" panose="020B0604020202020204" pitchFamily="34" charset="0"/>
              <a:buChar char="•"/>
            </a:pPr>
            <a:r>
              <a:rPr lang="en-US" b="1" dirty="0" err="1"/>
              <a:t>acc.yml</a:t>
            </a:r>
            <a:endParaRPr lang="en-US" b="1" dirty="0"/>
          </a:p>
          <a:p>
            <a:pPr marL="603450" lvl="2" indent="-171450">
              <a:buFont typeface="Arial" panose="020B0604020202020204" pitchFamily="34" charset="0"/>
              <a:buChar char="•"/>
            </a:pPr>
            <a:r>
              <a:rPr lang="en-US" b="1" dirty="0" err="1"/>
              <a:t>conan.yml</a:t>
            </a:r>
            <a:endParaRPr lang="en-US" b="1" dirty="0"/>
          </a:p>
          <a:p>
            <a:pPr marL="603450" lvl="2" indent="-171450">
              <a:buFont typeface="Arial" panose="020B0604020202020204" pitchFamily="34" charset="0"/>
              <a:buChar char="•"/>
            </a:pPr>
            <a:r>
              <a:rPr lang="en-US" b="1" dirty="0" err="1"/>
              <a:t>eclipse.yml</a:t>
            </a:r>
            <a:endParaRPr lang="en-US" b="1" dirty="0"/>
          </a:p>
          <a:p>
            <a:pPr marL="603450" lvl="2" indent="-171450">
              <a:buFont typeface="Arial" panose="020B0604020202020204" pitchFamily="34" charset="0"/>
              <a:buChar char="•"/>
            </a:pPr>
            <a:r>
              <a:rPr lang="en-US" b="1" dirty="0" err="1"/>
              <a:t>git.yml</a:t>
            </a:r>
            <a:endParaRPr lang="en-US" b="1" dirty="0"/>
          </a:p>
          <a:p>
            <a:pPr marL="603450" lvl="2" indent="-171450">
              <a:buFont typeface="Arial" panose="020B0604020202020204" pitchFamily="34" charset="0"/>
              <a:buChar char="•"/>
            </a:pPr>
            <a:r>
              <a:rPr lang="en-US" b="1" dirty="0"/>
              <a:t>vector-</a:t>
            </a:r>
            <a:r>
              <a:rPr lang="en-US" b="1" dirty="0" err="1"/>
              <a:t>sip.yml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i="1" dirty="0"/>
              <a:t>-&gt; Contribution to the repo is welcome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Fill out </a:t>
            </a:r>
            <a:r>
              <a:rPr lang="en-US" b="1" dirty="0" err="1"/>
              <a:t>config.yml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Run</a:t>
            </a:r>
            <a:r>
              <a:rPr lang="en-US" dirty="0"/>
              <a:t> playbook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b="1" dirty="0"/>
              <a:t>Wiki-Page: </a:t>
            </a:r>
            <a:r>
              <a:rPr lang="en-US" b="1" dirty="0">
                <a:hlinkClick r:id="rId3"/>
              </a:rPr>
              <a:t>Usage-of-ansible-playbooks-repository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98F0F-6FCC-453B-967A-F0FE8416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DA281-672C-453E-820A-701BF93D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5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B3BB4B-D11B-4D57-8657-822DC54A5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706" y="738001"/>
            <a:ext cx="1760882" cy="22696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088E7F-C0CF-4D1A-B662-283EFA5DABA5}"/>
              </a:ext>
            </a:extLst>
          </p:cNvPr>
          <p:cNvSpPr/>
          <p:nvPr/>
        </p:nvSpPr>
        <p:spPr>
          <a:xfrm>
            <a:off x="1739704" y="3633593"/>
            <a:ext cx="5664591" cy="475742"/>
          </a:xfrm>
          <a:prstGeom prst="rect">
            <a:avLst/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40BF50-4D26-46CC-97F6-4919C962956B}"/>
              </a:ext>
            </a:extLst>
          </p:cNvPr>
          <p:cNvSpPr txBox="1"/>
          <p:nvPr/>
        </p:nvSpPr>
        <p:spPr>
          <a:xfrm>
            <a:off x="1930365" y="3807383"/>
            <a:ext cx="539421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sz="9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ansible-playbook &lt;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playbook_name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 -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vvv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-e @config.yml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2589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0702-B9AB-443C-A790-7456F98E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 &amp;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85C79-3E7B-4500-8FEA-45CEF9031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Start using the SDK image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Feedback is highly appreciated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Please let us know what you need </a:t>
            </a:r>
            <a:r>
              <a:rPr lang="en-US" dirty="0">
                <a:sym typeface="Wingdings" panose="05000000000000000000" pitchFamily="2" charset="2"/>
              </a:rPr>
              <a:t>!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Participate in the playbook-creation (</a:t>
            </a:r>
            <a:r>
              <a:rPr lang="en-US" dirty="0" err="1">
                <a:sym typeface="Wingdings" panose="05000000000000000000" pitchFamily="2" charset="2"/>
                <a:hlinkClick r:id="rId2"/>
              </a:rPr>
              <a:t>sdk</a:t>
            </a:r>
            <a:r>
              <a:rPr lang="en-US" dirty="0">
                <a:sym typeface="Wingdings" panose="05000000000000000000" pitchFamily="2" charset="2"/>
                <a:hlinkClick r:id="rId2"/>
              </a:rPr>
              <a:t>-dev-env-ansible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Wiki overview</a:t>
            </a:r>
          </a:p>
          <a:p>
            <a:pPr marL="387450" lvl="1" indent="-171450">
              <a:buFont typeface="Arial" panose="020B0604020202020204" pitchFamily="34" charset="0"/>
              <a:buChar char="•"/>
            </a:pPr>
            <a:r>
              <a:rPr lang="en-US" dirty="0"/>
              <a:t>Ubuntu 20.04 virtual image: </a:t>
            </a:r>
            <a:r>
              <a:rPr lang="en-US" b="1" dirty="0">
                <a:hlinkClick r:id="rId3"/>
              </a:rPr>
              <a:t>preconfigured Ubuntu 20.4</a:t>
            </a:r>
            <a:endParaRPr lang="en-US" b="1" dirty="0"/>
          </a:p>
          <a:p>
            <a:pPr marL="387450" lvl="1" indent="-171450">
              <a:buFont typeface="Arial" panose="020B0604020202020204" pitchFamily="34" charset="0"/>
              <a:buChar char="•"/>
            </a:pPr>
            <a:r>
              <a:rPr lang="en-US" dirty="0"/>
              <a:t>Usage of SDK Image: </a:t>
            </a:r>
            <a:r>
              <a:rPr lang="en-US" b="1" dirty="0" err="1">
                <a:hlinkClick r:id="rId4"/>
              </a:rPr>
              <a:t>sdk</a:t>
            </a:r>
            <a:r>
              <a:rPr lang="en-US" b="1" dirty="0">
                <a:hlinkClick r:id="rId4"/>
              </a:rPr>
              <a:t>-dev-env-image-usage</a:t>
            </a:r>
            <a:endParaRPr lang="en-US" b="1" dirty="0"/>
          </a:p>
          <a:p>
            <a:pPr marL="387450" lvl="1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algn="ctr"/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Questions?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25DF6-9A7B-4806-86B1-A07D531C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3985D-09ED-46CE-BB67-D5662D91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6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5A56C2-51B2-49DC-B7D5-69A8D933B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198" y="2163848"/>
            <a:ext cx="273765" cy="27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62888"/>
      </p:ext>
    </p:extLst>
  </p:cSld>
  <p:clrMapOvr>
    <a:masterClrMapping/>
  </p:clrMapOvr>
</p:sld>
</file>

<file path=ppt/theme/theme1.xml><?xml version="1.0" encoding="utf-8"?>
<a:theme xmlns:a="http://schemas.openxmlformats.org/drawingml/2006/main" name="ZF AG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FD5F3"/>
        </a:solidFill>
        <a:ln w="12700" cap="flat" cmpd="sng" algn="ctr">
          <a:noFill/>
          <a:prstDash val="solid"/>
        </a:ln>
        <a:effectLst/>
      </a:spPr>
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Tahoma"/>
            <a:ea typeface="+mn-ea"/>
            <a:cs typeface="Tahoma" pitchFamily="34" charset="0"/>
          </a:defRPr>
        </a:defPPr>
      </a:lstStyle>
    </a:spDef>
    <a:lnDef>
      <a:spPr>
        <a:noFill/>
        <a:ln w="28575" cap="rnd" cmpd="sng" algn="ctr">
          <a:solidFill>
            <a:srgbClr val="00ABE7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ZF Cyan 100%">
      <a:srgbClr val="00ABE7"/>
    </a:custClr>
    <a:custClr name="ZF Cyan 50%">
      <a:srgbClr val="7FD5F3"/>
    </a:custClr>
    <a:custClr name="ZF Cyan 25%">
      <a:srgbClr val="BFEAF9"/>
    </a:custClr>
    <a:custClr>
      <a:srgbClr val="FFFFFF"/>
    </a:custClr>
    <a:custClr name="ZF Blue 100%">
      <a:srgbClr val="1179BF"/>
    </a:custClr>
    <a:custClr name="ZF Blue 50%">
      <a:srgbClr val="81BCDF"/>
    </a:custClr>
    <a:custClr>
      <a:srgbClr val="FFFFFF"/>
    </a:custClr>
    <a:custClr name="Middle Blue 100%">
      <a:srgbClr val="004D7A"/>
    </a:custClr>
    <a:custClr name="Middle Blue 50%">
      <a:srgbClr val="7FA5BC"/>
    </a:custClr>
    <a:custClr>
      <a:srgbClr val="FFFFFF"/>
    </a:custClr>
    <a:custClr name="Black 100%">
      <a:srgbClr val="000000"/>
    </a:custClr>
    <a:custClr name="Black 50%">
      <a:srgbClr val="7F7F7F"/>
    </a:custClr>
    <a:custClr name="Black 25%">
      <a:srgbClr val="BFBFBF"/>
    </a:custClr>
    <a:custClr>
      <a:srgbClr val="FFFFFF"/>
    </a:custClr>
    <a:custClr name="1. Step color gradient">
      <a:srgbClr val="1179BF"/>
    </a:custClr>
    <a:custClr name="2. Step color gradient">
      <a:srgbClr val="004D7A"/>
    </a:custClr>
    <a:custClr name="3. Step color gradient">
      <a:srgbClr val="001024"/>
    </a:custClr>
    <a:custClr>
      <a:srgbClr val="FFFFFF"/>
    </a:custClr>
    <a:custClr name="ZF Red - Only highlight color">
      <a:srgbClr val="DD0C29"/>
    </a:custClr>
  </a:custClrLst>
  <a:extLst>
    <a:ext uri="{05A4C25C-085E-4340-85A3-A5531E510DB2}">
      <thm15:themeFamily xmlns:thm15="http://schemas.microsoft.com/office/thememl/2012/main" name="master_zf.potx" id="{8855A9C3-2D08-4208-B741-8578EEB195B7}" vid="{BDB7F91B-1AD4-4B32-ACB2-B91F0EED5BD7}"/>
    </a:ext>
  </a:extLst>
</a:theme>
</file>

<file path=ppt/theme/theme2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83B9000BDE748AAB9E8C055692057" ma:contentTypeVersion="8" ma:contentTypeDescription="Create a new document." ma:contentTypeScope="" ma:versionID="43ea81bd29e281bd009ece84af36c424">
  <xsd:schema xmlns:xsd="http://www.w3.org/2001/XMLSchema" xmlns:xs="http://www.w3.org/2001/XMLSchema" xmlns:p="http://schemas.microsoft.com/office/2006/metadata/properties" xmlns:ns2="1dcfcdbc-f50e-4e40-9bf8-75501a35f37a" targetNamespace="http://schemas.microsoft.com/office/2006/metadata/properties" ma:root="true" ma:fieldsID="9256fc7c5dc2b2ce4f867732b7cd1dad" ns2:_="">
    <xsd:import namespace="1dcfcdbc-f50e-4e40-9bf8-75501a35f3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cfcdbc-f50e-4e40-9bf8-75501a35f3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7F18DF-C1CB-4DC3-9656-6F9E0ACEA9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cfcdbc-f50e-4e40-9bf8-75501a35f3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E5E3D8-E69E-4530-91BC-408721F743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3BD1FF6-8F21-456A-8EE7-6C1547FA3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338</Words>
  <Application>Microsoft Office PowerPoint</Application>
  <PresentationFormat>Custom</PresentationFormat>
  <Paragraphs>103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Tahoma</vt:lpstr>
      <vt:lpstr>ZF AG</vt:lpstr>
      <vt:lpstr>SDK – Docker Image</vt:lpstr>
      <vt:lpstr>SDK image basics</vt:lpstr>
      <vt:lpstr>Customizing base image</vt:lpstr>
      <vt:lpstr>Let’s start! What do I need?</vt:lpstr>
      <vt:lpstr>“Hands on” applying ansible playbooks</vt:lpstr>
      <vt:lpstr>Feedback  &amp; 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SDK – Docker Image</dc:title>
  <dc:creator>Jaeger Martin FRD DISS2</dc:creator>
  <cp:lastModifiedBy>Jaeger Martin FRD DISS2</cp:lastModifiedBy>
  <cp:revision>14</cp:revision>
  <dcterms:created xsi:type="dcterms:W3CDTF">2021-08-17T12:23:49Z</dcterms:created>
  <dcterms:modified xsi:type="dcterms:W3CDTF">2021-08-18T09:21:56Z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0x0101007C183B9000BDE748AAB9E8C055692057</vt:lpwstr>
  </property>
  <property fmtid="{D5CDD505-2E9C-101B-9397-08002B2CF9AE}" pid="3" name="MSIP_Label_134277c1-31d4-4dba-9248-3ba93a3f3112_Enabled">
    <vt:lpwstr>true</vt:lpwstr>
  </property>
  <property fmtid="{D5CDD505-2E9C-101B-9397-08002B2CF9AE}" pid="4" name="MSIP_Label_134277c1-31d4-4dba-9248-3ba93a3f3112_SetDate">
    <vt:lpwstr>2021-08-18T09:21:56Z</vt:lpwstr>
  </property>
  <property fmtid="{D5CDD505-2E9C-101B-9397-08002B2CF9AE}" pid="5" name="MSIP_Label_134277c1-31d4-4dba-9248-3ba93a3f3112_Method">
    <vt:lpwstr>Privileged</vt:lpwstr>
  </property>
  <property fmtid="{D5CDD505-2E9C-101B-9397-08002B2CF9AE}" pid="6" name="MSIP_Label_134277c1-31d4-4dba-9248-3ba93a3f3112_Name">
    <vt:lpwstr>Internal sub1</vt:lpwstr>
  </property>
  <property fmtid="{D5CDD505-2E9C-101B-9397-08002B2CF9AE}" pid="7" name="MSIP_Label_134277c1-31d4-4dba-9248-3ba93a3f3112_SiteId">
    <vt:lpwstr>eb70b763-b6d7-4486-8555-8831709a784e</vt:lpwstr>
  </property>
  <property fmtid="{D5CDD505-2E9C-101B-9397-08002B2CF9AE}" pid="8" name="MSIP_Label_134277c1-31d4-4dba-9248-3ba93a3f3112_ActionId">
    <vt:lpwstr>cf100347-dc03-45c7-9080-5dab1d94418b</vt:lpwstr>
  </property>
  <property fmtid="{D5CDD505-2E9C-101B-9397-08002B2CF9AE}" pid="9" name="MSIP_Label_134277c1-31d4-4dba-9248-3ba93a3f3112_ContentBits">
    <vt:lpwstr>1</vt:lpwstr>
  </property>
</Properties>
</file>