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4" r:id="rId3"/>
    <p:sldId id="266" r:id="rId4"/>
    <p:sldId id="265" r:id="rId5"/>
    <p:sldId id="259" r:id="rId6"/>
    <p:sldId id="257" r:id="rId7"/>
    <p:sldId id="261" r:id="rId8"/>
    <p:sldId id="268" r:id="rId9"/>
    <p:sldId id="26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3165"/>
    <a:srgbClr val="3122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358537"/>
            <a:ext cx="10026851" cy="849086"/>
          </a:xfrm>
        </p:spPr>
        <p:txBody>
          <a:bodyPr/>
          <a:lstStyle/>
          <a:p>
            <a:pPr algn="ctr"/>
            <a:r>
              <a:rPr lang="en-US" sz="4400" b="1" dirty="0" smtClean="0"/>
              <a:t>College Management </a:t>
            </a:r>
            <a:r>
              <a:rPr lang="en-US" sz="4400" b="1" dirty="0"/>
              <a:t>System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68342" y="4101738"/>
            <a:ext cx="3553097" cy="1894113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Submitted By:</a:t>
            </a:r>
          </a:p>
          <a:p>
            <a:pPr algn="ctr"/>
            <a:r>
              <a:rPr lang="en-US" sz="2400" dirty="0" err="1" smtClean="0"/>
              <a:t>Pushkar</a:t>
            </a:r>
            <a:r>
              <a:rPr lang="en-US" sz="2400" dirty="0" smtClean="0"/>
              <a:t> </a:t>
            </a:r>
            <a:r>
              <a:rPr lang="en-US" sz="2400" dirty="0" err="1" smtClean="0"/>
              <a:t>kumar</a:t>
            </a:r>
            <a:endParaRPr lang="en-US" sz="2400" dirty="0" smtClean="0"/>
          </a:p>
          <a:p>
            <a:pPr algn="ctr"/>
            <a:r>
              <a:rPr lang="en-US" sz="2400" dirty="0" smtClean="0"/>
              <a:t>Roll NO:- 1900380140009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gray">
          <a:xfrm>
            <a:off x="2117251" y="2787468"/>
            <a:ext cx="8825658" cy="7917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Submitted to AKTU for partial fulfillment of the requirements for qualifying degree of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984067" y="4101738"/>
            <a:ext cx="39275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/>
              <a:t>Session </a:t>
            </a:r>
            <a:r>
              <a:rPr lang="en-US" sz="3200" dirty="0" smtClean="0"/>
              <a:t>2019-2022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57919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1322736"/>
          </a:xfrm>
        </p:spPr>
        <p:txBody>
          <a:bodyPr/>
          <a:lstStyle/>
          <a:p>
            <a:pPr algn="ctr"/>
            <a:r>
              <a:rPr 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838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1154955" y="1606731"/>
            <a:ext cx="8825658" cy="940526"/>
          </a:xfrm>
        </p:spPr>
        <p:txBody>
          <a:bodyPr/>
          <a:lstStyle/>
          <a:p>
            <a:r>
              <a:rPr lang="en-US" dirty="0" smtClean="0"/>
              <a:t>Objective:-</a:t>
            </a:r>
            <a:endParaRPr lang="en-IN" dirty="0"/>
          </a:p>
        </p:txBody>
      </p:sp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154955" y="2965269"/>
            <a:ext cx="10222794" cy="2673531"/>
          </a:xfrm>
        </p:spPr>
        <p:txBody>
          <a:bodyPr>
            <a:normAutofit lnSpcReduction="10000"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Best Fee Management System to manage all tasks related to enrollment and fees collection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Reduced </a:t>
            </a:r>
            <a:r>
              <a:rPr lang="en-US" sz="2400" b="1"/>
              <a:t>workload </a:t>
            </a:r>
            <a:endParaRPr lang="en-US" sz="2400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Smooth Communication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Data Security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1" dirty="0"/>
              <a:t>Real-time information</a:t>
            </a:r>
          </a:p>
        </p:txBody>
      </p:sp>
    </p:spTree>
    <p:extLst>
      <p:ext uri="{BB962C8B-B14F-4D97-AF65-F5344CB8AC3E}">
        <p14:creationId xmlns:p14="http://schemas.microsoft.com/office/powerpoint/2010/main" val="108012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2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2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34340" y="571500"/>
            <a:ext cx="10241280" cy="288036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17220" y="4640580"/>
            <a:ext cx="2423160" cy="17145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4682490" y="4800600"/>
            <a:ext cx="2423160" cy="171450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8930640" y="4640580"/>
            <a:ext cx="2423160" cy="17145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Up-Down Arrow 9"/>
          <p:cNvSpPr/>
          <p:nvPr/>
        </p:nvSpPr>
        <p:spPr>
          <a:xfrm>
            <a:off x="2377440" y="3451860"/>
            <a:ext cx="480060" cy="134874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Up Arrow 10"/>
          <p:cNvSpPr/>
          <p:nvPr/>
        </p:nvSpPr>
        <p:spPr>
          <a:xfrm>
            <a:off x="6423660" y="3451860"/>
            <a:ext cx="681990" cy="1498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Up Arrow 11"/>
          <p:cNvSpPr/>
          <p:nvPr/>
        </p:nvSpPr>
        <p:spPr>
          <a:xfrm>
            <a:off x="8663940" y="3451860"/>
            <a:ext cx="708660" cy="149896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48244" y="6515100"/>
            <a:ext cx="1969226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Admin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4808492" y="6488974"/>
            <a:ext cx="1969226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Teacher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9170670" y="6363789"/>
            <a:ext cx="1969226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01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 dirty="0" smtClean="0"/>
              <a:t>Project function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10836749" cy="3416300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Admin Show data (</a:t>
            </a:r>
            <a:r>
              <a:rPr lang="en-US" sz="2800" b="1" dirty="0" err="1" smtClean="0"/>
              <a:t>student,teache,add</a:t>
            </a:r>
            <a:r>
              <a:rPr lang="en-US" sz="2800" b="1" dirty="0" smtClean="0"/>
              <a:t> program)</a:t>
            </a:r>
          </a:p>
          <a:p>
            <a:r>
              <a:rPr lang="en-US" sz="2800" b="1" dirty="0" smtClean="0"/>
              <a:t>Teacher  add student marks</a:t>
            </a:r>
          </a:p>
          <a:p>
            <a:r>
              <a:rPr lang="en-US" sz="2800" b="1" dirty="0" smtClean="0"/>
              <a:t>Student   </a:t>
            </a:r>
            <a:r>
              <a:rPr lang="en-US" sz="2800" b="1" dirty="0" err="1" smtClean="0"/>
              <a:t>adminsion,show</a:t>
            </a:r>
            <a:r>
              <a:rPr lang="en-US" sz="2800" b="1" dirty="0" smtClean="0"/>
              <a:t> college’s </a:t>
            </a:r>
            <a:r>
              <a:rPr lang="en-US" sz="2800" b="1" dirty="0" err="1" smtClean="0"/>
              <a:t>webside,and</a:t>
            </a:r>
            <a:r>
              <a:rPr lang="en-US" sz="2800" b="1" dirty="0" smtClean="0"/>
              <a:t> program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98386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smtClean="0"/>
              <a:t>Software used	</a:t>
            </a:r>
            <a:endParaRPr lang="en-IN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6000" b="1" dirty="0" smtClean="0"/>
              <a:t>Vs code</a:t>
            </a:r>
          </a:p>
          <a:p>
            <a:r>
              <a:rPr lang="en-US" sz="6000" b="1" dirty="0" err="1" smtClean="0"/>
              <a:t>Wamps</a:t>
            </a:r>
            <a:r>
              <a:rPr lang="en-US" sz="6000" b="1" dirty="0" smtClean="0"/>
              <a:t> server</a:t>
            </a:r>
          </a:p>
          <a:p>
            <a:r>
              <a:rPr lang="en-US" sz="6000" b="1" dirty="0" smtClean="0"/>
              <a:t>Chrome</a:t>
            </a:r>
          </a:p>
          <a:p>
            <a:r>
              <a:rPr lang="en-US" sz="6000" b="1" dirty="0" smtClean="0"/>
              <a:t>Database </a:t>
            </a:r>
            <a:r>
              <a:rPr lang="en-US" sz="6000" b="1" dirty="0" err="1" smtClean="0"/>
              <a:t>phpmyadmin</a:t>
            </a:r>
            <a:r>
              <a:rPr lang="en-US" b="1" dirty="0" smtClean="0"/>
              <a:t>	</a:t>
            </a:r>
            <a:r>
              <a:rPr lang="en-US" dirty="0" smtClean="0"/>
              <a:t>	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299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Language use	</a:t>
            </a:r>
            <a:r>
              <a:rPr lang="en-US" dirty="0" smtClean="0"/>
              <a:t>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Html:-</a:t>
            </a:r>
            <a:r>
              <a:rPr lang="en-US" sz="2800" dirty="0" smtClean="0"/>
              <a:t>Page Layout has been designed</a:t>
            </a:r>
          </a:p>
          <a:p>
            <a:r>
              <a:rPr lang="en-US" sz="3200" b="1" dirty="0" err="1" smtClean="0"/>
              <a:t>Css</a:t>
            </a:r>
            <a:r>
              <a:rPr lang="en-US" sz="3200" b="1" dirty="0" smtClean="0"/>
              <a:t>  :-</a:t>
            </a:r>
            <a:r>
              <a:rPr lang="en-US" sz="2400" dirty="0" err="1" smtClean="0"/>
              <a:t>Css</a:t>
            </a:r>
            <a:r>
              <a:rPr lang="en-US" sz="2400" dirty="0" smtClean="0"/>
              <a:t> has been used for all the designing part</a:t>
            </a:r>
          </a:p>
          <a:p>
            <a:r>
              <a:rPr lang="en-US" sz="3200" b="1" dirty="0" smtClean="0"/>
              <a:t>JavaScript:-</a:t>
            </a:r>
            <a:r>
              <a:rPr lang="en-US" sz="2800" dirty="0" smtClean="0"/>
              <a:t>All the validation</a:t>
            </a:r>
          </a:p>
          <a:p>
            <a:r>
              <a:rPr lang="en-US" sz="3200" b="1" dirty="0" smtClean="0"/>
              <a:t>PHP:-</a:t>
            </a:r>
            <a:r>
              <a:rPr lang="en-US" sz="2800" dirty="0" smtClean="0"/>
              <a:t>All the business loges</a:t>
            </a:r>
          </a:p>
          <a:p>
            <a:r>
              <a:rPr lang="en-US" sz="3200" b="1" dirty="0" err="1" smtClean="0"/>
              <a:t>MySql</a:t>
            </a:r>
            <a:r>
              <a:rPr lang="en-US" sz="3200" b="1" dirty="0" smtClean="0"/>
              <a:t>:-</a:t>
            </a:r>
            <a:r>
              <a:rPr lang="en-US" sz="2800" dirty="0" err="1" smtClean="0"/>
              <a:t>Phpmyadmin</a:t>
            </a:r>
            <a:r>
              <a:rPr lang="en-US" sz="2800" dirty="0" smtClean="0"/>
              <a:t> database </a:t>
            </a:r>
          </a:p>
          <a:p>
            <a:r>
              <a:rPr lang="en-US" sz="3200" b="1" dirty="0" smtClean="0"/>
              <a:t>Apache2:-</a:t>
            </a:r>
            <a:r>
              <a:rPr lang="en-US" sz="2800" dirty="0" smtClean="0"/>
              <a:t>Project will be run(WAMP)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32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1123405"/>
            <a:ext cx="2978333" cy="225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72" y="1123406"/>
            <a:ext cx="3710325" cy="233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68" y="1123406"/>
            <a:ext cx="4288498" cy="2338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96" y="3892731"/>
            <a:ext cx="2978334" cy="211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93" y="3892731"/>
            <a:ext cx="3826267" cy="2116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424" y="3801290"/>
            <a:ext cx="4178966" cy="22076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Rectangle 9"/>
          <p:cNvSpPr/>
          <p:nvPr/>
        </p:nvSpPr>
        <p:spPr>
          <a:xfrm>
            <a:off x="1058090" y="3383280"/>
            <a:ext cx="2508069" cy="4180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College Teacher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4062549" y="3553096"/>
            <a:ext cx="2939142" cy="24819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About Us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8934992" y="3383280"/>
            <a:ext cx="2103122" cy="3135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Contact 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932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u="sng" dirty="0" smtClean="0"/>
              <a:t>Project </a:t>
            </a:r>
            <a:r>
              <a:rPr lang="en-US" sz="6000" u="sng" dirty="0" err="1" smtClean="0"/>
              <a:t>url</a:t>
            </a:r>
            <a:endParaRPr lang="en-IN" sz="60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636089"/>
          </a:xfrm>
        </p:spPr>
        <p:txBody>
          <a:bodyPr>
            <a:normAutofit fontScale="92500" lnSpcReduction="10000"/>
          </a:bodyPr>
          <a:lstStyle/>
          <a:p>
            <a:r>
              <a:rPr lang="en-IN" sz="4000" b="1" dirty="0"/>
              <a:t>https://</a:t>
            </a:r>
            <a:r>
              <a:rPr lang="en-IN" sz="4000" b="1" dirty="0" smtClean="0"/>
              <a:t>pstudys.com/its/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55610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154</TotalTime>
  <Words>142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College Management System</vt:lpstr>
      <vt:lpstr>Objective:-</vt:lpstr>
      <vt:lpstr>PowerPoint Presentation</vt:lpstr>
      <vt:lpstr>PowerPoint Presentation</vt:lpstr>
      <vt:lpstr>Project function</vt:lpstr>
      <vt:lpstr>Software used </vt:lpstr>
      <vt:lpstr>Language use  </vt:lpstr>
      <vt:lpstr>PowerPoint Presentation</vt:lpstr>
      <vt:lpstr>Project url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Collages management systme</dc:title>
  <dc:creator>pk</dc:creator>
  <cp:lastModifiedBy>pk</cp:lastModifiedBy>
  <cp:revision>16</cp:revision>
  <dcterms:created xsi:type="dcterms:W3CDTF">2021-08-15T08:47:56Z</dcterms:created>
  <dcterms:modified xsi:type="dcterms:W3CDTF">2021-08-16T04:56:56Z</dcterms:modified>
</cp:coreProperties>
</file>