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C834A-5B5C-4FBC-8A71-00A62723C27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104DA-5A81-4018-AE61-B3EDEAD882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63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104DA-5A81-4018-AE61-B3EDEAD8824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88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104DA-5A81-4018-AE61-B3EDEAD8824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10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8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9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0898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685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07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75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0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23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3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89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6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2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91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3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6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E87F-2BA8-471F-A347-6F3BDFC716F3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68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olotarev_d_e@mail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zolotarev_d_e@mail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zolotarev_d_e@mail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466F2A-8A2A-4A71-A885-346E16EDD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66" y="224728"/>
            <a:ext cx="6408543" cy="6408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9F767-51CC-4E52-BBB1-4A1E5768485A}"/>
              </a:ext>
            </a:extLst>
          </p:cNvPr>
          <p:cNvSpPr txBox="1"/>
          <p:nvPr/>
        </p:nvSpPr>
        <p:spPr>
          <a:xfrm>
            <a:off x="781403" y="287695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Обучающая программа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ru-RU" dirty="0">
                <a:solidFill>
                  <a:schemeClr val="accent2"/>
                </a:solidFill>
              </a:rPr>
              <a:t>Черепашка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2735C-59D1-4CFD-AC06-D7ADEBAF5D2C}"/>
              </a:ext>
            </a:extLst>
          </p:cNvPr>
          <p:cNvSpPr txBox="1"/>
          <p:nvPr/>
        </p:nvSpPr>
        <p:spPr>
          <a:xfrm>
            <a:off x="781403" y="4549676"/>
            <a:ext cx="4633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Симонов Сергей Иванович</a:t>
            </a:r>
          </a:p>
          <a:p>
            <a:r>
              <a:rPr lang="ru-RU" dirty="0"/>
              <a:t>Площадка</a:t>
            </a:r>
            <a:r>
              <a:rPr lang="en-US" dirty="0"/>
              <a:t>: </a:t>
            </a:r>
            <a:r>
              <a:rPr lang="ru-RU" dirty="0"/>
              <a:t>МАОУДО Центр </a:t>
            </a:r>
            <a:r>
              <a:rPr lang="en-US" dirty="0"/>
              <a:t>“</a:t>
            </a:r>
            <a:r>
              <a:rPr lang="ru-RU" dirty="0"/>
              <a:t>Диалог</a:t>
            </a:r>
            <a:r>
              <a:rPr lang="en-US" dirty="0"/>
              <a:t>”</a:t>
            </a:r>
          </a:p>
          <a:p>
            <a:r>
              <a:rPr lang="ru-RU" dirty="0"/>
              <a:t>Идея</a:t>
            </a:r>
            <a:r>
              <a:rPr lang="en-US" dirty="0"/>
              <a:t>: </a:t>
            </a:r>
            <a:r>
              <a:rPr lang="ru-RU" dirty="0"/>
              <a:t>Золотарёв Данил</a:t>
            </a:r>
            <a:endParaRPr lang="en-US" dirty="0"/>
          </a:p>
          <a:p>
            <a:r>
              <a:rPr lang="ru-RU" dirty="0"/>
              <a:t>Дизайн: Золотарёв Данил</a:t>
            </a:r>
          </a:p>
          <a:p>
            <a:r>
              <a:rPr lang="ru-RU" dirty="0"/>
              <a:t>Главный разработчик: Золотарёв Данил</a:t>
            </a:r>
          </a:p>
          <a:p>
            <a:r>
              <a:rPr lang="ru-RU" dirty="0"/>
              <a:t>Телефон</a:t>
            </a:r>
            <a:r>
              <a:rPr lang="en-US" dirty="0"/>
              <a:t>:</a:t>
            </a:r>
            <a:r>
              <a:rPr lang="ru-RU" dirty="0"/>
              <a:t> 8(968)434-95-65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zolotarev_d_e@mail.ru</a:t>
            </a:r>
            <a:endParaRPr lang="en-US" dirty="0"/>
          </a:p>
          <a:p>
            <a:r>
              <a:rPr lang="ru-RU" dirty="0"/>
              <a:t>Поддержите нас</a:t>
            </a:r>
            <a:r>
              <a:rPr lang="en-US" dirty="0"/>
              <a:t>: 5536 9138 9660 2170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4013C-E99F-4CC7-854F-6D0DDF821AB1}"/>
              </a:ext>
            </a:extLst>
          </p:cNvPr>
          <p:cNvSpPr txBox="1"/>
          <p:nvPr/>
        </p:nvSpPr>
        <p:spPr>
          <a:xfrm>
            <a:off x="673119" y="141770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 написана на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с использованием библиотеки </a:t>
            </a:r>
            <a:r>
              <a:rPr lang="en-US" dirty="0"/>
              <a:t>PyQt5</a:t>
            </a:r>
          </a:p>
        </p:txBody>
      </p:sp>
    </p:spTree>
    <p:extLst>
      <p:ext uri="{BB962C8B-B14F-4D97-AF65-F5344CB8AC3E}">
        <p14:creationId xmlns:p14="http://schemas.microsoft.com/office/powerpoint/2010/main" val="395183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21954-6AF4-4465-B9E7-E8B989AB7C25}"/>
              </a:ext>
            </a:extLst>
          </p:cNvPr>
          <p:cNvSpPr txBox="1"/>
          <p:nvPr/>
        </p:nvSpPr>
        <p:spPr>
          <a:xfrm>
            <a:off x="4747453" y="518033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1F6-15FC-4341-AC88-BD2305FB7203}"/>
              </a:ext>
            </a:extLst>
          </p:cNvPr>
          <p:cNvSpPr txBox="1"/>
          <p:nvPr/>
        </p:nvSpPr>
        <p:spPr>
          <a:xfrm>
            <a:off x="4128373" y="4137944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1AB352-275F-4817-BBDB-E854240E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64" y="1505840"/>
            <a:ext cx="4678983" cy="4860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64202-8A1B-4E0B-A74D-DD8CB7CF382B}"/>
              </a:ext>
            </a:extLst>
          </p:cNvPr>
          <p:cNvSpPr txBox="1"/>
          <p:nvPr/>
        </p:nvSpPr>
        <p:spPr>
          <a:xfrm>
            <a:off x="4747453" y="4890495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7229C-8C27-438E-90F1-269BA427BF37}"/>
              </a:ext>
            </a:extLst>
          </p:cNvPr>
          <p:cNvSpPr txBox="1"/>
          <p:nvPr/>
        </p:nvSpPr>
        <p:spPr>
          <a:xfrm>
            <a:off x="5341502" y="3752748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C206EF-4DBB-4FF5-BCF3-C1DD78D3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464" y="1505840"/>
            <a:ext cx="4690504" cy="48607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C4807-68C3-4480-9296-722CE027C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464" y="1475991"/>
            <a:ext cx="4685060" cy="4860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2B7A5-19A5-4E9C-BD14-B8CD4081D31D}"/>
              </a:ext>
            </a:extLst>
          </p:cNvPr>
          <p:cNvSpPr txBox="1"/>
          <p:nvPr/>
        </p:nvSpPr>
        <p:spPr>
          <a:xfrm>
            <a:off x="5907559" y="3152737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D7B58-2D45-481C-8B70-944D238BA639}"/>
              </a:ext>
            </a:extLst>
          </p:cNvPr>
          <p:cNvSpPr txBox="1"/>
          <p:nvPr/>
        </p:nvSpPr>
        <p:spPr>
          <a:xfrm>
            <a:off x="4890523" y="273650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6F2F7B-FEA1-40F6-BF99-3A67C13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464" y="1499645"/>
            <a:ext cx="4678983" cy="483709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1F48BF-494B-4CD9-BB1D-AA7CE0534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464" y="1505848"/>
            <a:ext cx="4684847" cy="48607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F07ADA-550C-409C-B1B3-A335A5704BBC}"/>
              </a:ext>
            </a:extLst>
          </p:cNvPr>
          <p:cNvSpPr txBox="1"/>
          <p:nvPr/>
        </p:nvSpPr>
        <p:spPr>
          <a:xfrm>
            <a:off x="5436079" y="530672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FF5BB-F210-4F2C-B2E2-8E95599ADAC6}"/>
              </a:ext>
            </a:extLst>
          </p:cNvPr>
          <p:cNvSpPr txBox="1"/>
          <p:nvPr/>
        </p:nvSpPr>
        <p:spPr>
          <a:xfrm>
            <a:off x="7005882" y="421441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317450-AE90-4B9F-B617-A0501FC3C2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57"/>
          <a:stretch/>
        </p:blipFill>
        <p:spPr>
          <a:xfrm>
            <a:off x="2926386" y="1476597"/>
            <a:ext cx="4702695" cy="48899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78F157-ABE4-4CA1-B341-3BCDBFABBBDF}"/>
              </a:ext>
            </a:extLst>
          </p:cNvPr>
          <p:cNvSpPr txBox="1"/>
          <p:nvPr/>
        </p:nvSpPr>
        <p:spPr>
          <a:xfrm>
            <a:off x="3375525" y="2129296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55B30-77D3-47B6-AB6B-C866BE124DBB}"/>
              </a:ext>
            </a:extLst>
          </p:cNvPr>
          <p:cNvSpPr txBox="1"/>
          <p:nvPr/>
        </p:nvSpPr>
        <p:spPr>
          <a:xfrm>
            <a:off x="4492567" y="1926512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7038275-52D8-4F32-99BE-C73637ABC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7025" y="1469807"/>
            <a:ext cx="4719138" cy="4896772"/>
          </a:xfrm>
          <a:prstGeom prst="rect">
            <a:avLst/>
          </a:prstGeom>
        </p:spPr>
      </p:pic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083FBBCF-4504-4237-A666-8D83726AF5F8}"/>
              </a:ext>
            </a:extLst>
          </p:cNvPr>
          <p:cNvSpPr/>
          <p:nvPr/>
        </p:nvSpPr>
        <p:spPr>
          <a:xfrm>
            <a:off x="3112481" y="1906182"/>
            <a:ext cx="821095" cy="286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4121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Окно черепашки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29303C0-8207-458A-B44E-F95912825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24" y="1331622"/>
            <a:ext cx="5896329" cy="510339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0734C2-6081-49DD-90C5-A5D5214BB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645" y="1331622"/>
            <a:ext cx="5891008" cy="51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6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21954-6AF4-4465-B9E7-E8B989AB7C25}"/>
              </a:ext>
            </a:extLst>
          </p:cNvPr>
          <p:cNvSpPr txBox="1"/>
          <p:nvPr/>
        </p:nvSpPr>
        <p:spPr>
          <a:xfrm>
            <a:off x="4747453" y="518033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1F6-15FC-4341-AC88-BD2305FB7203}"/>
              </a:ext>
            </a:extLst>
          </p:cNvPr>
          <p:cNvSpPr txBox="1"/>
          <p:nvPr/>
        </p:nvSpPr>
        <p:spPr>
          <a:xfrm>
            <a:off x="4128373" y="4137944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1AB352-275F-4817-BBDB-E854240E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64" y="1505840"/>
            <a:ext cx="4678983" cy="4860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64202-8A1B-4E0B-A74D-DD8CB7CF382B}"/>
              </a:ext>
            </a:extLst>
          </p:cNvPr>
          <p:cNvSpPr txBox="1"/>
          <p:nvPr/>
        </p:nvSpPr>
        <p:spPr>
          <a:xfrm>
            <a:off x="4747453" y="4890495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7229C-8C27-438E-90F1-269BA427BF37}"/>
              </a:ext>
            </a:extLst>
          </p:cNvPr>
          <p:cNvSpPr txBox="1"/>
          <p:nvPr/>
        </p:nvSpPr>
        <p:spPr>
          <a:xfrm>
            <a:off x="5341502" y="3752748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C206EF-4DBB-4FF5-BCF3-C1DD78D3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464" y="1505840"/>
            <a:ext cx="4690504" cy="48607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C4807-68C3-4480-9296-722CE027C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464" y="1475991"/>
            <a:ext cx="4685060" cy="4860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2B7A5-19A5-4E9C-BD14-B8CD4081D31D}"/>
              </a:ext>
            </a:extLst>
          </p:cNvPr>
          <p:cNvSpPr txBox="1"/>
          <p:nvPr/>
        </p:nvSpPr>
        <p:spPr>
          <a:xfrm>
            <a:off x="5907559" y="3152737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D7B58-2D45-481C-8B70-944D238BA639}"/>
              </a:ext>
            </a:extLst>
          </p:cNvPr>
          <p:cNvSpPr txBox="1"/>
          <p:nvPr/>
        </p:nvSpPr>
        <p:spPr>
          <a:xfrm>
            <a:off x="4890523" y="273650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6F2F7B-FEA1-40F6-BF99-3A67C13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464" y="1499645"/>
            <a:ext cx="4678983" cy="483709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1F48BF-494B-4CD9-BB1D-AA7CE0534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464" y="1505848"/>
            <a:ext cx="4684847" cy="48607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F07ADA-550C-409C-B1B3-A335A5704BBC}"/>
              </a:ext>
            </a:extLst>
          </p:cNvPr>
          <p:cNvSpPr txBox="1"/>
          <p:nvPr/>
        </p:nvSpPr>
        <p:spPr>
          <a:xfrm>
            <a:off x="5436079" y="530672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FF5BB-F210-4F2C-B2E2-8E95599ADAC6}"/>
              </a:ext>
            </a:extLst>
          </p:cNvPr>
          <p:cNvSpPr txBox="1"/>
          <p:nvPr/>
        </p:nvSpPr>
        <p:spPr>
          <a:xfrm>
            <a:off x="7005882" y="421441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317450-AE90-4B9F-B617-A0501FC3C2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57"/>
          <a:stretch/>
        </p:blipFill>
        <p:spPr>
          <a:xfrm>
            <a:off x="2926386" y="1476597"/>
            <a:ext cx="4702695" cy="48899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78F157-ABE4-4CA1-B341-3BCDBFABBBDF}"/>
              </a:ext>
            </a:extLst>
          </p:cNvPr>
          <p:cNvSpPr txBox="1"/>
          <p:nvPr/>
        </p:nvSpPr>
        <p:spPr>
          <a:xfrm>
            <a:off x="3375525" y="2129296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55B30-77D3-47B6-AB6B-C866BE124DBB}"/>
              </a:ext>
            </a:extLst>
          </p:cNvPr>
          <p:cNvSpPr txBox="1"/>
          <p:nvPr/>
        </p:nvSpPr>
        <p:spPr>
          <a:xfrm>
            <a:off x="4492567" y="1926512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7038275-52D8-4F32-99BE-C73637ABC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7025" y="1469807"/>
            <a:ext cx="4719138" cy="489677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9DEC217-5C8C-41C6-ACAF-0A6DBA6C02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9659" y="1473202"/>
            <a:ext cx="4695561" cy="4889982"/>
          </a:xfrm>
          <a:prstGeom prst="rect">
            <a:avLst/>
          </a:prstGeom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DB8F97B3-A802-41D1-98E3-62A2606B2E3E}"/>
              </a:ext>
            </a:extLst>
          </p:cNvPr>
          <p:cNvSpPr/>
          <p:nvPr/>
        </p:nvSpPr>
        <p:spPr>
          <a:xfrm>
            <a:off x="2910212" y="1617306"/>
            <a:ext cx="336841" cy="180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63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5E5A11-06CE-4814-A357-CDEDE1D35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508A9F-2E5F-4E3A-89D0-8AEC568C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75" y="54110"/>
            <a:ext cx="5463958" cy="328759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FCD32F-38FA-4A15-AF92-2B2FC8F2E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175" y="3515354"/>
            <a:ext cx="5463958" cy="3288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9D951A-7FF8-490C-B4A0-CA735C7730B2}"/>
              </a:ext>
            </a:extLst>
          </p:cNvPr>
          <p:cNvSpPr txBox="1"/>
          <p:nvPr/>
        </p:nvSpPr>
        <p:spPr>
          <a:xfrm>
            <a:off x="64943" y="1343965"/>
            <a:ext cx="3727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Окно открытие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D0C82-D60E-4A62-BC3D-49461F01B3A2}"/>
              </a:ext>
            </a:extLst>
          </p:cNvPr>
          <p:cNvSpPr txBox="1"/>
          <p:nvPr/>
        </p:nvSpPr>
        <p:spPr>
          <a:xfrm>
            <a:off x="0" y="4805679"/>
            <a:ext cx="4280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Окно сохранение</a:t>
            </a:r>
          </a:p>
        </p:txBody>
      </p:sp>
    </p:spTree>
    <p:extLst>
      <p:ext uri="{BB962C8B-B14F-4D97-AF65-F5344CB8AC3E}">
        <p14:creationId xmlns:p14="http://schemas.microsoft.com/office/powerpoint/2010/main" val="73477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466F2A-8A2A-4A71-A885-346E16EDD4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66" y="224728"/>
            <a:ext cx="6408543" cy="6408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9F767-51CC-4E52-BBB1-4A1E5768485A}"/>
              </a:ext>
            </a:extLst>
          </p:cNvPr>
          <p:cNvSpPr txBox="1"/>
          <p:nvPr/>
        </p:nvSpPr>
        <p:spPr>
          <a:xfrm>
            <a:off x="2874605" y="236483"/>
            <a:ext cx="644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Обучающая программа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“</a:t>
            </a:r>
            <a:r>
              <a:rPr lang="ru-RU" sz="2800" dirty="0">
                <a:solidFill>
                  <a:schemeClr val="accent2"/>
                </a:solidFill>
              </a:rPr>
              <a:t>Черепашка</a:t>
            </a:r>
            <a:r>
              <a:rPr lang="en-US" sz="2800" dirty="0">
                <a:solidFill>
                  <a:schemeClr val="accent2"/>
                </a:solidFill>
              </a:rPr>
              <a:t>”</a:t>
            </a:r>
            <a:endParaRPr lang="ru-RU" sz="28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2735C-59D1-4CFD-AC06-D7ADEBAF5D2C}"/>
              </a:ext>
            </a:extLst>
          </p:cNvPr>
          <p:cNvSpPr txBox="1"/>
          <p:nvPr/>
        </p:nvSpPr>
        <p:spPr>
          <a:xfrm>
            <a:off x="667589" y="719994"/>
            <a:ext cx="44342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Плюсы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Простой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требовательна к компьютеру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Ничего не пропагандирует</a:t>
            </a:r>
            <a:br>
              <a:rPr lang="ru-RU" dirty="0"/>
            </a:br>
            <a:r>
              <a:rPr lang="ru-RU" dirty="0"/>
              <a:t>(кроме программирования, конечно)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Проста в освоении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рекламы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собирает личную информацию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B8EDD-9166-454B-B7B1-781313CFDC6A}"/>
              </a:ext>
            </a:extLst>
          </p:cNvPr>
          <p:cNvSpPr txBox="1"/>
          <p:nvPr/>
        </p:nvSpPr>
        <p:spPr>
          <a:xfrm>
            <a:off x="5714856" y="3428999"/>
            <a:ext cx="431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Программа рассчитана на детское дополнительное образование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29BF-05BD-4398-BB7D-AB210EE52005}"/>
              </a:ext>
            </a:extLst>
          </p:cNvPr>
          <p:cNvSpPr txBox="1"/>
          <p:nvPr/>
        </p:nvSpPr>
        <p:spPr>
          <a:xfrm>
            <a:off x="667589" y="4950625"/>
            <a:ext cx="4249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Контактные данные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Данил Золотарёв</a:t>
            </a:r>
            <a:endParaRPr lang="en-US" dirty="0"/>
          </a:p>
          <a:p>
            <a:r>
              <a:rPr lang="ru-RU" dirty="0"/>
              <a:t>Телефон</a:t>
            </a:r>
            <a:r>
              <a:rPr lang="en-US" dirty="0"/>
              <a:t>:</a:t>
            </a:r>
            <a:r>
              <a:rPr lang="ru-RU" dirty="0"/>
              <a:t> 8(968)434-95-65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zolotarev_d_e@mail.ru</a:t>
            </a:r>
            <a:endParaRPr lang="en-US" dirty="0"/>
          </a:p>
          <a:p>
            <a:r>
              <a:rPr lang="ru-RU" dirty="0"/>
              <a:t>Поддержите нас</a:t>
            </a:r>
            <a:r>
              <a:rPr lang="en-US" dirty="0"/>
              <a:t>: 5536 9138 9660 2170</a:t>
            </a:r>
          </a:p>
        </p:txBody>
      </p:sp>
    </p:spTree>
    <p:extLst>
      <p:ext uri="{BB962C8B-B14F-4D97-AF65-F5344CB8AC3E}">
        <p14:creationId xmlns:p14="http://schemas.microsoft.com/office/powerpoint/2010/main" val="257264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466F2A-8A2A-4A71-A885-346E16EDD4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66" y="224728"/>
            <a:ext cx="6408543" cy="6408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9F767-51CC-4E52-BBB1-4A1E5768485A}"/>
              </a:ext>
            </a:extLst>
          </p:cNvPr>
          <p:cNvSpPr txBox="1"/>
          <p:nvPr/>
        </p:nvSpPr>
        <p:spPr>
          <a:xfrm>
            <a:off x="2874605" y="224728"/>
            <a:ext cx="644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Обучающая программа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“</a:t>
            </a:r>
            <a:r>
              <a:rPr lang="ru-RU" sz="2800" dirty="0">
                <a:solidFill>
                  <a:schemeClr val="accent2"/>
                </a:solidFill>
              </a:rPr>
              <a:t>Черепашка</a:t>
            </a:r>
            <a:r>
              <a:rPr lang="en-US" sz="2800" dirty="0">
                <a:solidFill>
                  <a:schemeClr val="accent2"/>
                </a:solidFill>
              </a:rPr>
              <a:t>”</a:t>
            </a:r>
            <a:endParaRPr lang="ru-RU" sz="2800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B8EDD-9166-454B-B7B1-781313CFDC6A}"/>
              </a:ext>
            </a:extLst>
          </p:cNvPr>
          <p:cNvSpPr txBox="1"/>
          <p:nvPr/>
        </p:nvSpPr>
        <p:spPr>
          <a:xfrm>
            <a:off x="667589" y="1425056"/>
            <a:ext cx="5841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будущем будет добавлен следующий функционал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Выбора цвета линии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Заливка фигуры цветом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 толщины линии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 типа линии (пунктирная, точки и т.д.)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29BF-05BD-4398-BB7D-AB210EE52005}"/>
              </a:ext>
            </a:extLst>
          </p:cNvPr>
          <p:cNvSpPr txBox="1"/>
          <p:nvPr/>
        </p:nvSpPr>
        <p:spPr>
          <a:xfrm>
            <a:off x="667589" y="4948491"/>
            <a:ext cx="4249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Контактные данные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Данил Золотарёв</a:t>
            </a:r>
            <a:endParaRPr lang="en-US" dirty="0"/>
          </a:p>
          <a:p>
            <a:r>
              <a:rPr lang="ru-RU" dirty="0"/>
              <a:t>Телефон</a:t>
            </a:r>
            <a:r>
              <a:rPr lang="en-US" dirty="0"/>
              <a:t>:</a:t>
            </a:r>
            <a:r>
              <a:rPr lang="ru-RU" dirty="0"/>
              <a:t> 8(968)434-95-65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zolotarev_d_e@mail.ru</a:t>
            </a:r>
            <a:endParaRPr lang="en-US" dirty="0"/>
          </a:p>
          <a:p>
            <a:r>
              <a:rPr lang="ru-RU" dirty="0"/>
              <a:t>Поддержите нас</a:t>
            </a:r>
            <a:r>
              <a:rPr lang="en-US" dirty="0"/>
              <a:t>: 5536 9138 9660 2170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E730D-F8AB-41DF-B03C-430978A77C18}"/>
              </a:ext>
            </a:extLst>
          </p:cNvPr>
          <p:cNvSpPr txBox="1"/>
          <p:nvPr/>
        </p:nvSpPr>
        <p:spPr>
          <a:xfrm>
            <a:off x="5293333" y="3602534"/>
            <a:ext cx="5061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 финансовой поддержке будет добавлена возможность создания циклов, для полноценного моделирования </a:t>
            </a:r>
            <a:r>
              <a:rPr lang="en-US" dirty="0"/>
              <a:t>L-</a:t>
            </a:r>
            <a:r>
              <a:rPr lang="ru-RU" dirty="0"/>
              <a:t>систем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86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411AF0-67F4-4D03-AF0E-C7533396C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8F994-6DBC-41FA-BB03-5988CCD6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455" y="1505846"/>
            <a:ext cx="4609001" cy="4782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29569-4504-476D-8A65-EE361679F9BE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907D8-4E12-4C09-B9F4-AFE1184660B8}"/>
              </a:ext>
            </a:extLst>
          </p:cNvPr>
          <p:cNvSpPr txBox="1"/>
          <p:nvPr/>
        </p:nvSpPr>
        <p:spPr>
          <a:xfrm>
            <a:off x="3321697" y="5198994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D8FF0-ECA6-43B3-B1A1-C42E7B8EF29F}"/>
              </a:ext>
            </a:extLst>
          </p:cNvPr>
          <p:cNvSpPr txBox="1"/>
          <p:nvPr/>
        </p:nvSpPr>
        <p:spPr>
          <a:xfrm>
            <a:off x="3153266" y="1915728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B0EAB-95E0-4318-AC8C-D3824B8AE316}"/>
              </a:ext>
            </a:extLst>
          </p:cNvPr>
          <p:cNvSpPr txBox="1"/>
          <p:nvPr/>
        </p:nvSpPr>
        <p:spPr>
          <a:xfrm>
            <a:off x="4297822" y="1896245"/>
            <a:ext cx="617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9C03A-45E6-4A7A-B207-836109389B91}"/>
              </a:ext>
            </a:extLst>
          </p:cNvPr>
          <p:cNvSpPr txBox="1"/>
          <p:nvPr/>
        </p:nvSpPr>
        <p:spPr>
          <a:xfrm>
            <a:off x="6976506" y="4266841"/>
            <a:ext cx="6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3C52F-5F61-4095-9711-73B8DDF66C36}"/>
              </a:ext>
            </a:extLst>
          </p:cNvPr>
          <p:cNvSpPr txBox="1"/>
          <p:nvPr/>
        </p:nvSpPr>
        <p:spPr>
          <a:xfrm>
            <a:off x="5478523" y="4133303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251EA-53D7-4F61-8F20-60B2E81660A9}"/>
              </a:ext>
            </a:extLst>
          </p:cNvPr>
          <p:cNvSpPr txBox="1"/>
          <p:nvPr/>
        </p:nvSpPr>
        <p:spPr>
          <a:xfrm>
            <a:off x="4142791" y="4133303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E208C-5E1A-48F7-A7E0-118F1C6D42F9}"/>
              </a:ext>
            </a:extLst>
          </p:cNvPr>
          <p:cNvSpPr txBox="1"/>
          <p:nvPr/>
        </p:nvSpPr>
        <p:spPr>
          <a:xfrm>
            <a:off x="4359328" y="3346779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482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C16F90-B640-4D96-BFB8-8696B1C2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10" y="1584317"/>
            <a:ext cx="4609001" cy="4782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29569-4504-476D-8A65-EE361679F9BE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9C03A-45E6-4A7A-B207-836109389B91}"/>
              </a:ext>
            </a:extLst>
          </p:cNvPr>
          <p:cNvSpPr txBox="1"/>
          <p:nvPr/>
        </p:nvSpPr>
        <p:spPr>
          <a:xfrm>
            <a:off x="6976506" y="4266841"/>
            <a:ext cx="6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6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CE745AC-23BD-4AB8-9A6A-BE63B6443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64" y="1584316"/>
            <a:ext cx="4620357" cy="4782271"/>
          </a:xfrm>
          <a:prstGeom prst="rect">
            <a:avLst/>
          </a:prstGeom>
        </p:spPr>
      </p:pic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913A637C-7430-405A-9D4D-6D49C2BE2D25}"/>
              </a:ext>
            </a:extLst>
          </p:cNvPr>
          <p:cNvSpPr/>
          <p:nvPr/>
        </p:nvSpPr>
        <p:spPr>
          <a:xfrm>
            <a:off x="5169159" y="3620278"/>
            <a:ext cx="1231641" cy="5909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936424B-8582-449F-B5F1-76C3FB10E10A}"/>
              </a:ext>
            </a:extLst>
          </p:cNvPr>
          <p:cNvSpPr/>
          <p:nvPr/>
        </p:nvSpPr>
        <p:spPr>
          <a:xfrm>
            <a:off x="2270449" y="3526971"/>
            <a:ext cx="665584" cy="510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411AF0-67F4-4D03-AF0E-C7533396C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3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0B18C0-705F-4FFE-9EB3-A3A477F4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73" y="1584316"/>
            <a:ext cx="4620357" cy="4811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18FB4-02DA-4550-85C2-C84C65185D8B}"/>
              </a:ext>
            </a:extLst>
          </p:cNvPr>
          <p:cNvSpPr txBox="1"/>
          <p:nvPr/>
        </p:nvSpPr>
        <p:spPr>
          <a:xfrm>
            <a:off x="6976506" y="4266841"/>
            <a:ext cx="6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6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46CD69-ED96-4479-B253-7EA3B5BD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64" y="1584316"/>
            <a:ext cx="4620357" cy="4782271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9A93A288-127E-4633-80E7-1E63C2BA4D43}"/>
              </a:ext>
            </a:extLst>
          </p:cNvPr>
          <p:cNvSpPr/>
          <p:nvPr/>
        </p:nvSpPr>
        <p:spPr>
          <a:xfrm>
            <a:off x="5169159" y="3620278"/>
            <a:ext cx="1231641" cy="5909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F886EF7-0BD6-496F-8690-D49504B798F7}"/>
              </a:ext>
            </a:extLst>
          </p:cNvPr>
          <p:cNvSpPr/>
          <p:nvPr/>
        </p:nvSpPr>
        <p:spPr>
          <a:xfrm>
            <a:off x="2090057" y="4994988"/>
            <a:ext cx="690466" cy="709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3C21A8D-692C-4B87-B883-A1DABE86DB93}"/>
              </a:ext>
            </a:extLst>
          </p:cNvPr>
          <p:cNvSpPr/>
          <p:nvPr/>
        </p:nvSpPr>
        <p:spPr>
          <a:xfrm>
            <a:off x="877081" y="4708849"/>
            <a:ext cx="821095" cy="286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16DA2E-5D76-4778-8A3F-CE0F514A43FE}"/>
              </a:ext>
            </a:extLst>
          </p:cNvPr>
          <p:cNvSpPr txBox="1"/>
          <p:nvPr/>
        </p:nvSpPr>
        <p:spPr>
          <a:xfrm>
            <a:off x="2447945" y="5265096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E0E73A-B79F-45D6-8162-90E0DA68196E}"/>
              </a:ext>
            </a:extLst>
          </p:cNvPr>
          <p:cNvSpPr txBox="1"/>
          <p:nvPr/>
        </p:nvSpPr>
        <p:spPr>
          <a:xfrm>
            <a:off x="1638271" y="4590308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88EFDDA-F3C0-4E62-A9BB-980689E2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364" y="1588437"/>
            <a:ext cx="4678983" cy="486074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9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4BDFE0-4256-4932-BB45-E14CE7B6B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2" y="1588437"/>
            <a:ext cx="4678983" cy="4860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E0D4C-7D2B-42B2-965C-A6F9C076E7A4}"/>
              </a:ext>
            </a:extLst>
          </p:cNvPr>
          <p:cNvSpPr txBox="1"/>
          <p:nvPr/>
        </p:nvSpPr>
        <p:spPr>
          <a:xfrm>
            <a:off x="6976506" y="4266841"/>
            <a:ext cx="6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BF6A0D33-D59E-413F-8D05-8CD9AB8E6AD6}"/>
              </a:ext>
            </a:extLst>
          </p:cNvPr>
          <p:cNvSpPr/>
          <p:nvPr/>
        </p:nvSpPr>
        <p:spPr>
          <a:xfrm>
            <a:off x="5169159" y="3620278"/>
            <a:ext cx="1231641" cy="5909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70B1864-ECA7-4022-872F-3BDA8A08110D}"/>
              </a:ext>
            </a:extLst>
          </p:cNvPr>
          <p:cNvSpPr/>
          <p:nvPr/>
        </p:nvSpPr>
        <p:spPr>
          <a:xfrm>
            <a:off x="2618791" y="4099250"/>
            <a:ext cx="312239" cy="4851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FA93571-984E-45EE-B46D-BE9A83C1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364" y="1588437"/>
            <a:ext cx="4678983" cy="486074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48493E7-58A5-49BF-AE57-D79833F26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64" y="1588437"/>
            <a:ext cx="4690504" cy="486074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8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C4807-68C3-4480-9296-722CE027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70" y="1588436"/>
            <a:ext cx="4685060" cy="4860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1F30009F-9863-4057-8271-B8D28B61AEFF}"/>
              </a:ext>
            </a:extLst>
          </p:cNvPr>
          <p:cNvSpPr/>
          <p:nvPr/>
        </p:nvSpPr>
        <p:spPr>
          <a:xfrm>
            <a:off x="5169159" y="3620278"/>
            <a:ext cx="1231641" cy="5909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B047100-0707-40D4-B971-754C6AAF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64" y="1588437"/>
            <a:ext cx="4690504" cy="48607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16A5BD-8579-4AD9-AA61-78FE2BFC9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665" y="1600262"/>
            <a:ext cx="4678983" cy="483709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63E0951-4F7A-4120-917D-2AE682AF169D}"/>
              </a:ext>
            </a:extLst>
          </p:cNvPr>
          <p:cNvSpPr/>
          <p:nvPr/>
        </p:nvSpPr>
        <p:spPr>
          <a:xfrm>
            <a:off x="3004457" y="3688702"/>
            <a:ext cx="460310" cy="273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6F846-8854-49F4-8565-EF7EEC001373}"/>
              </a:ext>
            </a:extLst>
          </p:cNvPr>
          <p:cNvSpPr txBox="1"/>
          <p:nvPr/>
        </p:nvSpPr>
        <p:spPr>
          <a:xfrm>
            <a:off x="3415518" y="3515130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7E65D4D-C881-4039-8923-B3FC21EE9BAF}"/>
              </a:ext>
            </a:extLst>
          </p:cNvPr>
          <p:cNvSpPr/>
          <p:nvPr/>
        </p:nvSpPr>
        <p:spPr>
          <a:xfrm>
            <a:off x="2282890" y="3551852"/>
            <a:ext cx="631138" cy="523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D2CBBC-13F1-4054-9A2D-6A989A5A9970}"/>
              </a:ext>
            </a:extLst>
          </p:cNvPr>
          <p:cNvSpPr txBox="1"/>
          <p:nvPr/>
        </p:nvSpPr>
        <p:spPr>
          <a:xfrm>
            <a:off x="2579737" y="3389769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1F48BF-494B-4CD9-BB1D-AA7CE0534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3" y="1576609"/>
            <a:ext cx="4684847" cy="4860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4AF69314-74FA-430D-A5EC-E50847B65C3A}"/>
              </a:ext>
            </a:extLst>
          </p:cNvPr>
          <p:cNvSpPr/>
          <p:nvPr/>
        </p:nvSpPr>
        <p:spPr>
          <a:xfrm>
            <a:off x="5169159" y="3620278"/>
            <a:ext cx="1231641" cy="5909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F348349-5F4C-4F21-AECE-4E03A23D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64" y="1588437"/>
            <a:ext cx="4690504" cy="486074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93DAC68-8193-412E-AF34-E01D8956D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665" y="1600262"/>
            <a:ext cx="4678983" cy="4837096"/>
          </a:xfrm>
          <a:prstGeom prst="rect">
            <a:avLst/>
          </a:prstGeom>
        </p:spPr>
      </p:pic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768C5118-5AA0-42C8-93CB-4E352C48655F}"/>
              </a:ext>
            </a:extLst>
          </p:cNvPr>
          <p:cNvSpPr/>
          <p:nvPr/>
        </p:nvSpPr>
        <p:spPr>
          <a:xfrm>
            <a:off x="2817845" y="5058182"/>
            <a:ext cx="690466" cy="709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57FC2-4AAB-4826-A1A4-1CF1D7B1A779}"/>
              </a:ext>
            </a:extLst>
          </p:cNvPr>
          <p:cNvSpPr txBox="1"/>
          <p:nvPr/>
        </p:nvSpPr>
        <p:spPr>
          <a:xfrm>
            <a:off x="3175733" y="5328290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844547D0-1F1A-4207-BC6B-354B5A14E065}"/>
              </a:ext>
            </a:extLst>
          </p:cNvPr>
          <p:cNvSpPr/>
          <p:nvPr/>
        </p:nvSpPr>
        <p:spPr>
          <a:xfrm>
            <a:off x="3760574" y="4746171"/>
            <a:ext cx="821095" cy="286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D4FD4F-671F-4920-B2B8-A23C8EA7E34F}"/>
              </a:ext>
            </a:extLst>
          </p:cNvPr>
          <p:cNvSpPr txBox="1"/>
          <p:nvPr/>
        </p:nvSpPr>
        <p:spPr>
          <a:xfrm>
            <a:off x="4521764" y="4627630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9D92CE9-5754-4E5D-B99E-E7B5BB047D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7"/>
          <a:stretch/>
        </p:blipFill>
        <p:spPr>
          <a:xfrm>
            <a:off x="6484953" y="1588437"/>
            <a:ext cx="4702695" cy="488998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F22505F-3126-48EB-AC5D-22DE463EA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"/>
          <a:stretch/>
        </p:blipFill>
        <p:spPr>
          <a:xfrm>
            <a:off x="2932464" y="1505840"/>
            <a:ext cx="4702695" cy="4889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36911B2E-8AF7-4A12-BF9B-769E9BB2C305}"/>
              </a:ext>
            </a:extLst>
          </p:cNvPr>
          <p:cNvSpPr/>
          <p:nvPr/>
        </p:nvSpPr>
        <p:spPr>
          <a:xfrm>
            <a:off x="4780721" y="4696408"/>
            <a:ext cx="821095" cy="286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52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4121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Окно черепашки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29303C0-8207-458A-B44E-F95912825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24" y="1331622"/>
            <a:ext cx="5896329" cy="51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0128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168</TotalTime>
  <Words>247</Words>
  <Application>Microsoft Office PowerPoint</Application>
  <PresentationFormat>Широкоэкранный</PresentationFormat>
  <Paragraphs>88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Золотарёв</dc:creator>
  <cp:lastModifiedBy>Данил Золотарёв</cp:lastModifiedBy>
  <cp:revision>12</cp:revision>
  <dcterms:created xsi:type="dcterms:W3CDTF">2022-11-07T12:57:58Z</dcterms:created>
  <dcterms:modified xsi:type="dcterms:W3CDTF">2022-11-10T11:42:31Z</dcterms:modified>
</cp:coreProperties>
</file>