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1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C834A-5B5C-4FBC-8A71-00A62723C271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104DA-5A81-4018-AE61-B3EDEAD882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636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104DA-5A81-4018-AE61-B3EDEAD8824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882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104DA-5A81-4018-AE61-B3EDEAD8824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106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E87F-2BA8-471F-A347-6F3BDFC716F3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2A1A-5FE1-4F84-A6F2-DFA56228E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387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E87F-2BA8-471F-A347-6F3BDFC716F3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2A1A-5FE1-4F84-A6F2-DFA56228E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198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E87F-2BA8-471F-A347-6F3BDFC716F3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2A1A-5FE1-4F84-A6F2-DFA56228E289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0898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E87F-2BA8-471F-A347-6F3BDFC716F3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2A1A-5FE1-4F84-A6F2-DFA56228E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685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E87F-2BA8-471F-A347-6F3BDFC716F3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2A1A-5FE1-4F84-A6F2-DFA56228E289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3074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E87F-2BA8-471F-A347-6F3BDFC716F3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2A1A-5FE1-4F84-A6F2-DFA56228E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751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E87F-2BA8-471F-A347-6F3BDFC716F3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2A1A-5FE1-4F84-A6F2-DFA56228E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07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E87F-2BA8-471F-A347-6F3BDFC716F3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2A1A-5FE1-4F84-A6F2-DFA56228E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239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E87F-2BA8-471F-A347-6F3BDFC716F3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2A1A-5FE1-4F84-A6F2-DFA56228E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33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E87F-2BA8-471F-A347-6F3BDFC716F3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2A1A-5FE1-4F84-A6F2-DFA56228E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203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E87F-2BA8-471F-A347-6F3BDFC716F3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2A1A-5FE1-4F84-A6F2-DFA56228E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89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E87F-2BA8-471F-A347-6F3BDFC716F3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2A1A-5FE1-4F84-A6F2-DFA56228E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61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E87F-2BA8-471F-A347-6F3BDFC716F3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2A1A-5FE1-4F84-A6F2-DFA56228E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12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E87F-2BA8-471F-A347-6F3BDFC716F3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2A1A-5FE1-4F84-A6F2-DFA56228E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91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E87F-2BA8-471F-A347-6F3BDFC716F3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2A1A-5FE1-4F84-A6F2-DFA56228E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33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E87F-2BA8-471F-A347-6F3BDFC716F3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2A1A-5FE1-4F84-A6F2-DFA56228E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62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3E87F-2BA8-471F-A347-6F3BDFC716F3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51B2A1A-5FE1-4F84-A6F2-DFA56228E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68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olotarev_d_e@mail.r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zolotarev_d_e@mail.r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0466F2A-8A2A-4A71-A885-346E16EDD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566" y="224728"/>
            <a:ext cx="6408543" cy="64085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49F767-51CC-4E52-BBB1-4A1E5768485A}"/>
              </a:ext>
            </a:extLst>
          </p:cNvPr>
          <p:cNvSpPr txBox="1"/>
          <p:nvPr/>
        </p:nvSpPr>
        <p:spPr>
          <a:xfrm>
            <a:off x="781403" y="287695"/>
            <a:ext cx="4206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Обучающая программа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>
                <a:solidFill>
                  <a:schemeClr val="accent2"/>
                </a:solidFill>
              </a:rPr>
              <a:t>“</a:t>
            </a:r>
            <a:r>
              <a:rPr lang="ru-RU" dirty="0">
                <a:solidFill>
                  <a:schemeClr val="accent2"/>
                </a:solidFill>
              </a:rPr>
              <a:t>Черепашка</a:t>
            </a:r>
            <a:r>
              <a:rPr lang="en-US" dirty="0">
                <a:solidFill>
                  <a:schemeClr val="accent2"/>
                </a:solidFill>
              </a:rPr>
              <a:t>”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62735C-59D1-4CFD-AC06-D7ADEBAF5D2C}"/>
              </a:ext>
            </a:extLst>
          </p:cNvPr>
          <p:cNvSpPr txBox="1"/>
          <p:nvPr/>
        </p:nvSpPr>
        <p:spPr>
          <a:xfrm>
            <a:off x="781403" y="4941912"/>
            <a:ext cx="44710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Идея</a:t>
            </a:r>
            <a:r>
              <a:rPr lang="en-US" dirty="0"/>
              <a:t>: </a:t>
            </a:r>
            <a:r>
              <a:rPr lang="ru-RU" dirty="0"/>
              <a:t>Золотарёв Данил</a:t>
            </a:r>
            <a:endParaRPr lang="en-US" dirty="0"/>
          </a:p>
          <a:p>
            <a:r>
              <a:rPr lang="ru-RU" dirty="0"/>
              <a:t>Дизайн: Золотарёв Данил</a:t>
            </a:r>
          </a:p>
          <a:p>
            <a:r>
              <a:rPr lang="ru-RU" dirty="0"/>
              <a:t>Главный разработчик: Золотарёв Данил</a:t>
            </a:r>
          </a:p>
          <a:p>
            <a:r>
              <a:rPr lang="ru-RU" dirty="0"/>
              <a:t>Телефон</a:t>
            </a:r>
            <a:r>
              <a:rPr lang="en-US" dirty="0"/>
              <a:t>:</a:t>
            </a:r>
            <a:r>
              <a:rPr lang="ru-RU" dirty="0"/>
              <a:t> 8(968)434-95-65</a:t>
            </a:r>
          </a:p>
          <a:p>
            <a:r>
              <a:rPr lang="en-US" dirty="0"/>
              <a:t>E-mail: </a:t>
            </a:r>
            <a:r>
              <a:rPr lang="en-US" dirty="0">
                <a:hlinkClick r:id="rId3"/>
              </a:rPr>
              <a:t>zolotarev_d_e@mail.ru</a:t>
            </a:r>
            <a:endParaRPr lang="en-US" dirty="0"/>
          </a:p>
          <a:p>
            <a:r>
              <a:rPr lang="ru-RU" dirty="0"/>
              <a:t>Поддержите нас</a:t>
            </a:r>
            <a:r>
              <a:rPr lang="en-US" dirty="0"/>
              <a:t>: 5536 9138 9660 2170</a:t>
            </a:r>
          </a:p>
        </p:txBody>
      </p:sp>
    </p:spTree>
    <p:extLst>
      <p:ext uri="{BB962C8B-B14F-4D97-AF65-F5344CB8AC3E}">
        <p14:creationId xmlns:p14="http://schemas.microsoft.com/office/powerpoint/2010/main" val="3951832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842C9F-D229-4B1D-92C5-B5EE03C4553B}"/>
              </a:ext>
            </a:extLst>
          </p:cNvPr>
          <p:cNvSpPr txBox="1"/>
          <p:nvPr/>
        </p:nvSpPr>
        <p:spPr>
          <a:xfrm>
            <a:off x="3415518" y="491412"/>
            <a:ext cx="3712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Основное окно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1C9F1F-4FBD-43DB-B360-65523C147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888" y="87086"/>
            <a:ext cx="2434495" cy="24344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E21954-6AF4-4465-B9E7-E8B989AB7C25}"/>
              </a:ext>
            </a:extLst>
          </p:cNvPr>
          <p:cNvSpPr txBox="1"/>
          <p:nvPr/>
        </p:nvSpPr>
        <p:spPr>
          <a:xfrm>
            <a:off x="4747453" y="5180332"/>
            <a:ext cx="524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2FE1F6-15FC-4341-AC88-BD2305FB7203}"/>
              </a:ext>
            </a:extLst>
          </p:cNvPr>
          <p:cNvSpPr txBox="1"/>
          <p:nvPr/>
        </p:nvSpPr>
        <p:spPr>
          <a:xfrm>
            <a:off x="4128373" y="4137944"/>
            <a:ext cx="619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2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21AB352-275F-4817-BBDB-E854240E7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464" y="1505840"/>
            <a:ext cx="4678983" cy="48607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464202-8A1B-4E0B-A74D-DD8CB7CF382B}"/>
              </a:ext>
            </a:extLst>
          </p:cNvPr>
          <p:cNvSpPr txBox="1"/>
          <p:nvPr/>
        </p:nvSpPr>
        <p:spPr>
          <a:xfrm>
            <a:off x="4747453" y="4890495"/>
            <a:ext cx="524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27229C-8C27-438E-90F1-269BA427BF37}"/>
              </a:ext>
            </a:extLst>
          </p:cNvPr>
          <p:cNvSpPr txBox="1"/>
          <p:nvPr/>
        </p:nvSpPr>
        <p:spPr>
          <a:xfrm>
            <a:off x="5341502" y="3752748"/>
            <a:ext cx="619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2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9C206EF-4DBB-4FF5-BCF3-C1DD78D3D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2464" y="1505840"/>
            <a:ext cx="4690504" cy="486074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4C4807-68C3-4480-9296-722CE027C4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2464" y="1475991"/>
            <a:ext cx="4685060" cy="48607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02B7A5-19A5-4E9C-BD14-B8CD4081D31D}"/>
              </a:ext>
            </a:extLst>
          </p:cNvPr>
          <p:cNvSpPr txBox="1"/>
          <p:nvPr/>
        </p:nvSpPr>
        <p:spPr>
          <a:xfrm>
            <a:off x="5907559" y="3152737"/>
            <a:ext cx="524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DD7B58-2D45-481C-8B70-944D238BA639}"/>
              </a:ext>
            </a:extLst>
          </p:cNvPr>
          <p:cNvSpPr txBox="1"/>
          <p:nvPr/>
        </p:nvSpPr>
        <p:spPr>
          <a:xfrm>
            <a:off x="4890523" y="2736503"/>
            <a:ext cx="619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2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B6F2F7B-FEA1-40F6-BF99-3A67C13809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2464" y="1499645"/>
            <a:ext cx="4678983" cy="483709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71F48BF-494B-4CD9-BB1D-AA7CE0534F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2464" y="1505848"/>
            <a:ext cx="4684847" cy="48607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6F07ADA-550C-409C-B1B3-A335A5704BBC}"/>
              </a:ext>
            </a:extLst>
          </p:cNvPr>
          <p:cNvSpPr txBox="1"/>
          <p:nvPr/>
        </p:nvSpPr>
        <p:spPr>
          <a:xfrm>
            <a:off x="5436079" y="5306722"/>
            <a:ext cx="524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DFF5BB-F210-4F2C-B2E2-8E95599ADAC6}"/>
              </a:ext>
            </a:extLst>
          </p:cNvPr>
          <p:cNvSpPr txBox="1"/>
          <p:nvPr/>
        </p:nvSpPr>
        <p:spPr>
          <a:xfrm>
            <a:off x="7005882" y="4214413"/>
            <a:ext cx="619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2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4317450-AE90-4B9F-B617-A0501FC3C2D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357"/>
          <a:stretch/>
        </p:blipFill>
        <p:spPr>
          <a:xfrm>
            <a:off x="2926386" y="1476597"/>
            <a:ext cx="4702695" cy="488998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A8CF9C3-051D-427F-B5E7-2AC90408DC8B}"/>
              </a:ext>
            </a:extLst>
          </p:cNvPr>
          <p:cNvSpPr txBox="1"/>
          <p:nvPr/>
        </p:nvSpPr>
        <p:spPr>
          <a:xfrm>
            <a:off x="5436079" y="4229332"/>
            <a:ext cx="524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97524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842C9F-D229-4B1D-92C5-B5EE03C4553B}"/>
              </a:ext>
            </a:extLst>
          </p:cNvPr>
          <p:cNvSpPr txBox="1"/>
          <p:nvPr/>
        </p:nvSpPr>
        <p:spPr>
          <a:xfrm>
            <a:off x="3415518" y="491412"/>
            <a:ext cx="41216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Окно черепашки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1C9F1F-4FBD-43DB-B360-65523C147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888" y="87086"/>
            <a:ext cx="2434495" cy="243449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29303C0-8207-458A-B44E-F95912825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2324" y="1331622"/>
            <a:ext cx="5896329" cy="510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01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842C9F-D229-4B1D-92C5-B5EE03C4553B}"/>
              </a:ext>
            </a:extLst>
          </p:cNvPr>
          <p:cNvSpPr txBox="1"/>
          <p:nvPr/>
        </p:nvSpPr>
        <p:spPr>
          <a:xfrm>
            <a:off x="3415518" y="491412"/>
            <a:ext cx="3712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Основное окно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1C9F1F-4FBD-43DB-B360-65523C147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888" y="87086"/>
            <a:ext cx="2434495" cy="24344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E21954-6AF4-4465-B9E7-E8B989AB7C25}"/>
              </a:ext>
            </a:extLst>
          </p:cNvPr>
          <p:cNvSpPr txBox="1"/>
          <p:nvPr/>
        </p:nvSpPr>
        <p:spPr>
          <a:xfrm>
            <a:off x="4747453" y="5180332"/>
            <a:ext cx="524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2FE1F6-15FC-4341-AC88-BD2305FB7203}"/>
              </a:ext>
            </a:extLst>
          </p:cNvPr>
          <p:cNvSpPr txBox="1"/>
          <p:nvPr/>
        </p:nvSpPr>
        <p:spPr>
          <a:xfrm>
            <a:off x="4128373" y="4137944"/>
            <a:ext cx="619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2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21AB352-275F-4817-BBDB-E854240E7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464" y="1505840"/>
            <a:ext cx="4678983" cy="48607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464202-8A1B-4E0B-A74D-DD8CB7CF382B}"/>
              </a:ext>
            </a:extLst>
          </p:cNvPr>
          <p:cNvSpPr txBox="1"/>
          <p:nvPr/>
        </p:nvSpPr>
        <p:spPr>
          <a:xfrm>
            <a:off x="4747453" y="4890495"/>
            <a:ext cx="524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27229C-8C27-438E-90F1-269BA427BF37}"/>
              </a:ext>
            </a:extLst>
          </p:cNvPr>
          <p:cNvSpPr txBox="1"/>
          <p:nvPr/>
        </p:nvSpPr>
        <p:spPr>
          <a:xfrm>
            <a:off x="5341502" y="3752748"/>
            <a:ext cx="619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2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9C206EF-4DBB-4FF5-BCF3-C1DD78D3D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2464" y="1505840"/>
            <a:ext cx="4690504" cy="486074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4C4807-68C3-4480-9296-722CE027C4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2464" y="1475991"/>
            <a:ext cx="4685060" cy="48607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02B7A5-19A5-4E9C-BD14-B8CD4081D31D}"/>
              </a:ext>
            </a:extLst>
          </p:cNvPr>
          <p:cNvSpPr txBox="1"/>
          <p:nvPr/>
        </p:nvSpPr>
        <p:spPr>
          <a:xfrm>
            <a:off x="5907559" y="3152737"/>
            <a:ext cx="524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DD7B58-2D45-481C-8B70-944D238BA639}"/>
              </a:ext>
            </a:extLst>
          </p:cNvPr>
          <p:cNvSpPr txBox="1"/>
          <p:nvPr/>
        </p:nvSpPr>
        <p:spPr>
          <a:xfrm>
            <a:off x="4890523" y="2736503"/>
            <a:ext cx="619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2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B6F2F7B-FEA1-40F6-BF99-3A67C13809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2464" y="1499645"/>
            <a:ext cx="4678983" cy="483709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71F48BF-494B-4CD9-BB1D-AA7CE0534F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2464" y="1505848"/>
            <a:ext cx="4684847" cy="48607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6F07ADA-550C-409C-B1B3-A335A5704BBC}"/>
              </a:ext>
            </a:extLst>
          </p:cNvPr>
          <p:cNvSpPr txBox="1"/>
          <p:nvPr/>
        </p:nvSpPr>
        <p:spPr>
          <a:xfrm>
            <a:off x="5436079" y="5306722"/>
            <a:ext cx="524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DFF5BB-F210-4F2C-B2E2-8E95599ADAC6}"/>
              </a:ext>
            </a:extLst>
          </p:cNvPr>
          <p:cNvSpPr txBox="1"/>
          <p:nvPr/>
        </p:nvSpPr>
        <p:spPr>
          <a:xfrm>
            <a:off x="7005882" y="4214413"/>
            <a:ext cx="619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2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4317450-AE90-4B9F-B617-A0501FC3C2D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357"/>
          <a:stretch/>
        </p:blipFill>
        <p:spPr>
          <a:xfrm>
            <a:off x="2926386" y="1476597"/>
            <a:ext cx="4702695" cy="48899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D78F157-ABE4-4CA1-B341-3BCDBFABBBDF}"/>
              </a:ext>
            </a:extLst>
          </p:cNvPr>
          <p:cNvSpPr txBox="1"/>
          <p:nvPr/>
        </p:nvSpPr>
        <p:spPr>
          <a:xfrm>
            <a:off x="3375525" y="2129296"/>
            <a:ext cx="524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655B30-77D3-47B6-AB6B-C866BE124DBB}"/>
              </a:ext>
            </a:extLst>
          </p:cNvPr>
          <p:cNvSpPr txBox="1"/>
          <p:nvPr/>
        </p:nvSpPr>
        <p:spPr>
          <a:xfrm>
            <a:off x="4492567" y="1926512"/>
            <a:ext cx="619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2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27038275-52D8-4F32-99BE-C73637ABC2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7025" y="1469807"/>
            <a:ext cx="4719138" cy="489677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BA22D63-EBFE-41A7-891D-89DF7BF8BF57}"/>
              </a:ext>
            </a:extLst>
          </p:cNvPr>
          <p:cNvSpPr txBox="1"/>
          <p:nvPr/>
        </p:nvSpPr>
        <p:spPr>
          <a:xfrm>
            <a:off x="3256891" y="1945232"/>
            <a:ext cx="524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EF9BE0-6DB8-4E3F-8F26-59AE01440D29}"/>
              </a:ext>
            </a:extLst>
          </p:cNvPr>
          <p:cNvSpPr txBox="1"/>
          <p:nvPr/>
        </p:nvSpPr>
        <p:spPr>
          <a:xfrm>
            <a:off x="4498652" y="1947401"/>
            <a:ext cx="619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08501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842C9F-D229-4B1D-92C5-B5EE03C4553B}"/>
              </a:ext>
            </a:extLst>
          </p:cNvPr>
          <p:cNvSpPr txBox="1"/>
          <p:nvPr/>
        </p:nvSpPr>
        <p:spPr>
          <a:xfrm>
            <a:off x="3415518" y="491412"/>
            <a:ext cx="41216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Окно черепашки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1C9F1F-4FBD-43DB-B360-65523C147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888" y="87086"/>
            <a:ext cx="2434495" cy="243449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29303C0-8207-458A-B44E-F95912825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2324" y="1331622"/>
            <a:ext cx="5896329" cy="5103390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C0734C2-6081-49DD-90C5-A5D5214BBE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7645" y="1331622"/>
            <a:ext cx="5891008" cy="510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766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842C9F-D229-4B1D-92C5-B5EE03C4553B}"/>
              </a:ext>
            </a:extLst>
          </p:cNvPr>
          <p:cNvSpPr txBox="1"/>
          <p:nvPr/>
        </p:nvSpPr>
        <p:spPr>
          <a:xfrm>
            <a:off x="3415518" y="491412"/>
            <a:ext cx="3712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Основное окно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1C9F1F-4FBD-43DB-B360-65523C147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888" y="87086"/>
            <a:ext cx="2434495" cy="24344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E21954-6AF4-4465-B9E7-E8B989AB7C25}"/>
              </a:ext>
            </a:extLst>
          </p:cNvPr>
          <p:cNvSpPr txBox="1"/>
          <p:nvPr/>
        </p:nvSpPr>
        <p:spPr>
          <a:xfrm>
            <a:off x="4747453" y="5180332"/>
            <a:ext cx="524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2FE1F6-15FC-4341-AC88-BD2305FB7203}"/>
              </a:ext>
            </a:extLst>
          </p:cNvPr>
          <p:cNvSpPr txBox="1"/>
          <p:nvPr/>
        </p:nvSpPr>
        <p:spPr>
          <a:xfrm>
            <a:off x="4128373" y="4137944"/>
            <a:ext cx="619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2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21AB352-275F-4817-BBDB-E854240E7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464" y="1505840"/>
            <a:ext cx="4678983" cy="48607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464202-8A1B-4E0B-A74D-DD8CB7CF382B}"/>
              </a:ext>
            </a:extLst>
          </p:cNvPr>
          <p:cNvSpPr txBox="1"/>
          <p:nvPr/>
        </p:nvSpPr>
        <p:spPr>
          <a:xfrm>
            <a:off x="4747453" y="4890495"/>
            <a:ext cx="524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27229C-8C27-438E-90F1-269BA427BF37}"/>
              </a:ext>
            </a:extLst>
          </p:cNvPr>
          <p:cNvSpPr txBox="1"/>
          <p:nvPr/>
        </p:nvSpPr>
        <p:spPr>
          <a:xfrm>
            <a:off x="5341502" y="3752748"/>
            <a:ext cx="619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2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9C206EF-4DBB-4FF5-BCF3-C1DD78D3D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2464" y="1505840"/>
            <a:ext cx="4690504" cy="486074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4C4807-68C3-4480-9296-722CE027C4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2464" y="1475991"/>
            <a:ext cx="4685060" cy="48607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02B7A5-19A5-4E9C-BD14-B8CD4081D31D}"/>
              </a:ext>
            </a:extLst>
          </p:cNvPr>
          <p:cNvSpPr txBox="1"/>
          <p:nvPr/>
        </p:nvSpPr>
        <p:spPr>
          <a:xfrm>
            <a:off x="5907559" y="3152737"/>
            <a:ext cx="524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DD7B58-2D45-481C-8B70-944D238BA639}"/>
              </a:ext>
            </a:extLst>
          </p:cNvPr>
          <p:cNvSpPr txBox="1"/>
          <p:nvPr/>
        </p:nvSpPr>
        <p:spPr>
          <a:xfrm>
            <a:off x="4890523" y="2736503"/>
            <a:ext cx="619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2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B6F2F7B-FEA1-40F6-BF99-3A67C13809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2464" y="1499645"/>
            <a:ext cx="4678983" cy="483709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71F48BF-494B-4CD9-BB1D-AA7CE0534F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2464" y="1505848"/>
            <a:ext cx="4684847" cy="48607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6F07ADA-550C-409C-B1B3-A335A5704BBC}"/>
              </a:ext>
            </a:extLst>
          </p:cNvPr>
          <p:cNvSpPr txBox="1"/>
          <p:nvPr/>
        </p:nvSpPr>
        <p:spPr>
          <a:xfrm>
            <a:off x="5436079" y="5306722"/>
            <a:ext cx="524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DFF5BB-F210-4F2C-B2E2-8E95599ADAC6}"/>
              </a:ext>
            </a:extLst>
          </p:cNvPr>
          <p:cNvSpPr txBox="1"/>
          <p:nvPr/>
        </p:nvSpPr>
        <p:spPr>
          <a:xfrm>
            <a:off x="7005882" y="4214413"/>
            <a:ext cx="619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2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4317450-AE90-4B9F-B617-A0501FC3C2D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357"/>
          <a:stretch/>
        </p:blipFill>
        <p:spPr>
          <a:xfrm>
            <a:off x="2926386" y="1476597"/>
            <a:ext cx="4702695" cy="48899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D78F157-ABE4-4CA1-B341-3BCDBFABBBDF}"/>
              </a:ext>
            </a:extLst>
          </p:cNvPr>
          <p:cNvSpPr txBox="1"/>
          <p:nvPr/>
        </p:nvSpPr>
        <p:spPr>
          <a:xfrm>
            <a:off x="3375525" y="2129296"/>
            <a:ext cx="524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655B30-77D3-47B6-AB6B-C866BE124DBB}"/>
              </a:ext>
            </a:extLst>
          </p:cNvPr>
          <p:cNvSpPr txBox="1"/>
          <p:nvPr/>
        </p:nvSpPr>
        <p:spPr>
          <a:xfrm>
            <a:off x="4492567" y="1926512"/>
            <a:ext cx="619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2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27038275-52D8-4F32-99BE-C73637ABC2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7025" y="1469807"/>
            <a:ext cx="4719138" cy="489677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9DEC217-5C8C-41C6-ACAF-0A6DBA6C02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49659" y="1473202"/>
            <a:ext cx="4695561" cy="488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33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0466F2A-8A2A-4A71-A885-346E16EDD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566" y="224728"/>
            <a:ext cx="6408543" cy="64085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49F767-51CC-4E52-BBB1-4A1E5768485A}"/>
              </a:ext>
            </a:extLst>
          </p:cNvPr>
          <p:cNvSpPr txBox="1"/>
          <p:nvPr/>
        </p:nvSpPr>
        <p:spPr>
          <a:xfrm>
            <a:off x="781403" y="287695"/>
            <a:ext cx="4206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Обучающая программа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>
                <a:solidFill>
                  <a:schemeClr val="accent2"/>
                </a:solidFill>
              </a:rPr>
              <a:t>“</a:t>
            </a:r>
            <a:r>
              <a:rPr lang="ru-RU" dirty="0">
                <a:solidFill>
                  <a:schemeClr val="accent2"/>
                </a:solidFill>
              </a:rPr>
              <a:t>Черепашка</a:t>
            </a:r>
            <a:r>
              <a:rPr lang="en-US" dirty="0">
                <a:solidFill>
                  <a:schemeClr val="accent2"/>
                </a:solidFill>
              </a:rPr>
              <a:t>”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62735C-59D1-4CFD-AC06-D7ADEBAF5D2C}"/>
              </a:ext>
            </a:extLst>
          </p:cNvPr>
          <p:cNvSpPr txBox="1"/>
          <p:nvPr/>
        </p:nvSpPr>
        <p:spPr>
          <a:xfrm>
            <a:off x="667589" y="719994"/>
            <a:ext cx="44342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Плюсы</a:t>
            </a:r>
            <a:r>
              <a:rPr lang="en-US" dirty="0"/>
              <a:t>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Простой интерфейс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 требовательна к компьютеру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Ничего не пропагандирует</a:t>
            </a:r>
            <a:br>
              <a:rPr lang="ru-RU" dirty="0"/>
            </a:br>
            <a:r>
              <a:rPr lang="ru-RU" dirty="0"/>
              <a:t>(кроме программирования, конечно)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Проста в освоении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Нет рекламы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0B8EDD-9166-454B-B7B1-781313CFDC6A}"/>
              </a:ext>
            </a:extLst>
          </p:cNvPr>
          <p:cNvSpPr txBox="1"/>
          <p:nvPr/>
        </p:nvSpPr>
        <p:spPr>
          <a:xfrm>
            <a:off x="667589" y="2920817"/>
            <a:ext cx="45897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 кого рассчитана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Детское дополнительное образование</a:t>
            </a:r>
            <a:br>
              <a:rPr lang="en-US" dirty="0"/>
            </a:br>
            <a:r>
              <a:rPr lang="en-US" dirty="0"/>
              <a:t>(</a:t>
            </a:r>
            <a:r>
              <a:rPr lang="ru-RU" dirty="0"/>
              <a:t>младшие классы</a:t>
            </a:r>
            <a:r>
              <a:rPr lang="en-US" dirty="0"/>
              <a:t>)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Знакомство с </a:t>
            </a:r>
            <a:r>
              <a:rPr lang="en-US" dirty="0"/>
              <a:t>L-</a:t>
            </a:r>
            <a:r>
              <a:rPr lang="ru-RU" dirty="0"/>
              <a:t>системами</a:t>
            </a:r>
          </a:p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D29BF-05BD-4398-BB7D-AB210EE52005}"/>
              </a:ext>
            </a:extLst>
          </p:cNvPr>
          <p:cNvSpPr txBox="1"/>
          <p:nvPr/>
        </p:nvSpPr>
        <p:spPr>
          <a:xfrm>
            <a:off x="667589" y="4948491"/>
            <a:ext cx="42498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Контактные данные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Данил Золотарёв</a:t>
            </a:r>
            <a:endParaRPr lang="en-US" dirty="0"/>
          </a:p>
          <a:p>
            <a:r>
              <a:rPr lang="ru-RU" dirty="0"/>
              <a:t>Телефон</a:t>
            </a:r>
            <a:r>
              <a:rPr lang="en-US" dirty="0"/>
              <a:t>:</a:t>
            </a:r>
            <a:r>
              <a:rPr lang="ru-RU" dirty="0"/>
              <a:t> 8(968)434-95-65</a:t>
            </a:r>
          </a:p>
          <a:p>
            <a:r>
              <a:rPr lang="en-US" dirty="0"/>
              <a:t>E-mail: </a:t>
            </a:r>
            <a:r>
              <a:rPr lang="en-US" dirty="0">
                <a:hlinkClick r:id="rId3"/>
              </a:rPr>
              <a:t>zolotarev_d_e@mail.ru</a:t>
            </a:r>
            <a:endParaRPr lang="en-US" dirty="0"/>
          </a:p>
          <a:p>
            <a:r>
              <a:rPr lang="ru-RU" dirty="0"/>
              <a:t>Поддержите нас</a:t>
            </a:r>
            <a:r>
              <a:rPr lang="en-US" dirty="0"/>
              <a:t>: 5536 9138 9660 2170</a:t>
            </a:r>
          </a:p>
        </p:txBody>
      </p:sp>
    </p:spTree>
    <p:extLst>
      <p:ext uri="{BB962C8B-B14F-4D97-AF65-F5344CB8AC3E}">
        <p14:creationId xmlns:p14="http://schemas.microsoft.com/office/powerpoint/2010/main" val="257264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A411AF0-67F4-4D03-AF0E-C7533396C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888" y="87086"/>
            <a:ext cx="2434495" cy="243449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B8F994-6DBC-41FA-BB03-5988CCD68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455" y="1505846"/>
            <a:ext cx="4609001" cy="47822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E29569-4504-476D-8A65-EE361679F9BE}"/>
              </a:ext>
            </a:extLst>
          </p:cNvPr>
          <p:cNvSpPr txBox="1"/>
          <p:nvPr/>
        </p:nvSpPr>
        <p:spPr>
          <a:xfrm>
            <a:off x="3415518" y="491412"/>
            <a:ext cx="3712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Основное окно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907D8-4E12-4C09-B9F4-AFE1184660B8}"/>
              </a:ext>
            </a:extLst>
          </p:cNvPr>
          <p:cNvSpPr txBox="1"/>
          <p:nvPr/>
        </p:nvSpPr>
        <p:spPr>
          <a:xfrm>
            <a:off x="3321697" y="5198994"/>
            <a:ext cx="524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4D8FF0-ECA6-43B3-B1A1-C42E7B8EF29F}"/>
              </a:ext>
            </a:extLst>
          </p:cNvPr>
          <p:cNvSpPr txBox="1"/>
          <p:nvPr/>
        </p:nvSpPr>
        <p:spPr>
          <a:xfrm>
            <a:off x="3153266" y="1915728"/>
            <a:ext cx="619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FB0EAB-95E0-4318-AC8C-D3824B8AE316}"/>
              </a:ext>
            </a:extLst>
          </p:cNvPr>
          <p:cNvSpPr txBox="1"/>
          <p:nvPr/>
        </p:nvSpPr>
        <p:spPr>
          <a:xfrm>
            <a:off x="4297822" y="1896245"/>
            <a:ext cx="6174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9C03A-45E6-4A7A-B207-836109389B91}"/>
              </a:ext>
            </a:extLst>
          </p:cNvPr>
          <p:cNvSpPr txBox="1"/>
          <p:nvPr/>
        </p:nvSpPr>
        <p:spPr>
          <a:xfrm>
            <a:off x="6976506" y="4266841"/>
            <a:ext cx="633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A3C52F-5F61-4095-9711-73B8DDF66C36}"/>
              </a:ext>
            </a:extLst>
          </p:cNvPr>
          <p:cNvSpPr txBox="1"/>
          <p:nvPr/>
        </p:nvSpPr>
        <p:spPr>
          <a:xfrm>
            <a:off x="5478523" y="4133303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D251EA-53D7-4F61-8F20-60B2E81660A9}"/>
              </a:ext>
            </a:extLst>
          </p:cNvPr>
          <p:cNvSpPr txBox="1"/>
          <p:nvPr/>
        </p:nvSpPr>
        <p:spPr>
          <a:xfrm>
            <a:off x="4142791" y="4133303"/>
            <a:ext cx="635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AE208C-5E1A-48F7-A7E0-118F1C6D42F9}"/>
              </a:ext>
            </a:extLst>
          </p:cNvPr>
          <p:cNvSpPr txBox="1"/>
          <p:nvPr/>
        </p:nvSpPr>
        <p:spPr>
          <a:xfrm>
            <a:off x="4359328" y="3346779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54820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A411AF0-67F4-4D03-AF0E-C7533396C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888" y="87086"/>
            <a:ext cx="2434495" cy="243449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B8F994-6DBC-41FA-BB03-5988CCD68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455" y="1505846"/>
            <a:ext cx="4609001" cy="47822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E29569-4504-476D-8A65-EE361679F9BE}"/>
              </a:ext>
            </a:extLst>
          </p:cNvPr>
          <p:cNvSpPr txBox="1"/>
          <p:nvPr/>
        </p:nvSpPr>
        <p:spPr>
          <a:xfrm>
            <a:off x="3415518" y="491412"/>
            <a:ext cx="3712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Основное окно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907D8-4E12-4C09-B9F4-AFE1184660B8}"/>
              </a:ext>
            </a:extLst>
          </p:cNvPr>
          <p:cNvSpPr txBox="1"/>
          <p:nvPr/>
        </p:nvSpPr>
        <p:spPr>
          <a:xfrm>
            <a:off x="3321697" y="5198994"/>
            <a:ext cx="524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4D8FF0-ECA6-43B3-B1A1-C42E7B8EF29F}"/>
              </a:ext>
            </a:extLst>
          </p:cNvPr>
          <p:cNvSpPr txBox="1"/>
          <p:nvPr/>
        </p:nvSpPr>
        <p:spPr>
          <a:xfrm>
            <a:off x="3153266" y="1915728"/>
            <a:ext cx="619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FB0EAB-95E0-4318-AC8C-D3824B8AE316}"/>
              </a:ext>
            </a:extLst>
          </p:cNvPr>
          <p:cNvSpPr txBox="1"/>
          <p:nvPr/>
        </p:nvSpPr>
        <p:spPr>
          <a:xfrm>
            <a:off x="4297822" y="1896245"/>
            <a:ext cx="6174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9C03A-45E6-4A7A-B207-836109389B91}"/>
              </a:ext>
            </a:extLst>
          </p:cNvPr>
          <p:cNvSpPr txBox="1"/>
          <p:nvPr/>
        </p:nvSpPr>
        <p:spPr>
          <a:xfrm>
            <a:off x="6976506" y="4266841"/>
            <a:ext cx="633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A3C52F-5F61-4095-9711-73B8DDF66C36}"/>
              </a:ext>
            </a:extLst>
          </p:cNvPr>
          <p:cNvSpPr txBox="1"/>
          <p:nvPr/>
        </p:nvSpPr>
        <p:spPr>
          <a:xfrm>
            <a:off x="5478523" y="4133303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D251EA-53D7-4F61-8F20-60B2E81660A9}"/>
              </a:ext>
            </a:extLst>
          </p:cNvPr>
          <p:cNvSpPr txBox="1"/>
          <p:nvPr/>
        </p:nvSpPr>
        <p:spPr>
          <a:xfrm>
            <a:off x="4142791" y="4133303"/>
            <a:ext cx="635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AE208C-5E1A-48F7-A7E0-118F1C6D42F9}"/>
              </a:ext>
            </a:extLst>
          </p:cNvPr>
          <p:cNvSpPr txBox="1"/>
          <p:nvPr/>
        </p:nvSpPr>
        <p:spPr>
          <a:xfrm>
            <a:off x="4359328" y="3346779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7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CE745AC-23BD-4AB8-9A6A-BE63B6443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455" y="1505845"/>
            <a:ext cx="4620357" cy="47822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80012E5-7434-4C5D-A143-B8184B108FF4}"/>
              </a:ext>
            </a:extLst>
          </p:cNvPr>
          <p:cNvSpPr txBox="1"/>
          <p:nvPr/>
        </p:nvSpPr>
        <p:spPr>
          <a:xfrm>
            <a:off x="4916272" y="2751172"/>
            <a:ext cx="524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72348B-60FE-451F-B1B1-59A440785687}"/>
              </a:ext>
            </a:extLst>
          </p:cNvPr>
          <p:cNvSpPr txBox="1"/>
          <p:nvPr/>
        </p:nvSpPr>
        <p:spPr>
          <a:xfrm>
            <a:off x="3811050" y="4749044"/>
            <a:ext cx="619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5103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842C9F-D229-4B1D-92C5-B5EE03C4553B}"/>
              </a:ext>
            </a:extLst>
          </p:cNvPr>
          <p:cNvSpPr txBox="1"/>
          <p:nvPr/>
        </p:nvSpPr>
        <p:spPr>
          <a:xfrm>
            <a:off x="3415518" y="491412"/>
            <a:ext cx="3712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Основное окно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1C9F1F-4FBD-43DB-B360-65523C147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888" y="87086"/>
            <a:ext cx="2434495" cy="243449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0B18C0-705F-4FFE-9EB3-A3A477F4E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095" y="1437415"/>
            <a:ext cx="4667722" cy="48607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E21954-6AF4-4465-B9E7-E8B989AB7C25}"/>
              </a:ext>
            </a:extLst>
          </p:cNvPr>
          <p:cNvSpPr txBox="1"/>
          <p:nvPr/>
        </p:nvSpPr>
        <p:spPr>
          <a:xfrm>
            <a:off x="4747453" y="5180332"/>
            <a:ext cx="524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2FE1F6-15FC-4341-AC88-BD2305FB7203}"/>
              </a:ext>
            </a:extLst>
          </p:cNvPr>
          <p:cNvSpPr txBox="1"/>
          <p:nvPr/>
        </p:nvSpPr>
        <p:spPr>
          <a:xfrm>
            <a:off x="4128373" y="4137944"/>
            <a:ext cx="619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7679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842C9F-D229-4B1D-92C5-B5EE03C4553B}"/>
              </a:ext>
            </a:extLst>
          </p:cNvPr>
          <p:cNvSpPr txBox="1"/>
          <p:nvPr/>
        </p:nvSpPr>
        <p:spPr>
          <a:xfrm>
            <a:off x="3415518" y="491412"/>
            <a:ext cx="3712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Основное окно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1C9F1F-4FBD-43DB-B360-65523C147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888" y="87086"/>
            <a:ext cx="2434495" cy="24344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E21954-6AF4-4465-B9E7-E8B989AB7C25}"/>
              </a:ext>
            </a:extLst>
          </p:cNvPr>
          <p:cNvSpPr txBox="1"/>
          <p:nvPr/>
        </p:nvSpPr>
        <p:spPr>
          <a:xfrm>
            <a:off x="4747453" y="5180332"/>
            <a:ext cx="524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2FE1F6-15FC-4341-AC88-BD2305FB7203}"/>
              </a:ext>
            </a:extLst>
          </p:cNvPr>
          <p:cNvSpPr txBox="1"/>
          <p:nvPr/>
        </p:nvSpPr>
        <p:spPr>
          <a:xfrm>
            <a:off x="4128373" y="4137944"/>
            <a:ext cx="619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2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21AB352-275F-4817-BBDB-E854240E7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464" y="1505840"/>
            <a:ext cx="4678983" cy="48607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464202-8A1B-4E0B-A74D-DD8CB7CF382B}"/>
              </a:ext>
            </a:extLst>
          </p:cNvPr>
          <p:cNvSpPr txBox="1"/>
          <p:nvPr/>
        </p:nvSpPr>
        <p:spPr>
          <a:xfrm>
            <a:off x="4747453" y="4890495"/>
            <a:ext cx="524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27229C-8C27-438E-90F1-269BA427BF37}"/>
              </a:ext>
            </a:extLst>
          </p:cNvPr>
          <p:cNvSpPr txBox="1"/>
          <p:nvPr/>
        </p:nvSpPr>
        <p:spPr>
          <a:xfrm>
            <a:off x="5341502" y="3752748"/>
            <a:ext cx="619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93085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842C9F-D229-4B1D-92C5-B5EE03C4553B}"/>
              </a:ext>
            </a:extLst>
          </p:cNvPr>
          <p:cNvSpPr txBox="1"/>
          <p:nvPr/>
        </p:nvSpPr>
        <p:spPr>
          <a:xfrm>
            <a:off x="3415518" y="491412"/>
            <a:ext cx="3712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Основное окно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1C9F1F-4FBD-43DB-B360-65523C147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888" y="87086"/>
            <a:ext cx="2434495" cy="24344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E21954-6AF4-4465-B9E7-E8B989AB7C25}"/>
              </a:ext>
            </a:extLst>
          </p:cNvPr>
          <p:cNvSpPr txBox="1"/>
          <p:nvPr/>
        </p:nvSpPr>
        <p:spPr>
          <a:xfrm>
            <a:off x="4747453" y="5180332"/>
            <a:ext cx="524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2FE1F6-15FC-4341-AC88-BD2305FB7203}"/>
              </a:ext>
            </a:extLst>
          </p:cNvPr>
          <p:cNvSpPr txBox="1"/>
          <p:nvPr/>
        </p:nvSpPr>
        <p:spPr>
          <a:xfrm>
            <a:off x="4128373" y="4137944"/>
            <a:ext cx="619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2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21AB352-275F-4817-BBDB-E854240E7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464" y="1505840"/>
            <a:ext cx="4678983" cy="48607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464202-8A1B-4E0B-A74D-DD8CB7CF382B}"/>
              </a:ext>
            </a:extLst>
          </p:cNvPr>
          <p:cNvSpPr txBox="1"/>
          <p:nvPr/>
        </p:nvSpPr>
        <p:spPr>
          <a:xfrm>
            <a:off x="4747453" y="4890495"/>
            <a:ext cx="524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27229C-8C27-438E-90F1-269BA427BF37}"/>
              </a:ext>
            </a:extLst>
          </p:cNvPr>
          <p:cNvSpPr txBox="1"/>
          <p:nvPr/>
        </p:nvSpPr>
        <p:spPr>
          <a:xfrm>
            <a:off x="5341502" y="3752748"/>
            <a:ext cx="619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2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9C206EF-4DBB-4FF5-BCF3-C1DD78D3D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2464" y="1505840"/>
            <a:ext cx="4690504" cy="486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1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842C9F-D229-4B1D-92C5-B5EE03C4553B}"/>
              </a:ext>
            </a:extLst>
          </p:cNvPr>
          <p:cNvSpPr txBox="1"/>
          <p:nvPr/>
        </p:nvSpPr>
        <p:spPr>
          <a:xfrm>
            <a:off x="3415518" y="491412"/>
            <a:ext cx="3712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Основное окно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1C9F1F-4FBD-43DB-B360-65523C147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888" y="87086"/>
            <a:ext cx="2434495" cy="24344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E21954-6AF4-4465-B9E7-E8B989AB7C25}"/>
              </a:ext>
            </a:extLst>
          </p:cNvPr>
          <p:cNvSpPr txBox="1"/>
          <p:nvPr/>
        </p:nvSpPr>
        <p:spPr>
          <a:xfrm>
            <a:off x="4747453" y="5180332"/>
            <a:ext cx="524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2FE1F6-15FC-4341-AC88-BD2305FB7203}"/>
              </a:ext>
            </a:extLst>
          </p:cNvPr>
          <p:cNvSpPr txBox="1"/>
          <p:nvPr/>
        </p:nvSpPr>
        <p:spPr>
          <a:xfrm>
            <a:off x="4128373" y="4137944"/>
            <a:ext cx="619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2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21AB352-275F-4817-BBDB-E854240E7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464" y="1505840"/>
            <a:ext cx="4678983" cy="48607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464202-8A1B-4E0B-A74D-DD8CB7CF382B}"/>
              </a:ext>
            </a:extLst>
          </p:cNvPr>
          <p:cNvSpPr txBox="1"/>
          <p:nvPr/>
        </p:nvSpPr>
        <p:spPr>
          <a:xfrm>
            <a:off x="4747453" y="4890495"/>
            <a:ext cx="524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27229C-8C27-438E-90F1-269BA427BF37}"/>
              </a:ext>
            </a:extLst>
          </p:cNvPr>
          <p:cNvSpPr txBox="1"/>
          <p:nvPr/>
        </p:nvSpPr>
        <p:spPr>
          <a:xfrm>
            <a:off x="5341502" y="3752748"/>
            <a:ext cx="619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2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9C206EF-4DBB-4FF5-BCF3-C1DD78D3D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2464" y="1505840"/>
            <a:ext cx="4690504" cy="486074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4C4807-68C3-4480-9296-722CE027C4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2464" y="1475991"/>
            <a:ext cx="4685060" cy="48607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02B7A5-19A5-4E9C-BD14-B8CD4081D31D}"/>
              </a:ext>
            </a:extLst>
          </p:cNvPr>
          <p:cNvSpPr txBox="1"/>
          <p:nvPr/>
        </p:nvSpPr>
        <p:spPr>
          <a:xfrm>
            <a:off x="5907559" y="3152737"/>
            <a:ext cx="524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DD7B58-2D45-481C-8B70-944D238BA639}"/>
              </a:ext>
            </a:extLst>
          </p:cNvPr>
          <p:cNvSpPr txBox="1"/>
          <p:nvPr/>
        </p:nvSpPr>
        <p:spPr>
          <a:xfrm>
            <a:off x="4890523" y="2736503"/>
            <a:ext cx="619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5755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842C9F-D229-4B1D-92C5-B5EE03C4553B}"/>
              </a:ext>
            </a:extLst>
          </p:cNvPr>
          <p:cNvSpPr txBox="1"/>
          <p:nvPr/>
        </p:nvSpPr>
        <p:spPr>
          <a:xfrm>
            <a:off x="3415518" y="491412"/>
            <a:ext cx="3712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Основное окно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1C9F1F-4FBD-43DB-B360-65523C147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888" y="87086"/>
            <a:ext cx="2434495" cy="24344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E21954-6AF4-4465-B9E7-E8B989AB7C25}"/>
              </a:ext>
            </a:extLst>
          </p:cNvPr>
          <p:cNvSpPr txBox="1"/>
          <p:nvPr/>
        </p:nvSpPr>
        <p:spPr>
          <a:xfrm>
            <a:off x="4747453" y="5180332"/>
            <a:ext cx="524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2FE1F6-15FC-4341-AC88-BD2305FB7203}"/>
              </a:ext>
            </a:extLst>
          </p:cNvPr>
          <p:cNvSpPr txBox="1"/>
          <p:nvPr/>
        </p:nvSpPr>
        <p:spPr>
          <a:xfrm>
            <a:off x="4128373" y="4137944"/>
            <a:ext cx="619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2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21AB352-275F-4817-BBDB-E854240E7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464" y="1505840"/>
            <a:ext cx="4678983" cy="48607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464202-8A1B-4E0B-A74D-DD8CB7CF382B}"/>
              </a:ext>
            </a:extLst>
          </p:cNvPr>
          <p:cNvSpPr txBox="1"/>
          <p:nvPr/>
        </p:nvSpPr>
        <p:spPr>
          <a:xfrm>
            <a:off x="4747453" y="4890495"/>
            <a:ext cx="524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27229C-8C27-438E-90F1-269BA427BF37}"/>
              </a:ext>
            </a:extLst>
          </p:cNvPr>
          <p:cNvSpPr txBox="1"/>
          <p:nvPr/>
        </p:nvSpPr>
        <p:spPr>
          <a:xfrm>
            <a:off x="5341502" y="3752748"/>
            <a:ext cx="619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2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9C206EF-4DBB-4FF5-BCF3-C1DD78D3D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2464" y="1505840"/>
            <a:ext cx="4690504" cy="486074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4C4807-68C3-4480-9296-722CE027C4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2464" y="1475991"/>
            <a:ext cx="4685060" cy="48607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02B7A5-19A5-4E9C-BD14-B8CD4081D31D}"/>
              </a:ext>
            </a:extLst>
          </p:cNvPr>
          <p:cNvSpPr txBox="1"/>
          <p:nvPr/>
        </p:nvSpPr>
        <p:spPr>
          <a:xfrm>
            <a:off x="5907559" y="3152737"/>
            <a:ext cx="524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DD7B58-2D45-481C-8B70-944D238BA639}"/>
              </a:ext>
            </a:extLst>
          </p:cNvPr>
          <p:cNvSpPr txBox="1"/>
          <p:nvPr/>
        </p:nvSpPr>
        <p:spPr>
          <a:xfrm>
            <a:off x="4890523" y="2736503"/>
            <a:ext cx="619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2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B6F2F7B-FEA1-40F6-BF99-3A67C13809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2464" y="1499645"/>
            <a:ext cx="4678983" cy="483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69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842C9F-D229-4B1D-92C5-B5EE03C4553B}"/>
              </a:ext>
            </a:extLst>
          </p:cNvPr>
          <p:cNvSpPr txBox="1"/>
          <p:nvPr/>
        </p:nvSpPr>
        <p:spPr>
          <a:xfrm>
            <a:off x="3415518" y="491412"/>
            <a:ext cx="3712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Основное окно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1C9F1F-4FBD-43DB-B360-65523C147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888" y="87086"/>
            <a:ext cx="2434495" cy="24344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E21954-6AF4-4465-B9E7-E8B989AB7C25}"/>
              </a:ext>
            </a:extLst>
          </p:cNvPr>
          <p:cNvSpPr txBox="1"/>
          <p:nvPr/>
        </p:nvSpPr>
        <p:spPr>
          <a:xfrm>
            <a:off x="4747453" y="5180332"/>
            <a:ext cx="524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2FE1F6-15FC-4341-AC88-BD2305FB7203}"/>
              </a:ext>
            </a:extLst>
          </p:cNvPr>
          <p:cNvSpPr txBox="1"/>
          <p:nvPr/>
        </p:nvSpPr>
        <p:spPr>
          <a:xfrm>
            <a:off x="4128373" y="4137944"/>
            <a:ext cx="619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2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21AB352-275F-4817-BBDB-E854240E7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464" y="1505840"/>
            <a:ext cx="4678983" cy="48607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464202-8A1B-4E0B-A74D-DD8CB7CF382B}"/>
              </a:ext>
            </a:extLst>
          </p:cNvPr>
          <p:cNvSpPr txBox="1"/>
          <p:nvPr/>
        </p:nvSpPr>
        <p:spPr>
          <a:xfrm>
            <a:off x="4747453" y="4890495"/>
            <a:ext cx="524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27229C-8C27-438E-90F1-269BA427BF37}"/>
              </a:ext>
            </a:extLst>
          </p:cNvPr>
          <p:cNvSpPr txBox="1"/>
          <p:nvPr/>
        </p:nvSpPr>
        <p:spPr>
          <a:xfrm>
            <a:off x="5341502" y="3752748"/>
            <a:ext cx="619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2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9C206EF-4DBB-4FF5-BCF3-C1DD78D3D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2464" y="1505840"/>
            <a:ext cx="4690504" cy="486074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4C4807-68C3-4480-9296-722CE027C4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2464" y="1475991"/>
            <a:ext cx="4685060" cy="48607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02B7A5-19A5-4E9C-BD14-B8CD4081D31D}"/>
              </a:ext>
            </a:extLst>
          </p:cNvPr>
          <p:cNvSpPr txBox="1"/>
          <p:nvPr/>
        </p:nvSpPr>
        <p:spPr>
          <a:xfrm>
            <a:off x="5907559" y="3152737"/>
            <a:ext cx="524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DD7B58-2D45-481C-8B70-944D238BA639}"/>
              </a:ext>
            </a:extLst>
          </p:cNvPr>
          <p:cNvSpPr txBox="1"/>
          <p:nvPr/>
        </p:nvSpPr>
        <p:spPr>
          <a:xfrm>
            <a:off x="4890523" y="2736503"/>
            <a:ext cx="619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2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B6F2F7B-FEA1-40F6-BF99-3A67C13809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2464" y="1499645"/>
            <a:ext cx="4678983" cy="483709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71F48BF-494B-4CD9-BB1D-AA7CE0534F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2464" y="1505848"/>
            <a:ext cx="4684847" cy="48607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6F07ADA-550C-409C-B1B3-A335A5704BBC}"/>
              </a:ext>
            </a:extLst>
          </p:cNvPr>
          <p:cNvSpPr txBox="1"/>
          <p:nvPr/>
        </p:nvSpPr>
        <p:spPr>
          <a:xfrm>
            <a:off x="5436079" y="5306722"/>
            <a:ext cx="524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DFF5BB-F210-4F2C-B2E2-8E95599ADAC6}"/>
              </a:ext>
            </a:extLst>
          </p:cNvPr>
          <p:cNvSpPr txBox="1"/>
          <p:nvPr/>
        </p:nvSpPr>
        <p:spPr>
          <a:xfrm>
            <a:off x="7005882" y="4214413"/>
            <a:ext cx="619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latin typeface="Georgia" panose="020405020504050203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592970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TM04033921[[fn=Дамаск]]</Template>
  <TotalTime>101</TotalTime>
  <Words>195</Words>
  <Application>Microsoft Office PowerPoint</Application>
  <PresentationFormat>Широкоэкранный</PresentationFormat>
  <Paragraphs>114</Paragraphs>
  <Slides>15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Georgia</vt:lpstr>
      <vt:lpstr>Trebuchet MS</vt:lpstr>
      <vt:lpstr>Wingdings 3</vt:lpstr>
      <vt:lpstr>Аспект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Данил Золотарёв</dc:creator>
  <cp:lastModifiedBy>Данил Золотарёв</cp:lastModifiedBy>
  <cp:revision>7</cp:revision>
  <dcterms:created xsi:type="dcterms:W3CDTF">2022-11-07T12:57:58Z</dcterms:created>
  <dcterms:modified xsi:type="dcterms:W3CDTF">2022-11-07T14:39:56Z</dcterms:modified>
</cp:coreProperties>
</file>