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529" y="1425387"/>
            <a:ext cx="9144000" cy="1125351"/>
          </a:xfrm>
        </p:spPr>
        <p:txBody>
          <a:bodyPr>
            <a:normAutofit/>
          </a:bodyPr>
          <a:lstStyle/>
          <a:p>
            <a:r>
              <a:rPr lang="en-IN" sz="5400" dirty="0"/>
              <a:t>CANTILEVER BEAM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235" y="3743045"/>
            <a:ext cx="9144000" cy="1864659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MODAL ANALYSIS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742" y="116541"/>
            <a:ext cx="1376082" cy="591671"/>
          </a:xfrm>
        </p:spPr>
        <p:txBody>
          <a:bodyPr>
            <a:normAutofit/>
          </a:bodyPr>
          <a:lstStyle/>
          <a:p>
            <a:r>
              <a:rPr lang="en-IN" sz="2000" b="1" dirty="0"/>
              <a:t>GEOMETRY</a:t>
            </a:r>
            <a:endParaRPr lang="en-IN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2812" y="3852594"/>
            <a:ext cx="3845729" cy="1974464"/>
          </a:xfrm>
        </p:spPr>
      </p:pic>
      <p:sp>
        <p:nvSpPr>
          <p:cNvPr id="6" name="TextBox 5"/>
          <p:cNvSpPr txBox="1"/>
          <p:nvPr/>
        </p:nvSpPr>
        <p:spPr>
          <a:xfrm>
            <a:off x="1878602" y="6275294"/>
            <a:ext cx="22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Fixed Support (z-axis)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15" y="3926067"/>
            <a:ext cx="3845729" cy="1993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4740" y="6212541"/>
            <a:ext cx="31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Force (z-axis)  -    (0,0,1000N)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26" y="874058"/>
            <a:ext cx="5897049" cy="28462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4119" y="1072953"/>
            <a:ext cx="236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Dimensions :</a:t>
            </a:r>
            <a:endParaRPr lang="en-IN" dirty="0"/>
          </a:p>
          <a:p>
            <a:r>
              <a:rPr lang="en-IN" dirty="0"/>
              <a:t>X axis – 20cm</a:t>
            </a:r>
            <a:endParaRPr lang="en-IN" dirty="0"/>
          </a:p>
          <a:p>
            <a:r>
              <a:rPr lang="en-IN" dirty="0"/>
              <a:t>Y axis – 15cm</a:t>
            </a:r>
            <a:endParaRPr lang="en-IN" dirty="0"/>
          </a:p>
          <a:p>
            <a:r>
              <a:rPr lang="en-IN" dirty="0"/>
              <a:t>Z axis – 200cm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7468496" y="2608767"/>
            <a:ext cx="34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No. of elements in mesh – 2x2x20 </a:t>
            </a:r>
            <a:endParaRPr lang="en-IN" dirty="0"/>
          </a:p>
          <a:p>
            <a:r>
              <a:rPr lang="en-IN" dirty="0"/>
              <a:t>=80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0" y="78256"/>
            <a:ext cx="3429000" cy="531346"/>
          </a:xfrm>
        </p:spPr>
        <p:txBody>
          <a:bodyPr>
            <a:normAutofit/>
          </a:bodyPr>
          <a:lstStyle/>
          <a:p>
            <a:r>
              <a:rPr lang="en-IN" sz="2000" b="1" dirty="0"/>
              <a:t>DIRECTIONAL DEFORMATION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91984"/>
            <a:ext cx="11205882" cy="5973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94" y="134470"/>
            <a:ext cx="3088341" cy="534241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EQUIVALENT ELASTIC STRAIN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422" y="582706"/>
            <a:ext cx="11044517" cy="6212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553" y="141008"/>
            <a:ext cx="2245659" cy="612028"/>
          </a:xfrm>
        </p:spPr>
        <p:txBody>
          <a:bodyPr>
            <a:normAutofit/>
          </a:bodyPr>
          <a:lstStyle/>
          <a:p>
            <a:r>
              <a:rPr lang="en-IN" sz="2000" b="1" dirty="0"/>
              <a:t>EQUVALENT STRESS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377" y="778251"/>
            <a:ext cx="10682941" cy="60091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476" y="294340"/>
            <a:ext cx="2147047" cy="1006475"/>
          </a:xfrm>
        </p:spPr>
        <p:txBody>
          <a:bodyPr/>
          <a:lstStyle/>
          <a:p>
            <a:pPr algn="ctr"/>
            <a:r>
              <a:rPr lang="en-IN" dirty="0"/>
              <a:t>RESULT</a:t>
            </a:r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331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8277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MINIMUM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MAXIMUM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AVERAGE</a:t>
                      </a:r>
                      <a:endParaRPr lang="en-IN" dirty="0"/>
                    </a:p>
                  </a:txBody>
                  <a:tcPr/>
                </a:tc>
              </a:tr>
              <a:tr h="82778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DIRECTIONAL DEFORMATION (m)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3.3228e-007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1.6566e-007</a:t>
                      </a:r>
                      <a:endParaRPr lang="en-IN" dirty="0"/>
                    </a:p>
                  </a:txBody>
                  <a:tcPr/>
                </a:tc>
              </a:tr>
              <a:tr h="82778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EQUIVALENT ELASTIC STRAIN (m/m)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9.2403e-008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1.8308e-007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1.6611e-007</a:t>
                      </a:r>
                      <a:endParaRPr lang="en-IN" dirty="0"/>
                    </a:p>
                  </a:txBody>
                  <a:tcPr/>
                </a:tc>
              </a:tr>
              <a:tr h="82778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EQUVALENT STRESS (Pa)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18448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36602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33168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Presentation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CANTILEVER BEAM</vt:lpstr>
      <vt:lpstr>GEOMETRY</vt:lpstr>
      <vt:lpstr>DIRECTIONAL DEFORMATION</vt:lpstr>
      <vt:lpstr>EQUIVALENT ELASTIC STRAIN</vt:lpstr>
      <vt:lpstr>EQUVALENT STRESS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Pushkin Dugam</dc:creator>
  <cp:lastModifiedBy>pushk</cp:lastModifiedBy>
  <cp:revision>7</cp:revision>
  <dcterms:created xsi:type="dcterms:W3CDTF">2023-09-11T19:55:00Z</dcterms:created>
  <dcterms:modified xsi:type="dcterms:W3CDTF">2024-06-14T13:29:20Z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0AFAFF10921C4EE8B402B3C550112861_12</vt:lpwstr>
  </property>
  <property fmtid="{D5CDD505-2E9C-101B-9397-08002B2CF9AE}" pid="3" name="KSOProductBuildVer">
    <vt:lpwstr>1033-12.2.0.13472</vt:lpwstr>
  </property>
</Properties>
</file>