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33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142F77-4A5A-4586-BECE-330E31B58F8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C3D275-1254-4412-B817-8444E0D050D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83" y="698360"/>
            <a:ext cx="9175472" cy="1371599"/>
          </a:xfrm>
        </p:spPr>
        <p:txBody>
          <a:bodyPr>
            <a:normAutofit/>
          </a:bodyPr>
          <a:lstStyle/>
          <a:p>
            <a:r>
              <a:rPr lang="en-IN" sz="6000" dirty="0"/>
              <a:t>MINI THERMO PROJECT </a:t>
            </a:r>
            <a:r>
              <a:rPr lang="en-IN" sz="2200" dirty="0"/>
              <a:t>(group 20)</a:t>
            </a:r>
            <a:endParaRPr lang="en-I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919" y="2589964"/>
            <a:ext cx="6541477" cy="2675372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Problem statement</a:t>
            </a:r>
            <a:endParaRPr lang="en-IN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Using the Soave-Redlich-Kwong (SRK) equation, find the molar volume of saturated-vapor and saturated-liquid propane at 400 K. Given P = 8.234 bar. Use the SRK constants from standard references and implement the iterative method in MATLAB to solve the problem.</a:t>
            </a:r>
            <a:endParaRPr lang="en-IN" sz="1800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82" y="324932"/>
            <a:ext cx="6772589" cy="712291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Aptos Narrow" panose="020B0004020202020204" pitchFamily="34" charset="0"/>
              </a:rPr>
              <a:t>(DATA INITIALIZATION)</a:t>
            </a:r>
            <a:endParaRPr lang="en-IN" b="1" u="sng" dirty="0">
              <a:latin typeface="Aptos Narrow" panose="020B00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2564" y="1325363"/>
            <a:ext cx="556343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Given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R=0.08314;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 = 400;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Temperature in Kelvin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 = 8.234;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Pressure in bar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SRK constants for propane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 = 9.385;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Atm·L^2/mol^2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 0.09044;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L/mol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0.944;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dimensionless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Initial guesses for molar volume of vapor and liquid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1 * R * T / 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Initial guess for molar volume of vapor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0.5 * R * T / 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Initial guess for molar volume of liquid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Tolerance for convergence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tolerance = 1e-6;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Maximum number of iterations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maxIterations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100;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SRK equation and its derivative with respect to molar volume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SRK = @(V) P - R * T / (V - b) + a * alpha / (V * (V + b));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dSRK_dV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@(V) R * T / (V - b)^2 - a * alpha / (V + b)^2 - 2 * a * alpha / (V * (V + b)^2);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8246" y="1647930"/>
            <a:ext cx="2662813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Tc = 369.8 K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Pc = 42.49 bar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 = 27 (</a:t>
            </a:r>
            <a:r>
              <a:rPr lang="en-IN" dirty="0" err="1">
                <a:solidFill>
                  <a:schemeClr val="bg1"/>
                </a:solidFill>
              </a:rPr>
              <a:t>R.Tc</a:t>
            </a:r>
            <a:r>
              <a:rPr lang="en-IN" dirty="0">
                <a:solidFill>
                  <a:schemeClr val="bg1"/>
                </a:solidFill>
              </a:rPr>
              <a:t>)^2 /  64.Pc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 = </a:t>
            </a:r>
            <a:r>
              <a:rPr lang="en-IN" dirty="0" err="1">
                <a:solidFill>
                  <a:schemeClr val="bg1"/>
                </a:solidFill>
              </a:rPr>
              <a:t>R.Tc</a:t>
            </a:r>
            <a:r>
              <a:rPr lang="en-IN" dirty="0">
                <a:solidFill>
                  <a:schemeClr val="bg1"/>
                </a:solidFill>
              </a:rPr>
              <a:t> / 8.Pc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      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9309" y="4030859"/>
            <a:ext cx="2463104" cy="615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08" y="4646635"/>
            <a:ext cx="4637739" cy="4579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00422" y="5556737"/>
            <a:ext cx="279344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Tr = T / Tc</a:t>
            </a:r>
            <a:endParaRPr lang="en-IN" dirty="0"/>
          </a:p>
          <a:p>
            <a:r>
              <a:rPr lang="en-IN" dirty="0" err="1"/>
              <a:t>Accentric</a:t>
            </a:r>
            <a:r>
              <a:rPr lang="en-IN" dirty="0"/>
              <a:t> Factor (w) = 0.152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05" y="365126"/>
            <a:ext cx="11344588" cy="870821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ptos Narrow" panose="020B0004020202020204" pitchFamily="34" charset="0"/>
                <a:cs typeface="Adobe Hebrew" panose="02040503050201020203" pitchFamily="18" charset="-79"/>
              </a:rPr>
              <a:t>Calculating Molar Volume Of Saturated Vapour</a:t>
            </a:r>
            <a:endParaRPr lang="en-IN" b="1" u="sng" dirty="0">
              <a:latin typeface="Aptos Narrow" panose="020B0004020202020204" pitchFamily="34" charset="0"/>
              <a:cs typeface="Adobe Hebrew" panose="02040503050201020203" pitchFamily="18" charset="-79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3575" y="1404630"/>
            <a:ext cx="4772583" cy="495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Newton-Raphson iteration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iteration = 1:maxIterations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8013"/>
                </a:solidFill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Calculate the function value and its derivative at the 	current guess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f = SRK(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df_dV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dSRK_dV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	% Update the guess for the molar volume using Newton-	Raphson formula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 f 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df_dV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'Molar volume of saturated-vapor propane at 400 K 	after %d iteration: %.4f L/mol\n'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 iteration,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	% Check for convergence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	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abs(f) &lt; tolerance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	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                end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Display results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'Molar volume of saturated-vapor propane at 400 K after %d iterations: %.4f L/mol\n'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 iteration,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V_vapor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44" y="2266404"/>
            <a:ext cx="3918857" cy="3231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 iteration: 3.7863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2 iteration: 3.8910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3 iteration: 3.8528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4 iteration: 3.8676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5 iteration: 3.8620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6 iteration: 3.8641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7 iteration: 3.8633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8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9 iteration: 3.8635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10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11 iteration: 3.8635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12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13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after14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15 iteration: 3.8636 L/mol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2322" y="1492469"/>
            <a:ext cx="12259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18772" y="5636557"/>
            <a:ext cx="3808326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highlight>
                  <a:srgbClr val="000000"/>
                </a:highlight>
              </a:rPr>
              <a:t>RESULT = 3.8636L/mol</a:t>
            </a:r>
            <a:endParaRPr lang="en-IN" sz="28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56" y="365126"/>
            <a:ext cx="11244106" cy="1031596"/>
          </a:xfrm>
        </p:spPr>
        <p:txBody>
          <a:bodyPr/>
          <a:lstStyle/>
          <a:p>
            <a:r>
              <a:rPr lang="en-IN" b="1" u="sng" dirty="0">
                <a:latin typeface="Aptos Narrow" panose="020B0004020202020204" pitchFamily="34" charset="0"/>
              </a:rPr>
              <a:t>Calculating Molar Volume Of Saturated Liquid</a:t>
            </a:r>
            <a:endParaRPr lang="en-IN" b="1" u="sng" dirty="0">
              <a:latin typeface="Aptos Narrow" panose="020B00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2757" y="1727089"/>
            <a:ext cx="559693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Repeat the process for saturated-liquid propane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iteration = 1:maxIterations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                             % Calculate the function value and its derivative at the current               guess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                   f = SRK(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df_dV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dSRK_dV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                           % Update the guess for the molar volume using Newton-Raphson formula</a:t>
            </a:r>
            <a:r>
              <a:rPr lang="en-US" altLang="en-US" sz="1200" dirty="0"/>
              <a:t>	</a:t>
            </a: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 f 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df_dV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</a:t>
            </a: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'Molar volume of saturated-Liquid propane at 400 K after 	%d iteration: %.4f L/mol\n'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 iteration,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	% Check for convergence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	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abs(f) &lt; tolerance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	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	end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13"/>
                </a:solidFill>
                <a:effectLst/>
                <a:latin typeface="Menlo"/>
              </a:rPr>
              <a:t>% Display results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'Molar volume of saturated-liquid propane at 400 K after %d iteration: %.4f L/mol\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n'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,iteration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V_liquid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6004" y="1563748"/>
            <a:ext cx="1014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  <a:endParaRPr lang="en-IN" dirty="0"/>
          </a:p>
        </p:txBody>
      </p:sp>
      <p:sp>
        <p:nvSpPr>
          <p:cNvPr id="12" name="Content Placeholder 2"/>
          <p:cNvSpPr txBox="1"/>
          <p:nvPr/>
        </p:nvSpPr>
        <p:spPr>
          <a:xfrm>
            <a:off x="7294478" y="2228276"/>
            <a:ext cx="3597936" cy="3298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Molar volume of saturated-vapor propane at 400 K</a:t>
            </a:r>
            <a:endParaRPr lang="en-US" altLang="en-US" sz="2200" cap="none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 iteration: 3.4114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2 iteration: 3.9669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3 iteration: 3.8205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4 iteration: 3.8793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5 iteration: 3.8574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6 iteration: 3.8659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7 iteration: 3.8627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8 iteration: 3.8639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9 iteration: 3.8634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10 iteration: 3.8636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11 iteration: 3.8635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12 iteration: 3.8636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13 iteration: 3.8636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14 iteration: 3.8636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15 iteration: 3.8636 L/mol</a:t>
            </a:r>
            <a:b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 cap="none" dirty="0">
                <a:solidFill>
                  <a:schemeClr val="tx2"/>
                </a:solidFill>
                <a:latin typeface="Arial" panose="020B0604020202020204" pitchFamily="34" charset="0"/>
              </a:rPr>
              <a:t>after 16 iteration: 3.8636 L/mol</a:t>
            </a:r>
            <a:endParaRPr lang="en-US" altLang="en-US" sz="2200" cap="none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384912" y="5747654"/>
            <a:ext cx="380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highlight>
                  <a:srgbClr val="000000"/>
                </a:highlight>
              </a:rPr>
              <a:t>RESULT = 3.8636L/mol</a:t>
            </a:r>
            <a:endParaRPr lang="en-IN" sz="28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81" y="618517"/>
            <a:ext cx="2804115" cy="707865"/>
          </a:xfrm>
        </p:spPr>
        <p:txBody>
          <a:bodyPr/>
          <a:lstStyle/>
          <a:p>
            <a:r>
              <a:rPr lang="en-IN" b="1" u="sng" dirty="0">
                <a:latin typeface="Aptos Narrow" panose="020B0004020202020204" pitchFamily="34" charset="0"/>
              </a:rPr>
              <a:t>Workspace</a:t>
            </a:r>
            <a:endParaRPr lang="en-IN" b="1" u="sng" dirty="0">
              <a:latin typeface="Aptos Narrow" panose="020B00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90833" y="1804255"/>
            <a:ext cx="3318943" cy="38826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2" y="503945"/>
            <a:ext cx="4933740" cy="59243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658" y="478972"/>
            <a:ext cx="4050710" cy="1175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870894"/>
            <a:ext cx="2954216" cy="646331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According to this the b value changes to 0.06269</a:t>
            </a:r>
            <a:endParaRPr lang="en-I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32564" y="2324565"/>
            <a:ext cx="4833256" cy="286232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 iteration: 3.7311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2 iteration: 3.8659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3 iteration: 3.8147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4 iteration: 3.8356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5 iteration: 3.8273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6 iteration: 3.8306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7 iteration: 3.8293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8 iteration: 3.8298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9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10 iteration: 3.8297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11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12 iteration: 3.8297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13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14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15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16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saturated-vapor propane at 400 K after 16 iterations: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297816"/>
            <a:ext cx="5027524" cy="3016210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 iteration: 3.4604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2 iteration: 3.9318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3 iteration: 3.7852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4 iteration: 3.8468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5 iteration: 3.8227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6 iteration: 3.8324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7 iteration: 3.8285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8 iteration: 3.8301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9 iteration: 3.8295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10 iteration: 3.8297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11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12 iteration: 3.8297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13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14 iteration: 3.8297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15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16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17 iteration: 3.8296 L/mol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Molar volume of saturated-liquid propane at 400 K after 17 iteration: 3.8296 L/mol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en-IN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6189" y="1758461"/>
            <a:ext cx="2833635" cy="369332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Therefore output changes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14" y="5487491"/>
            <a:ext cx="2393156" cy="369332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RESULT = 3.8296 L/mol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76681" y="5487491"/>
            <a:ext cx="2393156" cy="369332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RESULT = 3.8296 L/mol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6696</Words>
  <Application>WPS Presentation</Application>
  <PresentationFormat>Widescreen</PresentationFormat>
  <Paragraphs>114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Aptos Narrow</vt:lpstr>
      <vt:lpstr>Segoe Print</vt:lpstr>
      <vt:lpstr>Menlo</vt:lpstr>
      <vt:lpstr>Adobe Hebrew</vt:lpstr>
      <vt:lpstr>Tw Cen MT</vt:lpstr>
      <vt:lpstr>Microsoft YaHei</vt:lpstr>
      <vt:lpstr>Arial Unicode MS</vt:lpstr>
      <vt:lpstr>Calibri</vt:lpstr>
      <vt:lpstr>Droplet</vt:lpstr>
      <vt:lpstr>MINI THERMO PROJECT (group 20)</vt:lpstr>
      <vt:lpstr>(DATA INITIALIZATION)</vt:lpstr>
      <vt:lpstr>Calculating Molar Volume Of Saturated Vapour</vt:lpstr>
      <vt:lpstr>Calculating Molar Volume Of Saturated Liquid</vt:lpstr>
      <vt:lpstr>Workspace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THERMO PROJECT</dc:title>
  <dc:creator>Pushkin Dugam</dc:creator>
  <cp:lastModifiedBy>pushk</cp:lastModifiedBy>
  <cp:revision>9</cp:revision>
  <dcterms:created xsi:type="dcterms:W3CDTF">2023-11-25T07:25:00Z</dcterms:created>
  <dcterms:modified xsi:type="dcterms:W3CDTF">2024-06-20T14:00:59Z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28BADF9E87164C88BB812AFC5802B6F9_13</vt:lpwstr>
  </property>
  <property fmtid="{D5CDD505-2E9C-101B-9397-08002B2CF9AE}" pid="3" name="KSOProductBuildVer">
    <vt:lpwstr>1033-12.2.0.13472</vt:lpwstr>
  </property>
</Properties>
</file>