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 id="2147483682" r:id="rId2"/>
  </p:sldMasterIdLst>
  <p:notesMasterIdLst>
    <p:notesMasterId r:id="rId22"/>
  </p:notesMasterIdLst>
  <p:sldIdLst>
    <p:sldId id="257" r:id="rId3"/>
    <p:sldId id="256" r:id="rId4"/>
    <p:sldId id="258" r:id="rId5"/>
    <p:sldId id="259" r:id="rId6"/>
    <p:sldId id="260" r:id="rId7"/>
    <p:sldId id="261" r:id="rId8"/>
    <p:sldId id="306" r:id="rId9"/>
    <p:sldId id="304" r:id="rId10"/>
    <p:sldId id="309" r:id="rId11"/>
    <p:sldId id="264" r:id="rId12"/>
    <p:sldId id="308" r:id="rId13"/>
    <p:sldId id="310" r:id="rId14"/>
    <p:sldId id="305" r:id="rId15"/>
    <p:sldId id="312" r:id="rId16"/>
    <p:sldId id="311" r:id="rId17"/>
    <p:sldId id="313" r:id="rId18"/>
    <p:sldId id="314" r:id="rId19"/>
    <p:sldId id="316" r:id="rId20"/>
    <p:sldId id="31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27B0A0-92A6-49D4-854A-4FD21E6D258C}">
  <a:tblStyle styleId="{1A27B0A0-92A6-49D4-854A-4FD21E6D25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634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6029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760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3001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912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8901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647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198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964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854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8"/>
        <p:cNvGrpSpPr/>
        <p:nvPr/>
      </p:nvGrpSpPr>
      <p:grpSpPr>
        <a:xfrm>
          <a:off x="0" y="0"/>
          <a:ext cx="0" cy="0"/>
          <a:chOff x="0" y="0"/>
          <a:chExt cx="0" cy="0"/>
        </a:xfrm>
      </p:grpSpPr>
      <p:sp>
        <p:nvSpPr>
          <p:cNvPr id="3459" name="Google Shape;3459;g8728718f4e_1_1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0" name="Google Shape;3460;g8728718f4e_1_1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583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258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07A6-E0AF-E7F7-5815-B42F7A8017A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B161B9C-DA64-24FB-2C45-057FFFD5150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3E4A7C-7DD4-5ED5-E1AE-CC74F6994E96}"/>
              </a:ext>
            </a:extLst>
          </p:cNvPr>
          <p:cNvSpPr>
            <a:spLocks noGrp="1"/>
          </p:cNvSpPr>
          <p:nvPr>
            <p:ph type="dt" sz="half" idx="10"/>
          </p:nvPr>
        </p:nvSpPr>
        <p:spPr/>
        <p:txBody>
          <a:bodyPr/>
          <a:lstStyle/>
          <a:p>
            <a:fld id="{AE82F2AD-363E-4385-A4B5-A1F25C04BBFA}" type="datetimeFigureOut">
              <a:rPr lang="en-IN" smtClean="0"/>
              <a:t>02-11-2023</a:t>
            </a:fld>
            <a:endParaRPr lang="en-IN"/>
          </a:p>
        </p:txBody>
      </p:sp>
      <p:sp>
        <p:nvSpPr>
          <p:cNvPr id="5" name="Footer Placeholder 4">
            <a:extLst>
              <a:ext uri="{FF2B5EF4-FFF2-40B4-BE49-F238E27FC236}">
                <a16:creationId xmlns:a16="http://schemas.microsoft.com/office/drawing/2014/main" id="{86936413-04CA-64E2-D2D7-C46BD80F30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D53F9B-EAFF-2C1A-6FE4-624352B99D19}"/>
              </a:ext>
            </a:extLst>
          </p:cNvPr>
          <p:cNvSpPr>
            <a:spLocks noGrp="1"/>
          </p:cNvSpPr>
          <p:nvPr>
            <p:ph type="sldNum" sz="quarter" idx="12"/>
          </p:nvPr>
        </p:nvSpPr>
        <p:spPr/>
        <p:txBody>
          <a:bodyPr/>
          <a:lstStyle/>
          <a:p>
            <a:fld id="{177797B8-973B-4FC9-97BB-17016B790E3B}" type="slidenum">
              <a:rPr lang="en-IN" smtClean="0"/>
              <a:t>‹#›</a:t>
            </a:fld>
            <a:endParaRPr lang="en-IN"/>
          </a:p>
        </p:txBody>
      </p:sp>
    </p:spTree>
    <p:extLst>
      <p:ext uri="{BB962C8B-B14F-4D97-AF65-F5344CB8AC3E}">
        <p14:creationId xmlns:p14="http://schemas.microsoft.com/office/powerpoint/2010/main" val="37578240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EDF9-6EAA-DE1D-1FE1-757A88F279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4B4D3F-4C1A-3860-BDD1-ABE414980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0D62F9-E761-DD1D-65FF-BD67F50D3D5F}"/>
              </a:ext>
            </a:extLst>
          </p:cNvPr>
          <p:cNvSpPr>
            <a:spLocks noGrp="1"/>
          </p:cNvSpPr>
          <p:nvPr>
            <p:ph type="dt" sz="half" idx="10"/>
          </p:nvPr>
        </p:nvSpPr>
        <p:spPr/>
        <p:txBody>
          <a:bodyPr/>
          <a:lstStyle/>
          <a:p>
            <a:fld id="{AE82F2AD-363E-4385-A4B5-A1F25C04BBFA}" type="datetimeFigureOut">
              <a:rPr lang="en-IN" smtClean="0"/>
              <a:t>02-11-2023</a:t>
            </a:fld>
            <a:endParaRPr lang="en-IN"/>
          </a:p>
        </p:txBody>
      </p:sp>
      <p:sp>
        <p:nvSpPr>
          <p:cNvPr id="5" name="Footer Placeholder 4">
            <a:extLst>
              <a:ext uri="{FF2B5EF4-FFF2-40B4-BE49-F238E27FC236}">
                <a16:creationId xmlns:a16="http://schemas.microsoft.com/office/drawing/2014/main" id="{AA9383AB-D248-7D11-B625-9B6D88EECA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14D7CE-26A1-4D0C-C163-1BA9439AFE66}"/>
              </a:ext>
            </a:extLst>
          </p:cNvPr>
          <p:cNvSpPr>
            <a:spLocks noGrp="1"/>
          </p:cNvSpPr>
          <p:nvPr>
            <p:ph type="sldNum" sz="quarter" idx="12"/>
          </p:nvPr>
        </p:nvSpPr>
        <p:spPr/>
        <p:txBody>
          <a:bodyPr/>
          <a:lstStyle/>
          <a:p>
            <a:fld id="{177797B8-973B-4FC9-97BB-17016B790E3B}" type="slidenum">
              <a:rPr lang="en-IN" smtClean="0"/>
              <a:t>‹#›</a:t>
            </a:fld>
            <a:endParaRPr lang="en-IN"/>
          </a:p>
        </p:txBody>
      </p:sp>
    </p:spTree>
    <p:extLst>
      <p:ext uri="{BB962C8B-B14F-4D97-AF65-F5344CB8AC3E}">
        <p14:creationId xmlns:p14="http://schemas.microsoft.com/office/powerpoint/2010/main" val="6460890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7713-E608-D25C-ED5B-5B544A86D90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B690D7-8A4A-113A-1C4D-EFFA1BED89F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716CC-501B-C785-8955-3F962309C083}"/>
              </a:ext>
            </a:extLst>
          </p:cNvPr>
          <p:cNvSpPr>
            <a:spLocks noGrp="1"/>
          </p:cNvSpPr>
          <p:nvPr>
            <p:ph type="dt" sz="half" idx="10"/>
          </p:nvPr>
        </p:nvSpPr>
        <p:spPr/>
        <p:txBody>
          <a:bodyPr/>
          <a:lstStyle/>
          <a:p>
            <a:fld id="{AE82F2AD-363E-4385-A4B5-A1F25C04BBFA}" type="datetimeFigureOut">
              <a:rPr lang="en-IN" smtClean="0"/>
              <a:t>02-11-2023</a:t>
            </a:fld>
            <a:endParaRPr lang="en-IN"/>
          </a:p>
        </p:txBody>
      </p:sp>
      <p:sp>
        <p:nvSpPr>
          <p:cNvPr id="5" name="Footer Placeholder 4">
            <a:extLst>
              <a:ext uri="{FF2B5EF4-FFF2-40B4-BE49-F238E27FC236}">
                <a16:creationId xmlns:a16="http://schemas.microsoft.com/office/drawing/2014/main" id="{A4780410-1772-68FA-55F5-286CDD1332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2E73B9-8D30-7485-2172-84F380037191}"/>
              </a:ext>
            </a:extLst>
          </p:cNvPr>
          <p:cNvSpPr>
            <a:spLocks noGrp="1"/>
          </p:cNvSpPr>
          <p:nvPr>
            <p:ph type="sldNum" sz="quarter" idx="12"/>
          </p:nvPr>
        </p:nvSpPr>
        <p:spPr/>
        <p:txBody>
          <a:bodyPr/>
          <a:lstStyle/>
          <a:p>
            <a:fld id="{177797B8-973B-4FC9-97BB-17016B790E3B}" type="slidenum">
              <a:rPr lang="en-IN" smtClean="0"/>
              <a:t>‹#›</a:t>
            </a:fld>
            <a:endParaRPr lang="en-IN"/>
          </a:p>
        </p:txBody>
      </p:sp>
    </p:spTree>
    <p:extLst>
      <p:ext uri="{BB962C8B-B14F-4D97-AF65-F5344CB8AC3E}">
        <p14:creationId xmlns:p14="http://schemas.microsoft.com/office/powerpoint/2010/main" val="231793473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C206-B490-659D-7AE7-87CD510AEB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AC4056-DE0F-BCB8-0E7A-627420F9114F}"/>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7D8B63-96EF-B0FF-12E4-E2E528657A38}"/>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8863C2-72FA-C791-259B-F1D4CFB125A4}"/>
              </a:ext>
            </a:extLst>
          </p:cNvPr>
          <p:cNvSpPr>
            <a:spLocks noGrp="1"/>
          </p:cNvSpPr>
          <p:nvPr>
            <p:ph type="dt" sz="half" idx="10"/>
          </p:nvPr>
        </p:nvSpPr>
        <p:spPr/>
        <p:txBody>
          <a:bodyPr/>
          <a:lstStyle/>
          <a:p>
            <a:fld id="{AE82F2AD-363E-4385-A4B5-A1F25C04BBFA}" type="datetimeFigureOut">
              <a:rPr lang="en-IN" smtClean="0"/>
              <a:t>02-11-2023</a:t>
            </a:fld>
            <a:endParaRPr lang="en-IN"/>
          </a:p>
        </p:txBody>
      </p:sp>
      <p:sp>
        <p:nvSpPr>
          <p:cNvPr id="6" name="Footer Placeholder 5">
            <a:extLst>
              <a:ext uri="{FF2B5EF4-FFF2-40B4-BE49-F238E27FC236}">
                <a16:creationId xmlns:a16="http://schemas.microsoft.com/office/drawing/2014/main" id="{4A7F0CAA-C1BC-E2EC-8067-39DD47915E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6FE3E7-CC52-696C-6D97-4ABE091C7E10}"/>
              </a:ext>
            </a:extLst>
          </p:cNvPr>
          <p:cNvSpPr>
            <a:spLocks noGrp="1"/>
          </p:cNvSpPr>
          <p:nvPr>
            <p:ph type="sldNum" sz="quarter" idx="12"/>
          </p:nvPr>
        </p:nvSpPr>
        <p:spPr/>
        <p:txBody>
          <a:bodyPr/>
          <a:lstStyle/>
          <a:p>
            <a:fld id="{177797B8-973B-4FC9-97BB-17016B790E3B}" type="slidenum">
              <a:rPr lang="en-IN" smtClean="0"/>
              <a:t>‹#›</a:t>
            </a:fld>
            <a:endParaRPr lang="en-IN"/>
          </a:p>
        </p:txBody>
      </p:sp>
    </p:spTree>
    <p:extLst>
      <p:ext uri="{BB962C8B-B14F-4D97-AF65-F5344CB8AC3E}">
        <p14:creationId xmlns:p14="http://schemas.microsoft.com/office/powerpoint/2010/main" val="758072162"/>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FBBC-85A5-CDE8-0F83-5ED68707A031}"/>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765D37-7E6D-6376-4125-A6F4F3E7F25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0594D67-04CC-1024-2AB9-F82C47AB562E}"/>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E943A6-3C61-E614-D309-397E4078A86A}"/>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ADB9F-2E76-B2C8-FF66-FB0E403A47E3}"/>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5C5E41-8CE9-659D-5B09-076F17DB165B}"/>
              </a:ext>
            </a:extLst>
          </p:cNvPr>
          <p:cNvSpPr>
            <a:spLocks noGrp="1"/>
          </p:cNvSpPr>
          <p:nvPr>
            <p:ph type="dt" sz="half" idx="10"/>
          </p:nvPr>
        </p:nvSpPr>
        <p:spPr/>
        <p:txBody>
          <a:bodyPr/>
          <a:lstStyle/>
          <a:p>
            <a:fld id="{AE82F2AD-363E-4385-A4B5-A1F25C04BBFA}" type="datetimeFigureOut">
              <a:rPr lang="en-IN" smtClean="0"/>
              <a:t>02-11-2023</a:t>
            </a:fld>
            <a:endParaRPr lang="en-IN"/>
          </a:p>
        </p:txBody>
      </p:sp>
      <p:sp>
        <p:nvSpPr>
          <p:cNvPr id="8" name="Footer Placeholder 7">
            <a:extLst>
              <a:ext uri="{FF2B5EF4-FFF2-40B4-BE49-F238E27FC236}">
                <a16:creationId xmlns:a16="http://schemas.microsoft.com/office/drawing/2014/main" id="{89AA0842-194C-EBEE-4340-38A5EA6D02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ABAFE8-3045-5E10-0A59-AA0ED84030DC}"/>
              </a:ext>
            </a:extLst>
          </p:cNvPr>
          <p:cNvSpPr>
            <a:spLocks noGrp="1"/>
          </p:cNvSpPr>
          <p:nvPr>
            <p:ph type="sldNum" sz="quarter" idx="12"/>
          </p:nvPr>
        </p:nvSpPr>
        <p:spPr/>
        <p:txBody>
          <a:bodyPr/>
          <a:lstStyle/>
          <a:p>
            <a:fld id="{177797B8-973B-4FC9-97BB-17016B790E3B}" type="slidenum">
              <a:rPr lang="en-IN" smtClean="0"/>
              <a:t>‹#›</a:t>
            </a:fld>
            <a:endParaRPr lang="en-IN"/>
          </a:p>
        </p:txBody>
      </p:sp>
    </p:spTree>
    <p:extLst>
      <p:ext uri="{BB962C8B-B14F-4D97-AF65-F5344CB8AC3E}">
        <p14:creationId xmlns:p14="http://schemas.microsoft.com/office/powerpoint/2010/main" val="257370602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FB2D-F250-92C4-D043-D60483E192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D6616A-380F-A6A3-C7DF-C7B953DB1312}"/>
              </a:ext>
            </a:extLst>
          </p:cNvPr>
          <p:cNvSpPr>
            <a:spLocks noGrp="1"/>
          </p:cNvSpPr>
          <p:nvPr>
            <p:ph type="dt" sz="half" idx="10"/>
          </p:nvPr>
        </p:nvSpPr>
        <p:spPr/>
        <p:txBody>
          <a:bodyPr/>
          <a:lstStyle/>
          <a:p>
            <a:fld id="{AE82F2AD-363E-4385-A4B5-A1F25C04BBFA}" type="datetimeFigureOut">
              <a:rPr lang="en-IN" smtClean="0"/>
              <a:t>02-11-2023</a:t>
            </a:fld>
            <a:endParaRPr lang="en-IN"/>
          </a:p>
        </p:txBody>
      </p:sp>
      <p:sp>
        <p:nvSpPr>
          <p:cNvPr id="4" name="Footer Placeholder 3">
            <a:extLst>
              <a:ext uri="{FF2B5EF4-FFF2-40B4-BE49-F238E27FC236}">
                <a16:creationId xmlns:a16="http://schemas.microsoft.com/office/drawing/2014/main" id="{4FC2CDDE-3901-66E3-94AC-88AAFFBE35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DA3FC8-50CC-2517-D6B6-A03AA3DB99AF}"/>
              </a:ext>
            </a:extLst>
          </p:cNvPr>
          <p:cNvSpPr>
            <a:spLocks noGrp="1"/>
          </p:cNvSpPr>
          <p:nvPr>
            <p:ph type="sldNum" sz="quarter" idx="12"/>
          </p:nvPr>
        </p:nvSpPr>
        <p:spPr/>
        <p:txBody>
          <a:bodyPr/>
          <a:lstStyle/>
          <a:p>
            <a:fld id="{177797B8-973B-4FC9-97BB-17016B790E3B}" type="slidenum">
              <a:rPr lang="en-IN" smtClean="0"/>
              <a:t>‹#›</a:t>
            </a:fld>
            <a:endParaRPr lang="en-IN"/>
          </a:p>
        </p:txBody>
      </p:sp>
    </p:spTree>
    <p:extLst>
      <p:ext uri="{BB962C8B-B14F-4D97-AF65-F5344CB8AC3E}">
        <p14:creationId xmlns:p14="http://schemas.microsoft.com/office/powerpoint/2010/main" val="279482878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297C6-30A6-F5BF-59D0-50356D45A0F6}"/>
              </a:ext>
            </a:extLst>
          </p:cNvPr>
          <p:cNvSpPr>
            <a:spLocks noGrp="1"/>
          </p:cNvSpPr>
          <p:nvPr>
            <p:ph type="dt" sz="half" idx="10"/>
          </p:nvPr>
        </p:nvSpPr>
        <p:spPr/>
        <p:txBody>
          <a:bodyPr/>
          <a:lstStyle/>
          <a:p>
            <a:fld id="{AE82F2AD-363E-4385-A4B5-A1F25C04BBFA}" type="datetimeFigureOut">
              <a:rPr lang="en-IN" smtClean="0"/>
              <a:t>02-11-2023</a:t>
            </a:fld>
            <a:endParaRPr lang="en-IN"/>
          </a:p>
        </p:txBody>
      </p:sp>
      <p:sp>
        <p:nvSpPr>
          <p:cNvPr id="3" name="Footer Placeholder 2">
            <a:extLst>
              <a:ext uri="{FF2B5EF4-FFF2-40B4-BE49-F238E27FC236}">
                <a16:creationId xmlns:a16="http://schemas.microsoft.com/office/drawing/2014/main" id="{9315B005-1D9B-60A6-5104-00A1C5EC24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A8BF71-9672-95F3-150F-DA933589763A}"/>
              </a:ext>
            </a:extLst>
          </p:cNvPr>
          <p:cNvSpPr>
            <a:spLocks noGrp="1"/>
          </p:cNvSpPr>
          <p:nvPr>
            <p:ph type="sldNum" sz="quarter" idx="12"/>
          </p:nvPr>
        </p:nvSpPr>
        <p:spPr/>
        <p:txBody>
          <a:bodyPr/>
          <a:lstStyle/>
          <a:p>
            <a:fld id="{177797B8-973B-4FC9-97BB-17016B790E3B}" type="slidenum">
              <a:rPr lang="en-IN" smtClean="0"/>
              <a:t>‹#›</a:t>
            </a:fld>
            <a:endParaRPr lang="en-IN"/>
          </a:p>
        </p:txBody>
      </p:sp>
    </p:spTree>
    <p:extLst>
      <p:ext uri="{BB962C8B-B14F-4D97-AF65-F5344CB8AC3E}">
        <p14:creationId xmlns:p14="http://schemas.microsoft.com/office/powerpoint/2010/main" val="5329310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BF72-9667-352E-C88E-80C91C3FE7C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9CEA6F-8E66-4429-56E6-0867714E0F1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50E916-65A2-7573-3D62-E87A53B2CEC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D080631-3B5A-B3EA-6118-C7842E30D7D8}"/>
              </a:ext>
            </a:extLst>
          </p:cNvPr>
          <p:cNvSpPr>
            <a:spLocks noGrp="1"/>
          </p:cNvSpPr>
          <p:nvPr>
            <p:ph type="dt" sz="half" idx="10"/>
          </p:nvPr>
        </p:nvSpPr>
        <p:spPr/>
        <p:txBody>
          <a:bodyPr/>
          <a:lstStyle/>
          <a:p>
            <a:fld id="{AE82F2AD-363E-4385-A4B5-A1F25C04BBFA}" type="datetimeFigureOut">
              <a:rPr lang="en-IN" smtClean="0"/>
              <a:t>02-11-2023</a:t>
            </a:fld>
            <a:endParaRPr lang="en-IN"/>
          </a:p>
        </p:txBody>
      </p:sp>
      <p:sp>
        <p:nvSpPr>
          <p:cNvPr id="6" name="Footer Placeholder 5">
            <a:extLst>
              <a:ext uri="{FF2B5EF4-FFF2-40B4-BE49-F238E27FC236}">
                <a16:creationId xmlns:a16="http://schemas.microsoft.com/office/drawing/2014/main" id="{28695115-914D-2756-3910-D57D210F95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DEF57A-7B31-E260-E5B7-B7FE841831FD}"/>
              </a:ext>
            </a:extLst>
          </p:cNvPr>
          <p:cNvSpPr>
            <a:spLocks noGrp="1"/>
          </p:cNvSpPr>
          <p:nvPr>
            <p:ph type="sldNum" sz="quarter" idx="12"/>
          </p:nvPr>
        </p:nvSpPr>
        <p:spPr/>
        <p:txBody>
          <a:bodyPr/>
          <a:lstStyle/>
          <a:p>
            <a:fld id="{177797B8-973B-4FC9-97BB-17016B790E3B}" type="slidenum">
              <a:rPr lang="en-IN" smtClean="0"/>
              <a:t>‹#›</a:t>
            </a:fld>
            <a:endParaRPr lang="en-IN"/>
          </a:p>
        </p:txBody>
      </p:sp>
    </p:spTree>
    <p:extLst>
      <p:ext uri="{BB962C8B-B14F-4D97-AF65-F5344CB8AC3E}">
        <p14:creationId xmlns:p14="http://schemas.microsoft.com/office/powerpoint/2010/main" val="296737849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34E2-8D3A-2C79-824A-31C3D996A13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694D8C-745F-C7C6-2C09-7BACD7675D2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C08FD77-BB49-46D8-14B1-A7C3D02D891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F22D566-12C3-DF46-A05A-548E5FE85A89}"/>
              </a:ext>
            </a:extLst>
          </p:cNvPr>
          <p:cNvSpPr>
            <a:spLocks noGrp="1"/>
          </p:cNvSpPr>
          <p:nvPr>
            <p:ph type="dt" sz="half" idx="10"/>
          </p:nvPr>
        </p:nvSpPr>
        <p:spPr/>
        <p:txBody>
          <a:bodyPr/>
          <a:lstStyle/>
          <a:p>
            <a:fld id="{AE82F2AD-363E-4385-A4B5-A1F25C04BBFA}" type="datetimeFigureOut">
              <a:rPr lang="en-IN" smtClean="0"/>
              <a:t>02-11-2023</a:t>
            </a:fld>
            <a:endParaRPr lang="en-IN"/>
          </a:p>
        </p:txBody>
      </p:sp>
      <p:sp>
        <p:nvSpPr>
          <p:cNvPr id="6" name="Footer Placeholder 5">
            <a:extLst>
              <a:ext uri="{FF2B5EF4-FFF2-40B4-BE49-F238E27FC236}">
                <a16:creationId xmlns:a16="http://schemas.microsoft.com/office/drawing/2014/main" id="{C75F1A47-1CB6-5670-4B62-077B76DCD1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F88357-B60A-DC0F-DF8F-89B09CE6D654}"/>
              </a:ext>
            </a:extLst>
          </p:cNvPr>
          <p:cNvSpPr>
            <a:spLocks noGrp="1"/>
          </p:cNvSpPr>
          <p:nvPr>
            <p:ph type="sldNum" sz="quarter" idx="12"/>
          </p:nvPr>
        </p:nvSpPr>
        <p:spPr/>
        <p:txBody>
          <a:bodyPr/>
          <a:lstStyle/>
          <a:p>
            <a:fld id="{177797B8-973B-4FC9-97BB-17016B790E3B}" type="slidenum">
              <a:rPr lang="en-IN" smtClean="0"/>
              <a:t>‹#›</a:t>
            </a:fld>
            <a:endParaRPr lang="en-IN"/>
          </a:p>
        </p:txBody>
      </p:sp>
    </p:spTree>
    <p:extLst>
      <p:ext uri="{BB962C8B-B14F-4D97-AF65-F5344CB8AC3E}">
        <p14:creationId xmlns:p14="http://schemas.microsoft.com/office/powerpoint/2010/main" val="40960542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5D1CB-9428-76F7-F38B-2D29E1A4D3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711607-0EEB-6F88-7B73-549A012FA3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EA784-A945-E863-74CF-E848D4682CAF}"/>
              </a:ext>
            </a:extLst>
          </p:cNvPr>
          <p:cNvSpPr>
            <a:spLocks noGrp="1"/>
          </p:cNvSpPr>
          <p:nvPr>
            <p:ph type="dt" sz="half" idx="10"/>
          </p:nvPr>
        </p:nvSpPr>
        <p:spPr/>
        <p:txBody>
          <a:bodyPr/>
          <a:lstStyle/>
          <a:p>
            <a:fld id="{AE82F2AD-363E-4385-A4B5-A1F25C04BBFA}" type="datetimeFigureOut">
              <a:rPr lang="en-IN" smtClean="0"/>
              <a:t>02-11-2023</a:t>
            </a:fld>
            <a:endParaRPr lang="en-IN"/>
          </a:p>
        </p:txBody>
      </p:sp>
      <p:sp>
        <p:nvSpPr>
          <p:cNvPr id="5" name="Footer Placeholder 4">
            <a:extLst>
              <a:ext uri="{FF2B5EF4-FFF2-40B4-BE49-F238E27FC236}">
                <a16:creationId xmlns:a16="http://schemas.microsoft.com/office/drawing/2014/main" id="{C5864262-09AC-B7F8-CA45-876CAC3F7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26B72-4953-867C-F305-56522C0C1EC7}"/>
              </a:ext>
            </a:extLst>
          </p:cNvPr>
          <p:cNvSpPr>
            <a:spLocks noGrp="1"/>
          </p:cNvSpPr>
          <p:nvPr>
            <p:ph type="sldNum" sz="quarter" idx="12"/>
          </p:nvPr>
        </p:nvSpPr>
        <p:spPr/>
        <p:txBody>
          <a:bodyPr/>
          <a:lstStyle/>
          <a:p>
            <a:fld id="{177797B8-973B-4FC9-97BB-17016B790E3B}" type="slidenum">
              <a:rPr lang="en-IN" smtClean="0"/>
              <a:t>‹#›</a:t>
            </a:fld>
            <a:endParaRPr lang="en-IN"/>
          </a:p>
        </p:txBody>
      </p:sp>
    </p:spTree>
    <p:extLst>
      <p:ext uri="{BB962C8B-B14F-4D97-AF65-F5344CB8AC3E}">
        <p14:creationId xmlns:p14="http://schemas.microsoft.com/office/powerpoint/2010/main" val="3257404807"/>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629995-8764-72FA-F399-FADC3B10B86D}"/>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6878F2-AAD6-783F-CFA5-C30325BF9E32}"/>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73E557-BA86-09C1-353E-0B6EA4591276}"/>
              </a:ext>
            </a:extLst>
          </p:cNvPr>
          <p:cNvSpPr>
            <a:spLocks noGrp="1"/>
          </p:cNvSpPr>
          <p:nvPr>
            <p:ph type="dt" sz="half" idx="10"/>
          </p:nvPr>
        </p:nvSpPr>
        <p:spPr/>
        <p:txBody>
          <a:bodyPr/>
          <a:lstStyle/>
          <a:p>
            <a:fld id="{AE82F2AD-363E-4385-A4B5-A1F25C04BBFA}" type="datetimeFigureOut">
              <a:rPr lang="en-IN" smtClean="0"/>
              <a:t>02-11-2023</a:t>
            </a:fld>
            <a:endParaRPr lang="en-IN"/>
          </a:p>
        </p:txBody>
      </p:sp>
      <p:sp>
        <p:nvSpPr>
          <p:cNvPr id="5" name="Footer Placeholder 4">
            <a:extLst>
              <a:ext uri="{FF2B5EF4-FFF2-40B4-BE49-F238E27FC236}">
                <a16:creationId xmlns:a16="http://schemas.microsoft.com/office/drawing/2014/main" id="{840E4A9B-D83B-7F57-0C91-E67EF22BD5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FAB5DF-254A-0939-E6B6-F9D69F74E4BB}"/>
              </a:ext>
            </a:extLst>
          </p:cNvPr>
          <p:cNvSpPr>
            <a:spLocks noGrp="1"/>
          </p:cNvSpPr>
          <p:nvPr>
            <p:ph type="sldNum" sz="quarter" idx="12"/>
          </p:nvPr>
        </p:nvSpPr>
        <p:spPr/>
        <p:txBody>
          <a:bodyPr/>
          <a:lstStyle/>
          <a:p>
            <a:fld id="{177797B8-973B-4FC9-97BB-17016B790E3B}" type="slidenum">
              <a:rPr lang="en-IN" smtClean="0"/>
              <a:t>‹#›</a:t>
            </a:fld>
            <a:endParaRPr lang="en-IN"/>
          </a:p>
        </p:txBody>
      </p:sp>
    </p:spTree>
    <p:extLst>
      <p:ext uri="{BB962C8B-B14F-4D97-AF65-F5344CB8AC3E}">
        <p14:creationId xmlns:p14="http://schemas.microsoft.com/office/powerpoint/2010/main" val="3753902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59" r:id="rId8"/>
    <p:sldLayoutId id="2147483660" r:id="rId9"/>
    <p:sldLayoutId id="2147483662" r:id="rId10"/>
    <p:sldLayoutId id="2147483665" r:id="rId11"/>
    <p:sldLayoutId id="2147483670"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C6F0C-FD91-2AAF-8D98-BFB6D3518B0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2CDE7A-646B-A2F4-E3DD-31CBFCBA3093}"/>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2FDE88-1536-24CE-3D83-F595061AF6B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E82F2AD-363E-4385-A4B5-A1F25C04BBFA}" type="datetimeFigureOut">
              <a:rPr lang="en-IN" smtClean="0"/>
              <a:t>02-11-2023</a:t>
            </a:fld>
            <a:endParaRPr lang="en-IN"/>
          </a:p>
        </p:txBody>
      </p:sp>
      <p:sp>
        <p:nvSpPr>
          <p:cNvPr id="5" name="Footer Placeholder 4">
            <a:extLst>
              <a:ext uri="{FF2B5EF4-FFF2-40B4-BE49-F238E27FC236}">
                <a16:creationId xmlns:a16="http://schemas.microsoft.com/office/drawing/2014/main" id="{223BE0CD-7E1C-3BF5-03DE-87453AE99D6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AB568E-5258-A9D2-0D2E-8568DCBC723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77797B8-973B-4FC9-97BB-17016B790E3B}" type="slidenum">
              <a:rPr lang="en-IN" smtClean="0"/>
              <a:t>‹#›</a:t>
            </a:fld>
            <a:endParaRPr lang="en-IN"/>
          </a:p>
        </p:txBody>
      </p:sp>
    </p:spTree>
    <p:extLst>
      <p:ext uri="{BB962C8B-B14F-4D97-AF65-F5344CB8AC3E}">
        <p14:creationId xmlns:p14="http://schemas.microsoft.com/office/powerpoint/2010/main" val="127302041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362" name="Google Shape;362;p35"/>
          <p:cNvSpPr txBox="1">
            <a:spLocks noGrp="1"/>
          </p:cNvSpPr>
          <p:nvPr>
            <p:ph type="ctrTitle"/>
          </p:nvPr>
        </p:nvSpPr>
        <p:spPr>
          <a:xfrm>
            <a:off x="1457325" y="675370"/>
            <a:ext cx="6229350" cy="3847075"/>
          </a:xfrm>
          <a:prstGeom prst="rect">
            <a:avLst/>
          </a:prstGeom>
        </p:spPr>
        <p:txBody>
          <a:bodyPr spcFirstLastPara="1" wrap="square" lIns="68569" tIns="68569" rIns="68569" bIns="68569" anchor="b" anchorCtr="0">
            <a:noAutofit/>
          </a:bodyPr>
          <a:lstStyle/>
          <a:p>
            <a:r>
              <a:rPr lang="en-US" sz="1100" b="1" dirty="0">
                <a:latin typeface="Times New Roman" pitchFamily="18" charset="0"/>
                <a:cs typeface="Times New Roman" pitchFamily="18" charset="0"/>
              </a:rPr>
              <a:t>A PROJECT PRESENTATION</a:t>
            </a:r>
            <a:br>
              <a:rPr lang="en-US" sz="1100" dirty="0">
                <a:latin typeface="Times New Roman" pitchFamily="18" charset="0"/>
                <a:cs typeface="Times New Roman" pitchFamily="18" charset="0"/>
              </a:rPr>
            </a:br>
            <a:r>
              <a:rPr lang="en-US" sz="1100" dirty="0">
                <a:latin typeface="Times New Roman" pitchFamily="18" charset="0"/>
                <a:cs typeface="Times New Roman" pitchFamily="18" charset="0"/>
              </a:rPr>
              <a:t> </a:t>
            </a:r>
            <a:br>
              <a:rPr lang="en-US" sz="1100" dirty="0">
                <a:latin typeface="Times New Roman" pitchFamily="18" charset="0"/>
                <a:cs typeface="Times New Roman" pitchFamily="18" charset="0"/>
              </a:rPr>
            </a:br>
            <a:r>
              <a:rPr lang="en-US" sz="1100" b="1" dirty="0">
                <a:latin typeface="Times New Roman" pitchFamily="18" charset="0"/>
                <a:cs typeface="Times New Roman" pitchFamily="18" charset="0"/>
              </a:rPr>
              <a:t>ON</a:t>
            </a:r>
            <a:br>
              <a:rPr lang="en-US" sz="1100" dirty="0">
                <a:latin typeface="Times New Roman" pitchFamily="18" charset="0"/>
                <a:cs typeface="Times New Roman" pitchFamily="18" charset="0"/>
              </a:rPr>
            </a:br>
            <a:r>
              <a:rPr lang="en-US" sz="1100" dirty="0">
                <a:latin typeface="Times New Roman" pitchFamily="18" charset="0"/>
                <a:cs typeface="Times New Roman" pitchFamily="18" charset="0"/>
              </a:rPr>
              <a:t> </a:t>
            </a:r>
            <a:br>
              <a:rPr lang="en-US" sz="1100" dirty="0">
                <a:latin typeface="Times New Roman" pitchFamily="18" charset="0"/>
                <a:cs typeface="Times New Roman" pitchFamily="18" charset="0"/>
              </a:rPr>
            </a:br>
            <a:r>
              <a:rPr lang="en-US" sz="1100" b="1" dirty="0">
                <a:latin typeface="Times New Roman" pitchFamily="18" charset="0"/>
                <a:cs typeface="Times New Roman" pitchFamily="18" charset="0"/>
              </a:rPr>
              <a:t>“ATM Machine System”</a:t>
            </a:r>
            <a:br>
              <a:rPr lang="en-US" sz="1100" b="1" dirty="0">
                <a:latin typeface="Times New Roman" pitchFamily="18" charset="0"/>
                <a:cs typeface="Times New Roman" pitchFamily="18" charset="0"/>
              </a:rPr>
            </a:br>
            <a:br>
              <a:rPr lang="en-US" sz="1100" b="1" dirty="0">
                <a:latin typeface="Times New Roman" pitchFamily="18" charset="0"/>
                <a:cs typeface="Times New Roman" pitchFamily="18" charset="0"/>
              </a:rPr>
            </a:br>
            <a:br>
              <a:rPr lang="en-US" sz="1100" b="1" dirty="0">
                <a:latin typeface="Times New Roman" pitchFamily="18" charset="0"/>
                <a:cs typeface="Times New Roman" pitchFamily="18" charset="0"/>
              </a:rPr>
            </a:br>
            <a:r>
              <a:rPr lang="en-US" sz="1100" b="1" dirty="0">
                <a:latin typeface="Times New Roman" pitchFamily="18" charset="0"/>
                <a:cs typeface="Times New Roman" pitchFamily="18" charset="0"/>
              </a:rPr>
              <a:t>GROUP NO: 2</a:t>
            </a:r>
            <a:br>
              <a:rPr lang="en-US" sz="1100" b="1" dirty="0">
                <a:latin typeface="Times New Roman" pitchFamily="18" charset="0"/>
                <a:cs typeface="Times New Roman" pitchFamily="18" charset="0"/>
              </a:rPr>
            </a:br>
            <a:r>
              <a:rPr lang="en-US" sz="1100" b="1" dirty="0">
                <a:latin typeface="Times New Roman" pitchFamily="18" charset="0"/>
                <a:cs typeface="Times New Roman" pitchFamily="18" charset="0"/>
              </a:rPr>
              <a:t>Members names</a:t>
            </a:r>
            <a:br>
              <a:rPr lang="en-US" sz="1100" b="1" dirty="0">
                <a:latin typeface="Times New Roman" pitchFamily="18" charset="0"/>
                <a:cs typeface="Times New Roman" pitchFamily="18" charset="0"/>
              </a:rPr>
            </a:br>
            <a:r>
              <a:rPr lang="en-US" sz="1100" b="1" dirty="0">
                <a:latin typeface="Times New Roman" pitchFamily="18" charset="0"/>
                <a:cs typeface="Times New Roman" pitchFamily="18" charset="0"/>
              </a:rPr>
              <a:t>    </a:t>
            </a:r>
            <a:r>
              <a:rPr lang="en-US" sz="1100" cap="all" dirty="0">
                <a:latin typeface="Times New Roman" pitchFamily="18" charset="0"/>
                <a:cs typeface="Times New Roman" pitchFamily="18" charset="0"/>
              </a:rPr>
              <a:t>1) 41_Pushkar Mhatre</a:t>
            </a:r>
            <a:br>
              <a:rPr lang="en-US" sz="1100" cap="all" dirty="0">
                <a:latin typeface="Times New Roman" pitchFamily="18" charset="0"/>
                <a:cs typeface="Times New Roman" pitchFamily="18" charset="0"/>
              </a:rPr>
            </a:br>
            <a:r>
              <a:rPr lang="en-US" sz="1100" cap="all" dirty="0">
                <a:latin typeface="Times New Roman" pitchFamily="18" charset="0"/>
                <a:cs typeface="Times New Roman" pitchFamily="18" charset="0"/>
              </a:rPr>
              <a:t> 2) 21_Aditya </a:t>
            </a:r>
            <a:r>
              <a:rPr lang="en-US" sz="1100" cap="all" dirty="0" err="1">
                <a:latin typeface="Times New Roman" pitchFamily="18" charset="0"/>
                <a:cs typeface="Times New Roman" pitchFamily="18" charset="0"/>
              </a:rPr>
              <a:t>gawade</a:t>
            </a:r>
            <a:br>
              <a:rPr lang="en-US" sz="1100" dirty="0">
                <a:latin typeface="Times New Roman" pitchFamily="18" charset="0"/>
                <a:cs typeface="Times New Roman" pitchFamily="18" charset="0"/>
              </a:rPr>
            </a:br>
            <a:r>
              <a:rPr lang="en-US" sz="1100" cap="all" dirty="0">
                <a:latin typeface="Times New Roman" pitchFamily="18" charset="0"/>
                <a:cs typeface="Times New Roman" pitchFamily="18" charset="0"/>
              </a:rPr>
              <a:t>3) 22_Aryan </a:t>
            </a:r>
            <a:r>
              <a:rPr lang="en-US" sz="1100" cap="all" dirty="0" err="1">
                <a:latin typeface="Times New Roman" pitchFamily="18" charset="0"/>
                <a:cs typeface="Times New Roman" pitchFamily="18" charset="0"/>
              </a:rPr>
              <a:t>Gawand</a:t>
            </a:r>
            <a:br>
              <a:rPr lang="en-US" sz="1100" cap="all" dirty="0">
                <a:latin typeface="Times New Roman" pitchFamily="18" charset="0"/>
                <a:cs typeface="Times New Roman" pitchFamily="18" charset="0"/>
              </a:rPr>
            </a:br>
            <a:br>
              <a:rPr lang="en-US" sz="1100" dirty="0">
                <a:latin typeface="Times New Roman" pitchFamily="18" charset="0"/>
                <a:cs typeface="Times New Roman" pitchFamily="18" charset="0"/>
              </a:rPr>
            </a:br>
            <a:r>
              <a:rPr lang="en-US" sz="1100" dirty="0">
                <a:latin typeface="Times New Roman" pitchFamily="18" charset="0"/>
                <a:cs typeface="Times New Roman" pitchFamily="18" charset="0"/>
              </a:rPr>
              <a:t> </a:t>
            </a:r>
            <a:br>
              <a:rPr lang="en-US" sz="1100" dirty="0">
                <a:latin typeface="Times New Roman" pitchFamily="18" charset="0"/>
                <a:cs typeface="Times New Roman" pitchFamily="18" charset="0"/>
              </a:rPr>
            </a:br>
            <a:r>
              <a:rPr lang="en-US" sz="1100" dirty="0">
                <a:latin typeface="Times New Roman" pitchFamily="18" charset="0"/>
                <a:cs typeface="Times New Roman" pitchFamily="18" charset="0"/>
              </a:rPr>
              <a:t> </a:t>
            </a:r>
            <a:br>
              <a:rPr lang="en-US" sz="1100" dirty="0">
                <a:latin typeface="Times New Roman" pitchFamily="18" charset="0"/>
                <a:cs typeface="Times New Roman" pitchFamily="18" charset="0"/>
              </a:rPr>
            </a:br>
            <a:r>
              <a:rPr lang="en-US" sz="1100" dirty="0">
                <a:latin typeface="Times New Roman" pitchFamily="18" charset="0"/>
                <a:cs typeface="Times New Roman" pitchFamily="18" charset="0"/>
              </a:rPr>
              <a:t> </a:t>
            </a:r>
            <a:br>
              <a:rPr lang="en-US" sz="1100" dirty="0">
                <a:latin typeface="Times New Roman" pitchFamily="18" charset="0"/>
                <a:cs typeface="Times New Roman" pitchFamily="18" charset="0"/>
              </a:rPr>
            </a:br>
            <a:r>
              <a:rPr lang="en-US" sz="1100" b="1" dirty="0">
                <a:latin typeface="Times New Roman" pitchFamily="18" charset="0"/>
                <a:cs typeface="Times New Roman" pitchFamily="18" charset="0"/>
              </a:rPr>
              <a:t>UNDER THE GUIDANCE OF</a:t>
            </a:r>
            <a:br>
              <a:rPr lang="en-US" sz="1100" dirty="0">
                <a:latin typeface="Times New Roman" pitchFamily="18" charset="0"/>
                <a:cs typeface="Times New Roman" pitchFamily="18" charset="0"/>
              </a:rPr>
            </a:br>
            <a:r>
              <a:rPr lang="en-US" sz="1100" dirty="0">
                <a:latin typeface="Times New Roman" pitchFamily="18" charset="0"/>
                <a:cs typeface="Times New Roman" pitchFamily="18" charset="0"/>
              </a:rPr>
              <a:t> </a:t>
            </a:r>
            <a:br>
              <a:rPr lang="en-US" sz="1100" dirty="0">
                <a:latin typeface="Times New Roman" pitchFamily="18" charset="0"/>
                <a:cs typeface="Times New Roman" pitchFamily="18" charset="0"/>
              </a:rPr>
            </a:br>
            <a:r>
              <a:rPr lang="en-US" sz="1100" b="1" dirty="0">
                <a:latin typeface="Times New Roman" pitchFamily="18" charset="0"/>
                <a:cs typeface="Times New Roman" pitchFamily="18" charset="0"/>
              </a:rPr>
              <a:t>Prof. Sabrina Shaikh</a:t>
            </a:r>
            <a:br>
              <a:rPr lang="en-US" sz="2800" dirty="0">
                <a:latin typeface="Times New Roman" pitchFamily="18" charset="0"/>
                <a:cs typeface="Times New Roman" pitchFamily="18" charset="0"/>
              </a:rPr>
            </a:br>
            <a:endParaRPr lang="en-US" sz="2800" dirty="0">
              <a:solidFill>
                <a:srgbClr val="00206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85F842BE-1A8C-C635-759D-2B7637CBE7E7}"/>
              </a:ext>
            </a:extLst>
          </p:cNvPr>
          <p:cNvPicPr>
            <a:picLocks noChangeAspect="1"/>
          </p:cNvPicPr>
          <p:nvPr/>
        </p:nvPicPr>
        <p:blipFill>
          <a:blip r:embed="rId3">
            <a:extLst>
              <a:ext uri="{837473B0-CC2E-450A-ABE3-18F120FF3D39}">
                <a1611:picAttrSrcUrl xmlns:a1611="http://schemas.microsoft.com/office/drawing/2016/11/main" r:id=""/>
              </a:ext>
            </a:extLst>
          </a:blip>
          <a:stretch>
            <a:fillRect/>
          </a:stretch>
        </p:blipFill>
        <p:spPr>
          <a:xfrm>
            <a:off x="1643875" y="196200"/>
            <a:ext cx="5856249" cy="958340"/>
          </a:xfrm>
          <a:prstGeom prst="rect">
            <a:avLst/>
          </a:prstGeom>
        </p:spPr>
      </p:pic>
      <p:sp>
        <p:nvSpPr>
          <p:cNvPr id="3073" name="Rectangle 1"/>
          <p:cNvSpPr>
            <a:spLocks noChangeArrowheads="1"/>
          </p:cNvSpPr>
          <p:nvPr/>
        </p:nvSpPr>
        <p:spPr bwMode="auto">
          <a:xfrm>
            <a:off x="2826007" y="4397142"/>
            <a:ext cx="3491983" cy="746358"/>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pPr algn="ctr" defTabSz="685800" fontAlgn="base">
              <a:spcBef>
                <a:spcPct val="0"/>
              </a:spcBef>
              <a:spcAft>
                <a:spcPct val="0"/>
              </a:spcAft>
              <a:buClrTx/>
            </a:pPr>
            <a:r>
              <a:rPr lang="en-US" sz="1100" b="1" dirty="0">
                <a:latin typeface="Times New Roman" pitchFamily="18" charset="0"/>
                <a:ea typeface="Times New Roman" pitchFamily="18" charset="0"/>
                <a:cs typeface="Times New Roman" pitchFamily="18" charset="0"/>
              </a:rPr>
              <a:t>Department of Computer Engineering</a:t>
            </a:r>
            <a:br>
              <a:rPr lang="en-US" sz="1100" dirty="0">
                <a:latin typeface="Times New Roman" pitchFamily="18" charset="0"/>
                <a:ea typeface="Times New Roman" pitchFamily="18" charset="0"/>
                <a:cs typeface="Times New Roman" pitchFamily="18" charset="0"/>
              </a:rPr>
            </a:br>
            <a:r>
              <a:rPr lang="en-US" sz="1100" dirty="0">
                <a:latin typeface="Times New Roman" pitchFamily="18" charset="0"/>
                <a:ea typeface="Times New Roman" pitchFamily="18" charset="0"/>
                <a:cs typeface="Times New Roman" pitchFamily="18" charset="0"/>
              </a:rPr>
              <a:t>Saraswati College of Engineering, Kharghar, Navi Mumbai</a:t>
            </a:r>
            <a:br>
              <a:rPr lang="en-US" sz="1100" dirty="0">
                <a:latin typeface="Times New Roman" pitchFamily="18" charset="0"/>
                <a:ea typeface="Times New Roman" pitchFamily="18" charset="0"/>
                <a:cs typeface="Times New Roman" pitchFamily="18" charset="0"/>
              </a:rPr>
            </a:br>
            <a:r>
              <a:rPr lang="en-US" sz="1100" dirty="0">
                <a:latin typeface="Times New Roman" pitchFamily="18" charset="0"/>
                <a:ea typeface="Times New Roman" pitchFamily="18" charset="0"/>
                <a:cs typeface="Times New Roman" pitchFamily="18" charset="0"/>
              </a:rPr>
              <a:t>University of Mumbai</a:t>
            </a:r>
            <a:br>
              <a:rPr lang="en-US" sz="1100" dirty="0">
                <a:latin typeface="Times New Roman" pitchFamily="18" charset="0"/>
                <a:ea typeface="Times New Roman" pitchFamily="18" charset="0"/>
                <a:cs typeface="Times New Roman" pitchFamily="18" charset="0"/>
              </a:rPr>
            </a:br>
            <a:r>
              <a:rPr lang="en-US" sz="1100" dirty="0">
                <a:latin typeface="Times New Roman" pitchFamily="18" charset="0"/>
                <a:ea typeface="Times New Roman" pitchFamily="18" charset="0"/>
                <a:cs typeface="Times New Roman" pitchFamily="18" charset="0"/>
              </a:rPr>
              <a:t>2023-24</a:t>
            </a: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7" name="Google Shape;2317;p43"/>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$2</a:t>
            </a:r>
            <a:endParaRPr sz="27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10%</a:t>
            </a:r>
            <a:endParaRPr sz="2700" dirty="0">
              <a:solidFill>
                <a:schemeClr val="lt1"/>
              </a:solidFill>
              <a:latin typeface="Barlow Semi Condensed Medium"/>
              <a:ea typeface="Barlow Semi Condensed Medium"/>
              <a:cs typeface="Barlow Semi Condensed Medium"/>
              <a:sym typeface="Barlow Semi Condensed Medium"/>
            </a:endParaRPr>
          </a:p>
        </p:txBody>
      </p:sp>
      <p:cxnSp>
        <p:nvCxnSpPr>
          <p:cNvPr id="17" name="Straight Arrow Connector 16">
            <a:extLst>
              <a:ext uri="{FF2B5EF4-FFF2-40B4-BE49-F238E27FC236}">
                <a16:creationId xmlns:a16="http://schemas.microsoft.com/office/drawing/2014/main" id="{09F5E69E-ECC5-6D43-C03D-111FF7A06802}"/>
              </a:ext>
            </a:extLst>
          </p:cNvPr>
          <p:cNvCxnSpPr>
            <a:cxnSpLocks/>
            <a:stCxn id="5" idx="3"/>
            <a:endCxn id="16" idx="1"/>
          </p:cNvCxnSpPr>
          <p:nvPr/>
        </p:nvCxnSpPr>
        <p:spPr>
          <a:xfrm flipV="1">
            <a:off x="2176840" y="1141511"/>
            <a:ext cx="149737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C6E45FDC-39B5-09E3-0566-0C86F54F57FC}"/>
              </a:ext>
            </a:extLst>
          </p:cNvPr>
          <p:cNvPicPr>
            <a:picLocks noChangeAspect="1"/>
          </p:cNvPicPr>
          <p:nvPr/>
        </p:nvPicPr>
        <p:blipFill>
          <a:blip r:embed="rId3"/>
          <a:stretch>
            <a:fillRect/>
          </a:stretch>
        </p:blipFill>
        <p:spPr>
          <a:xfrm>
            <a:off x="1628195" y="778929"/>
            <a:ext cx="548645" cy="725165"/>
          </a:xfrm>
          <a:prstGeom prst="rect">
            <a:avLst/>
          </a:prstGeom>
        </p:spPr>
      </p:pic>
      <p:pic>
        <p:nvPicPr>
          <p:cNvPr id="16" name="Picture 15">
            <a:extLst>
              <a:ext uri="{FF2B5EF4-FFF2-40B4-BE49-F238E27FC236}">
                <a16:creationId xmlns:a16="http://schemas.microsoft.com/office/drawing/2014/main" id="{903EAC8A-7560-0A3E-BE71-375E4E0F106F}"/>
              </a:ext>
            </a:extLst>
          </p:cNvPr>
          <p:cNvPicPr>
            <a:picLocks noChangeAspect="1"/>
          </p:cNvPicPr>
          <p:nvPr/>
        </p:nvPicPr>
        <p:blipFill>
          <a:blip r:embed="rId4"/>
          <a:stretch>
            <a:fillRect/>
          </a:stretch>
        </p:blipFill>
        <p:spPr>
          <a:xfrm>
            <a:off x="3674216" y="904544"/>
            <a:ext cx="1300277" cy="473933"/>
          </a:xfrm>
          <a:prstGeom prst="rect">
            <a:avLst/>
          </a:prstGeom>
        </p:spPr>
      </p:pic>
      <p:pic>
        <p:nvPicPr>
          <p:cNvPr id="25" name="Picture 24">
            <a:extLst>
              <a:ext uri="{FF2B5EF4-FFF2-40B4-BE49-F238E27FC236}">
                <a16:creationId xmlns:a16="http://schemas.microsoft.com/office/drawing/2014/main" id="{7CA2682D-0DE4-3AB1-089D-1DAF82E4EEA1}"/>
              </a:ext>
            </a:extLst>
          </p:cNvPr>
          <p:cNvPicPr>
            <a:picLocks noChangeAspect="1"/>
          </p:cNvPicPr>
          <p:nvPr/>
        </p:nvPicPr>
        <p:blipFill>
          <a:blip r:embed="rId5"/>
          <a:stretch>
            <a:fillRect/>
          </a:stretch>
        </p:blipFill>
        <p:spPr>
          <a:xfrm>
            <a:off x="6372177" y="918280"/>
            <a:ext cx="1451797" cy="473933"/>
          </a:xfrm>
          <a:prstGeom prst="rect">
            <a:avLst/>
          </a:prstGeom>
        </p:spPr>
      </p:pic>
      <p:cxnSp>
        <p:nvCxnSpPr>
          <p:cNvPr id="26" name="Straight Arrow Connector 25">
            <a:extLst>
              <a:ext uri="{FF2B5EF4-FFF2-40B4-BE49-F238E27FC236}">
                <a16:creationId xmlns:a16="http://schemas.microsoft.com/office/drawing/2014/main" id="{6819601D-04F5-1C4F-456A-8CEF7718D18C}"/>
              </a:ext>
            </a:extLst>
          </p:cNvPr>
          <p:cNvCxnSpPr>
            <a:cxnSpLocks/>
            <a:stCxn id="16" idx="3"/>
            <a:endCxn id="25" idx="1"/>
          </p:cNvCxnSpPr>
          <p:nvPr/>
        </p:nvCxnSpPr>
        <p:spPr>
          <a:xfrm>
            <a:off x="4974493" y="1141511"/>
            <a:ext cx="1397684" cy="13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id="{77DC872F-B3D5-609E-77FA-367F80E5982B}"/>
              </a:ext>
            </a:extLst>
          </p:cNvPr>
          <p:cNvSpPr txBox="1"/>
          <p:nvPr/>
        </p:nvSpPr>
        <p:spPr>
          <a:xfrm>
            <a:off x="5071900" y="759031"/>
            <a:ext cx="1300277" cy="338554"/>
          </a:xfrm>
          <a:prstGeom prst="rect">
            <a:avLst/>
          </a:prstGeom>
          <a:noFill/>
        </p:spPr>
        <p:txBody>
          <a:bodyPr wrap="square" rtlCol="0">
            <a:spAutoFit/>
          </a:bodyPr>
          <a:lstStyle/>
          <a:p>
            <a:r>
              <a:rPr lang="en-IN" sz="1600" dirty="0">
                <a:solidFill>
                  <a:schemeClr val="dk2"/>
                </a:solidFill>
                <a:latin typeface="Barlow Semi Condensed"/>
                <a:sym typeface="Barlow Semi Condensed"/>
              </a:rPr>
              <a:t>New User ?</a:t>
            </a:r>
          </a:p>
        </p:txBody>
      </p:sp>
      <p:pic>
        <p:nvPicPr>
          <p:cNvPr id="35" name="Picture 34">
            <a:extLst>
              <a:ext uri="{FF2B5EF4-FFF2-40B4-BE49-F238E27FC236}">
                <a16:creationId xmlns:a16="http://schemas.microsoft.com/office/drawing/2014/main" id="{88530EE1-D0FC-9EDA-626A-202C61B46ECC}"/>
              </a:ext>
            </a:extLst>
          </p:cNvPr>
          <p:cNvPicPr>
            <a:picLocks noChangeAspect="1"/>
          </p:cNvPicPr>
          <p:nvPr/>
        </p:nvPicPr>
        <p:blipFill>
          <a:blip r:embed="rId6"/>
          <a:stretch>
            <a:fillRect/>
          </a:stretch>
        </p:blipFill>
        <p:spPr>
          <a:xfrm>
            <a:off x="6213472" y="3843839"/>
            <a:ext cx="1394581" cy="693480"/>
          </a:xfrm>
          <a:prstGeom prst="rect">
            <a:avLst/>
          </a:prstGeom>
        </p:spPr>
      </p:pic>
      <p:cxnSp>
        <p:nvCxnSpPr>
          <p:cNvPr id="37" name="Connector: Curved 36">
            <a:extLst>
              <a:ext uri="{FF2B5EF4-FFF2-40B4-BE49-F238E27FC236}">
                <a16:creationId xmlns:a16="http://schemas.microsoft.com/office/drawing/2014/main" id="{DEB1BC88-103A-301E-1EAD-8BC4B23C7D35}"/>
              </a:ext>
            </a:extLst>
          </p:cNvPr>
          <p:cNvCxnSpPr>
            <a:cxnSpLocks/>
            <a:stCxn id="2317" idx="0"/>
          </p:cNvCxnSpPr>
          <p:nvPr/>
        </p:nvCxnSpPr>
        <p:spPr>
          <a:xfrm rot="16200000" flipH="1">
            <a:off x="5767858" y="2405674"/>
            <a:ext cx="2419575" cy="333138"/>
          </a:xfrm>
          <a:prstGeom prst="curvedConnector5">
            <a:avLst>
              <a:gd name="adj1" fmla="val 12059"/>
              <a:gd name="adj2" fmla="val 347649"/>
              <a:gd name="adj3" fmla="val 71407"/>
            </a:avLst>
          </a:prstGeom>
          <a:ln>
            <a:tailEnd type="triangl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6BFCD56B-D9F8-5E1A-0B31-DFCE698753F5}"/>
              </a:ext>
            </a:extLst>
          </p:cNvPr>
          <p:cNvSpPr txBox="1"/>
          <p:nvPr/>
        </p:nvSpPr>
        <p:spPr>
          <a:xfrm>
            <a:off x="6715694" y="2077411"/>
            <a:ext cx="1300277" cy="584775"/>
          </a:xfrm>
          <a:prstGeom prst="rect">
            <a:avLst/>
          </a:prstGeom>
          <a:noFill/>
        </p:spPr>
        <p:txBody>
          <a:bodyPr wrap="square" rtlCol="0">
            <a:spAutoFit/>
          </a:bodyPr>
          <a:lstStyle/>
          <a:p>
            <a:r>
              <a:rPr lang="en-IN" sz="1600" dirty="0">
                <a:solidFill>
                  <a:schemeClr val="dk2"/>
                </a:solidFill>
                <a:latin typeface="Barlow Semi Condensed"/>
                <a:sym typeface="Barlow Semi Condensed"/>
              </a:rPr>
              <a:t>Save User Credentials </a:t>
            </a:r>
          </a:p>
        </p:txBody>
      </p:sp>
      <p:cxnSp>
        <p:nvCxnSpPr>
          <p:cNvPr id="48" name="Connector: Curved 47">
            <a:extLst>
              <a:ext uri="{FF2B5EF4-FFF2-40B4-BE49-F238E27FC236}">
                <a16:creationId xmlns:a16="http://schemas.microsoft.com/office/drawing/2014/main" id="{CEAD0209-6D50-9219-C40D-220092B022EB}"/>
              </a:ext>
            </a:extLst>
          </p:cNvPr>
          <p:cNvCxnSpPr>
            <a:cxnSpLocks/>
            <a:stCxn id="35" idx="0"/>
            <a:endCxn id="16" idx="2"/>
          </p:cNvCxnSpPr>
          <p:nvPr/>
        </p:nvCxnSpPr>
        <p:spPr>
          <a:xfrm rot="16200000" flipV="1">
            <a:off x="4384878" y="1317954"/>
            <a:ext cx="2465362" cy="258640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7BDCDF59-A098-CF7E-C8A2-A0C47565F63B}"/>
              </a:ext>
            </a:extLst>
          </p:cNvPr>
          <p:cNvCxnSpPr>
            <a:cxnSpLocks/>
            <a:endCxn id="2304" idx="0"/>
          </p:cNvCxnSpPr>
          <p:nvPr/>
        </p:nvCxnSpPr>
        <p:spPr>
          <a:xfrm>
            <a:off x="4065437" y="1352084"/>
            <a:ext cx="7930" cy="20622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96B10716-F8F9-EBF8-06D5-CD14950715A0}"/>
              </a:ext>
            </a:extLst>
          </p:cNvPr>
          <p:cNvSpPr txBox="1"/>
          <p:nvPr/>
        </p:nvSpPr>
        <p:spPr>
          <a:xfrm>
            <a:off x="2976829" y="1892856"/>
            <a:ext cx="1101431" cy="584775"/>
          </a:xfrm>
          <a:prstGeom prst="rect">
            <a:avLst/>
          </a:prstGeom>
          <a:noFill/>
        </p:spPr>
        <p:txBody>
          <a:bodyPr wrap="square" rtlCol="0">
            <a:spAutoFit/>
          </a:bodyPr>
          <a:lstStyle/>
          <a:p>
            <a:pPr algn="ctr"/>
            <a:r>
              <a:rPr lang="en-IN" sz="1600" dirty="0">
                <a:solidFill>
                  <a:schemeClr val="dk2"/>
                </a:solidFill>
                <a:latin typeface="Barlow Semi Condensed"/>
                <a:sym typeface="Barlow Semi Condensed"/>
              </a:rPr>
              <a:t>Registered User</a:t>
            </a:r>
          </a:p>
        </p:txBody>
      </p:sp>
      <p:pic>
        <p:nvPicPr>
          <p:cNvPr id="2304" name="Picture 2303">
            <a:extLst>
              <a:ext uri="{FF2B5EF4-FFF2-40B4-BE49-F238E27FC236}">
                <a16:creationId xmlns:a16="http://schemas.microsoft.com/office/drawing/2014/main" id="{0BA9ADEB-1DAE-7862-A5B2-C1693C4C856C}"/>
              </a:ext>
            </a:extLst>
          </p:cNvPr>
          <p:cNvPicPr>
            <a:picLocks noChangeAspect="1"/>
          </p:cNvPicPr>
          <p:nvPr/>
        </p:nvPicPr>
        <p:blipFill>
          <a:blip r:embed="rId7"/>
          <a:stretch>
            <a:fillRect/>
          </a:stretch>
        </p:blipFill>
        <p:spPr>
          <a:xfrm>
            <a:off x="3007019" y="3414370"/>
            <a:ext cx="2132696" cy="473933"/>
          </a:xfrm>
          <a:prstGeom prst="rect">
            <a:avLst/>
          </a:prstGeom>
        </p:spPr>
      </p:pic>
      <p:cxnSp>
        <p:nvCxnSpPr>
          <p:cNvPr id="2331" name="Connector: Elbow 2330">
            <a:extLst>
              <a:ext uri="{FF2B5EF4-FFF2-40B4-BE49-F238E27FC236}">
                <a16:creationId xmlns:a16="http://schemas.microsoft.com/office/drawing/2014/main" id="{7F245009-523D-35EC-E910-A29B4D07C860}"/>
              </a:ext>
            </a:extLst>
          </p:cNvPr>
          <p:cNvCxnSpPr>
            <a:cxnSpLocks/>
            <a:stCxn id="2304" idx="1"/>
            <a:endCxn id="35" idx="2"/>
          </p:cNvCxnSpPr>
          <p:nvPr/>
        </p:nvCxnSpPr>
        <p:spPr>
          <a:xfrm rot="10800000" flipH="1" flipV="1">
            <a:off x="3007019" y="3651337"/>
            <a:ext cx="3903744" cy="885982"/>
          </a:xfrm>
          <a:prstGeom prst="bentConnector4">
            <a:avLst>
              <a:gd name="adj1" fmla="val -40135"/>
              <a:gd name="adj2" fmla="val 125802"/>
            </a:avLst>
          </a:prstGeom>
          <a:ln>
            <a:tailEnd type="triangle"/>
          </a:ln>
        </p:spPr>
        <p:style>
          <a:lnRef idx="3">
            <a:schemeClr val="dk1"/>
          </a:lnRef>
          <a:fillRef idx="0">
            <a:schemeClr val="dk1"/>
          </a:fillRef>
          <a:effectRef idx="2">
            <a:schemeClr val="dk1"/>
          </a:effectRef>
          <a:fontRef idx="minor">
            <a:schemeClr val="tx1"/>
          </a:fontRef>
        </p:style>
      </p:cxnSp>
      <p:sp>
        <p:nvSpPr>
          <p:cNvPr id="2344" name="TextBox 2343">
            <a:extLst>
              <a:ext uri="{FF2B5EF4-FFF2-40B4-BE49-F238E27FC236}">
                <a16:creationId xmlns:a16="http://schemas.microsoft.com/office/drawing/2014/main" id="{2A31B1BD-6865-8516-9928-250E7A0F2C60}"/>
              </a:ext>
            </a:extLst>
          </p:cNvPr>
          <p:cNvSpPr txBox="1"/>
          <p:nvPr/>
        </p:nvSpPr>
        <p:spPr>
          <a:xfrm>
            <a:off x="1437829" y="4198765"/>
            <a:ext cx="4775643" cy="338554"/>
          </a:xfrm>
          <a:prstGeom prst="rect">
            <a:avLst/>
          </a:prstGeom>
          <a:noFill/>
        </p:spPr>
        <p:txBody>
          <a:bodyPr wrap="square" rtlCol="0">
            <a:spAutoFit/>
          </a:bodyPr>
          <a:lstStyle/>
          <a:p>
            <a:pPr algn="ctr"/>
            <a:r>
              <a:rPr lang="en-IN" sz="1600" dirty="0">
                <a:solidFill>
                  <a:schemeClr val="dk2"/>
                </a:solidFill>
                <a:latin typeface="Barlow Semi Condensed"/>
                <a:sym typeface="Barlow Semi Condensed"/>
              </a:rPr>
              <a:t>Make Deposit , Withdraw , Change Pin &amp; Check Bank Info</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p:tgtEl>
                                          <p:spTgt spid="17"/>
                                        </p:tgtEl>
                                        <p:attrNameLst>
                                          <p:attrName>ppt_x</p:attrName>
                                        </p:attrNameLst>
                                      </p:cBhvr>
                                      <p:tavLst>
                                        <p:tav tm="0">
                                          <p:val>
                                            <p:strVal val="#ppt_x-#ppt_w*1.125000"/>
                                          </p:val>
                                        </p:tav>
                                        <p:tav tm="100000">
                                          <p:val>
                                            <p:strVal val="#ppt_x"/>
                                          </p:val>
                                        </p:tav>
                                      </p:tavLst>
                                    </p:anim>
                                    <p:animEffect transition="in" filter="wipe(right)">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p:tgtEl>
                                          <p:spTgt spid="16"/>
                                        </p:tgtEl>
                                        <p:attrNameLst>
                                          <p:attrName>ppt_y</p:attrName>
                                        </p:attrNameLst>
                                      </p:cBhvr>
                                      <p:tavLst>
                                        <p:tav tm="0">
                                          <p:val>
                                            <p:strVal val="#ppt_y-#ppt_h*1.125000"/>
                                          </p:val>
                                        </p:tav>
                                        <p:tav tm="100000">
                                          <p:val>
                                            <p:strVal val="#ppt_y"/>
                                          </p:val>
                                        </p:tav>
                                      </p:tavLst>
                                    </p:anim>
                                    <p:animEffect transition="in" filter="wipe(down)">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p:tgtEl>
                                          <p:spTgt spid="26"/>
                                        </p:tgtEl>
                                        <p:attrNameLst>
                                          <p:attrName>ppt_x</p:attrName>
                                        </p:attrNameLst>
                                      </p:cBhvr>
                                      <p:tavLst>
                                        <p:tav tm="0">
                                          <p:val>
                                            <p:strVal val="#ppt_x-#ppt_w*1.125000"/>
                                          </p:val>
                                        </p:tav>
                                        <p:tav tm="100000">
                                          <p:val>
                                            <p:strVal val="#ppt_x"/>
                                          </p:val>
                                        </p:tav>
                                      </p:tavLst>
                                    </p:anim>
                                    <p:animEffect transition="in" filter="wipe(right)">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1">
                                            <p:txEl>
                                              <p:pRg st="0" end="0"/>
                                            </p:txEl>
                                          </p:spTgt>
                                        </p:tgtEl>
                                        <p:attrNameLst>
                                          <p:attrName>style.visibility</p:attrName>
                                        </p:attrNameLst>
                                      </p:cBhvr>
                                      <p:to>
                                        <p:strVal val="visible"/>
                                      </p:to>
                                    </p:set>
                                    <p:animEffect transition="in" filter="fade">
                                      <p:cBhvr>
                                        <p:cTn id="31" dur="500"/>
                                        <p:tgtEl>
                                          <p:spTgt spid="3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2"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p:tgtEl>
                                          <p:spTgt spid="25"/>
                                        </p:tgtEl>
                                        <p:attrNameLst>
                                          <p:attrName>ppt_x</p:attrName>
                                        </p:attrNameLst>
                                      </p:cBhvr>
                                      <p:tavLst>
                                        <p:tav tm="0">
                                          <p:val>
                                            <p:strVal val="#ppt_x+#ppt_w*1.125000"/>
                                          </p:val>
                                        </p:tav>
                                        <p:tav tm="100000">
                                          <p:val>
                                            <p:strVal val="#ppt_x"/>
                                          </p:val>
                                        </p:tav>
                                      </p:tavLst>
                                    </p:anim>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0" presetClass="entr" presetSubtype="0"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edge">
                                      <p:cBhvr>
                                        <p:cTn id="42" dur="20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additive="base">
                                        <p:cTn id="47" dur="500"/>
                                        <p:tgtEl>
                                          <p:spTgt spid="46"/>
                                        </p:tgtEl>
                                        <p:attrNameLst>
                                          <p:attrName>ppt_y</p:attrName>
                                        </p:attrNameLst>
                                      </p:cBhvr>
                                      <p:tavLst>
                                        <p:tav tm="0">
                                          <p:val>
                                            <p:strVal val="#ppt_y+#ppt_h*1.125000"/>
                                          </p:val>
                                        </p:tav>
                                        <p:tav tm="100000">
                                          <p:val>
                                            <p:strVal val="#ppt_y"/>
                                          </p:val>
                                        </p:tav>
                                      </p:tavLst>
                                    </p:anim>
                                    <p:animEffect transition="in" filter="wipe(up)">
                                      <p:cBhvr>
                                        <p:cTn id="48" dur="500"/>
                                        <p:tgtEl>
                                          <p:spTgt spid="4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20" presetClass="entr" presetSubtype="0" fill="hold" nodeType="click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wedge">
                                      <p:cBhvr>
                                        <p:cTn id="58" dur="2000"/>
                                        <p:tgtEl>
                                          <p:spTgt spid="48"/>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1" fill="hold" nodeType="click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p:tgtEl>
                                          <p:spTgt spid="51"/>
                                        </p:tgtEl>
                                        <p:attrNameLst>
                                          <p:attrName>ppt_y</p:attrName>
                                        </p:attrNameLst>
                                      </p:cBhvr>
                                      <p:tavLst>
                                        <p:tav tm="0">
                                          <p:val>
                                            <p:strVal val="#ppt_y-#ppt_h*1.125000"/>
                                          </p:val>
                                        </p:tav>
                                        <p:tav tm="100000">
                                          <p:val>
                                            <p:strVal val="#ppt_y"/>
                                          </p:val>
                                        </p:tav>
                                      </p:tavLst>
                                    </p:anim>
                                    <p:animEffect transition="in" filter="wipe(down)">
                                      <p:cBhvr>
                                        <p:cTn id="64" dur="500"/>
                                        <p:tgtEl>
                                          <p:spTgt spid="5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fade">
                                      <p:cBhvr>
                                        <p:cTn id="69" dur="500"/>
                                        <p:tgtEl>
                                          <p:spTgt spid="54"/>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4" fill="hold" nodeType="clickEffect">
                                  <p:stCondLst>
                                    <p:cond delay="0"/>
                                  </p:stCondLst>
                                  <p:childTnLst>
                                    <p:set>
                                      <p:cBhvr>
                                        <p:cTn id="73" dur="1" fill="hold">
                                          <p:stCondLst>
                                            <p:cond delay="0"/>
                                          </p:stCondLst>
                                        </p:cTn>
                                        <p:tgtEl>
                                          <p:spTgt spid="2304"/>
                                        </p:tgtEl>
                                        <p:attrNameLst>
                                          <p:attrName>style.visibility</p:attrName>
                                        </p:attrNameLst>
                                      </p:cBhvr>
                                      <p:to>
                                        <p:strVal val="visible"/>
                                      </p:to>
                                    </p:set>
                                    <p:anim calcmode="lin" valueType="num">
                                      <p:cBhvr additive="base">
                                        <p:cTn id="74" dur="500"/>
                                        <p:tgtEl>
                                          <p:spTgt spid="2304"/>
                                        </p:tgtEl>
                                        <p:attrNameLst>
                                          <p:attrName>ppt_y</p:attrName>
                                        </p:attrNameLst>
                                      </p:cBhvr>
                                      <p:tavLst>
                                        <p:tav tm="0">
                                          <p:val>
                                            <p:strVal val="#ppt_y+#ppt_h*1.125000"/>
                                          </p:val>
                                        </p:tav>
                                        <p:tav tm="100000">
                                          <p:val>
                                            <p:strVal val="#ppt_y"/>
                                          </p:val>
                                        </p:tav>
                                      </p:tavLst>
                                    </p:anim>
                                    <p:animEffect transition="in" filter="wipe(up)">
                                      <p:cBhvr>
                                        <p:cTn id="75" dur="500"/>
                                        <p:tgtEl>
                                          <p:spTgt spid="2304"/>
                                        </p:tgtEl>
                                      </p:cBhvr>
                                    </p:animEffect>
                                  </p:childTnLst>
                                </p:cTn>
                              </p:par>
                            </p:childTnLst>
                          </p:cTn>
                        </p:par>
                      </p:childTnLst>
                    </p:cTn>
                  </p:par>
                  <p:par>
                    <p:cTn id="76" fill="hold">
                      <p:stCondLst>
                        <p:cond delay="indefinite"/>
                      </p:stCondLst>
                      <p:childTnLst>
                        <p:par>
                          <p:cTn id="77" fill="hold">
                            <p:stCondLst>
                              <p:cond delay="0"/>
                            </p:stCondLst>
                            <p:childTnLst>
                              <p:par>
                                <p:cTn id="78" presetID="20" presetClass="entr" presetSubtype="0" fill="hold" nodeType="clickEffect">
                                  <p:stCondLst>
                                    <p:cond delay="0"/>
                                  </p:stCondLst>
                                  <p:childTnLst>
                                    <p:set>
                                      <p:cBhvr>
                                        <p:cTn id="79" dur="1" fill="hold">
                                          <p:stCondLst>
                                            <p:cond delay="0"/>
                                          </p:stCondLst>
                                        </p:cTn>
                                        <p:tgtEl>
                                          <p:spTgt spid="2331"/>
                                        </p:tgtEl>
                                        <p:attrNameLst>
                                          <p:attrName>style.visibility</p:attrName>
                                        </p:attrNameLst>
                                      </p:cBhvr>
                                      <p:to>
                                        <p:strVal val="visible"/>
                                      </p:to>
                                    </p:set>
                                    <p:animEffect transition="in" filter="wedge">
                                      <p:cBhvr>
                                        <p:cTn id="80" dur="2000"/>
                                        <p:tgtEl>
                                          <p:spTgt spid="233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344"/>
                                        </p:tgtEl>
                                        <p:attrNameLst>
                                          <p:attrName>style.visibility</p:attrName>
                                        </p:attrNameLst>
                                      </p:cBhvr>
                                      <p:to>
                                        <p:strVal val="visible"/>
                                      </p:to>
                                    </p:set>
                                    <p:animEffect transition="in" filter="fade">
                                      <p:cBhvr>
                                        <p:cTn id="85" dur="500"/>
                                        <p:tgtEl>
                                          <p:spTgt spid="2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allAtOnce"/>
      <p:bldP spid="46" grpId="0"/>
      <p:bldP spid="54" grpId="0"/>
      <p:bldP spid="23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219007" y="208844"/>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Design Details </a:t>
            </a:r>
            <a:endParaRPr dirty="0"/>
          </a:p>
        </p:txBody>
      </p:sp>
      <p:grpSp>
        <p:nvGrpSpPr>
          <p:cNvPr id="2739" name="Google Shape;2739;p51"/>
          <p:cNvGrpSpPr/>
          <p:nvPr/>
        </p:nvGrpSpPr>
        <p:grpSpPr>
          <a:xfrm>
            <a:off x="3056515" y="3364955"/>
            <a:ext cx="2925964" cy="1766760"/>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1"/>
            <p:cNvSpPr/>
            <p:nvPr/>
          </p:nvSpPr>
          <p:spPr>
            <a:xfrm>
              <a:off x="48216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1" name="Google Shape;2931;p51"/>
          <p:cNvSpPr txBox="1">
            <a:spLocks noGrp="1"/>
          </p:cNvSpPr>
          <p:nvPr>
            <p:ph type="subTitle" idx="2"/>
          </p:nvPr>
        </p:nvSpPr>
        <p:spPr>
          <a:xfrm>
            <a:off x="3628892" y="895165"/>
            <a:ext cx="1990165" cy="4893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JAVA Swing</a:t>
            </a:r>
            <a:endParaRPr sz="2400" dirty="0"/>
          </a:p>
        </p:txBody>
      </p:sp>
      <p:sp>
        <p:nvSpPr>
          <p:cNvPr id="2932" name="Google Shape;2932;p51"/>
          <p:cNvSpPr txBox="1">
            <a:spLocks noGrp="1"/>
          </p:cNvSpPr>
          <p:nvPr>
            <p:ph type="subTitle" idx="1"/>
          </p:nvPr>
        </p:nvSpPr>
        <p:spPr>
          <a:xfrm>
            <a:off x="6935875" y="1578521"/>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MySQL</a:t>
            </a:r>
            <a:endParaRPr sz="2400" dirty="0"/>
          </a:p>
        </p:txBody>
      </p:sp>
      <p:sp>
        <p:nvSpPr>
          <p:cNvPr id="2933" name="Google Shape;2933;p51"/>
          <p:cNvSpPr txBox="1">
            <a:spLocks noGrp="1"/>
          </p:cNvSpPr>
          <p:nvPr>
            <p:ph type="subTitle" idx="3"/>
          </p:nvPr>
        </p:nvSpPr>
        <p:spPr>
          <a:xfrm>
            <a:off x="426909" y="1288734"/>
            <a:ext cx="2000356"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NetBeans IDE</a:t>
            </a:r>
            <a:endParaRPr sz="2400" dirty="0"/>
          </a:p>
        </p:txBody>
      </p:sp>
      <p:sp>
        <p:nvSpPr>
          <p:cNvPr id="2934" name="Google Shape;2934;p51"/>
          <p:cNvSpPr txBox="1">
            <a:spLocks noGrp="1"/>
          </p:cNvSpPr>
          <p:nvPr>
            <p:ph type="subTitle" idx="4"/>
          </p:nvPr>
        </p:nvSpPr>
        <p:spPr>
          <a:xfrm>
            <a:off x="6101071" y="1894420"/>
            <a:ext cx="3033826" cy="3372336"/>
          </a:xfrm>
          <a:prstGeom prst="rect">
            <a:avLst/>
          </a:prstGeom>
        </p:spPr>
        <p:txBody>
          <a:bodyPr spcFirstLastPara="1" wrap="square" lIns="91425" tIns="91425" rIns="91425" bIns="91425" anchor="t" anchorCtr="0">
            <a:noAutofit/>
          </a:bodyPr>
          <a:lstStyle/>
          <a:p>
            <a:pPr marL="228600">
              <a:lnSpc>
                <a:spcPct val="150000"/>
              </a:lnSpc>
              <a:spcAft>
                <a:spcPts val="1000"/>
              </a:spcAft>
            </a:pPr>
            <a:r>
              <a:rPr lang="en-IN" dirty="0">
                <a:latin typeface="Barlow Semi Condensed"/>
                <a:sym typeface="Barlow Semi Condensed"/>
              </a:rPr>
              <a:t>The database's configurability and scalability allowed our application to grow alongside user demands, with MySQL's optimized response time keeping our application running smoothly.</a:t>
            </a:r>
          </a:p>
        </p:txBody>
      </p:sp>
      <p:sp>
        <p:nvSpPr>
          <p:cNvPr id="2935" name="Google Shape;2935;p51"/>
          <p:cNvSpPr txBox="1">
            <a:spLocks noGrp="1"/>
          </p:cNvSpPr>
          <p:nvPr>
            <p:ph type="subTitle" idx="5"/>
          </p:nvPr>
        </p:nvSpPr>
        <p:spPr>
          <a:xfrm>
            <a:off x="2739758" y="1381481"/>
            <a:ext cx="3608400" cy="2747396"/>
          </a:xfrm>
          <a:prstGeom prst="rect">
            <a:avLst/>
          </a:prstGeom>
        </p:spPr>
        <p:txBody>
          <a:bodyPr spcFirstLastPara="1" wrap="square" lIns="91425" tIns="91425" rIns="91425" bIns="91425" anchor="t" anchorCtr="0">
            <a:noAutofit/>
          </a:bodyPr>
          <a:lstStyle/>
          <a:p>
            <a:pPr marL="114300">
              <a:lnSpc>
                <a:spcPct val="150000"/>
              </a:lnSpc>
              <a:spcAft>
                <a:spcPts val="1000"/>
              </a:spcAft>
            </a:pPr>
            <a:r>
              <a:rPr lang="en-US" dirty="0"/>
              <a:t>We created an ATM machine using Java Swing's basic components. The GUI displayed account details and allowed for cash withdrawal, deposit, and balance inquiry. The project utilized </a:t>
            </a:r>
            <a:r>
              <a:rPr lang="en-US" dirty="0" err="1"/>
              <a:t>JTextField</a:t>
            </a:r>
            <a:r>
              <a:rPr lang="en-US" dirty="0"/>
              <a:t>, </a:t>
            </a:r>
            <a:r>
              <a:rPr lang="en-US" dirty="0" err="1"/>
              <a:t>JFrame</a:t>
            </a:r>
            <a:r>
              <a:rPr lang="en-US" dirty="0"/>
              <a:t>, </a:t>
            </a:r>
            <a:r>
              <a:rPr lang="en-US" dirty="0" err="1"/>
              <a:t>JPanel</a:t>
            </a:r>
            <a:r>
              <a:rPr lang="en-US" dirty="0"/>
              <a:t>, and </a:t>
            </a:r>
            <a:r>
              <a:rPr lang="en-US" dirty="0" err="1"/>
              <a:t>JSpinner</a:t>
            </a:r>
            <a:r>
              <a:rPr lang="en-US" dirty="0"/>
              <a:t>.</a:t>
            </a:r>
            <a:endParaRPr lang="en-IN" dirty="0"/>
          </a:p>
        </p:txBody>
      </p:sp>
      <p:sp>
        <p:nvSpPr>
          <p:cNvPr id="2936" name="Google Shape;2936;p51"/>
          <p:cNvSpPr txBox="1">
            <a:spLocks noGrp="1"/>
          </p:cNvSpPr>
          <p:nvPr>
            <p:ph type="subTitle" idx="6"/>
          </p:nvPr>
        </p:nvSpPr>
        <p:spPr>
          <a:xfrm>
            <a:off x="64671" y="1894420"/>
            <a:ext cx="2883846" cy="2659855"/>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dirty="0"/>
              <a:t>We developed an ATM machine GUI using NetBeans drag-and-drop feature with Java Swing. To customize the pre-built components to the project's needs was easy and straightforward.</a:t>
            </a:r>
            <a:endParaRPr dirty="0"/>
          </a:p>
        </p:txBody>
      </p:sp>
      <p:grpSp>
        <p:nvGrpSpPr>
          <p:cNvPr id="2949" name="Google Shape;2949;p51"/>
          <p:cNvGrpSpPr/>
          <p:nvPr/>
        </p:nvGrpSpPr>
        <p:grpSpPr>
          <a:xfrm>
            <a:off x="5576972" y="4045387"/>
            <a:ext cx="203374" cy="179736"/>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8" name="Google Shape;2958;p51"/>
          <p:cNvGrpSpPr/>
          <p:nvPr/>
        </p:nvGrpSpPr>
        <p:grpSpPr>
          <a:xfrm>
            <a:off x="3421307" y="4033297"/>
            <a:ext cx="203915" cy="203915"/>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3" name="Google Shape;2963;p51"/>
          <p:cNvGrpSpPr/>
          <p:nvPr/>
        </p:nvGrpSpPr>
        <p:grpSpPr>
          <a:xfrm>
            <a:off x="4337509" y="3881904"/>
            <a:ext cx="203374" cy="203915"/>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030396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259051" y="2476270"/>
            <a:ext cx="4447478" cy="149766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700" dirty="0"/>
              <a:t>Hardware And Software Details</a:t>
            </a:r>
          </a:p>
        </p:txBody>
      </p:sp>
      <p:sp>
        <p:nvSpPr>
          <p:cNvPr id="2156" name="Google Shape;2156;p38"/>
          <p:cNvSpPr txBox="1">
            <a:spLocks noGrp="1"/>
          </p:cNvSpPr>
          <p:nvPr>
            <p:ph type="title" idx="2"/>
          </p:nvPr>
        </p:nvSpPr>
        <p:spPr>
          <a:xfrm>
            <a:off x="2994103" y="1169566"/>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4198493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398206" y="279584"/>
            <a:ext cx="6347588"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HARDWARE AND SOFTWARE REQUIREMENTS</a:t>
            </a:r>
          </a:p>
        </p:txBody>
      </p:sp>
      <p:sp>
        <p:nvSpPr>
          <p:cNvPr id="3499" name="Google Shape;3499;p61"/>
          <p:cNvSpPr/>
          <p:nvPr/>
        </p:nvSpPr>
        <p:spPr>
          <a:xfrm>
            <a:off x="3740209" y="1076233"/>
            <a:ext cx="4514317" cy="3281774"/>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61"/>
          <p:cNvSpPr/>
          <p:nvPr/>
        </p:nvSpPr>
        <p:spPr>
          <a:xfrm>
            <a:off x="3932958" y="1299620"/>
            <a:ext cx="4128817"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1" name="Google Shape;3501;p61"/>
          <p:cNvSpPr/>
          <p:nvPr/>
        </p:nvSpPr>
        <p:spPr>
          <a:xfrm>
            <a:off x="889474" y="1076233"/>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1"/>
          <p:cNvSpPr/>
          <p:nvPr/>
        </p:nvSpPr>
        <p:spPr>
          <a:xfrm>
            <a:off x="1082225" y="1299620"/>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1"/>
          <p:cNvSpPr txBox="1">
            <a:spLocks noGrp="1"/>
          </p:cNvSpPr>
          <p:nvPr>
            <p:ph type="subTitle" idx="1"/>
          </p:nvPr>
        </p:nvSpPr>
        <p:spPr>
          <a:xfrm>
            <a:off x="4073748" y="2158626"/>
            <a:ext cx="3895493" cy="2075723"/>
          </a:xfrm>
          <a:prstGeom prst="rect">
            <a:avLst/>
          </a:prstGeom>
        </p:spPr>
        <p:txBody>
          <a:bodyPr spcFirstLastPara="1" wrap="square" lIns="91425" tIns="91425" rIns="91425" bIns="91425" anchor="t" anchorCtr="0">
            <a:noAutofit/>
          </a:bodyPr>
          <a:lstStyle/>
          <a:p>
            <a:pPr algn="l"/>
            <a:r>
              <a:rPr lang="en-US" dirty="0"/>
              <a:t>1. Operating System </a:t>
            </a:r>
          </a:p>
          <a:p>
            <a:pPr algn="l"/>
            <a:endParaRPr lang="en-US" dirty="0"/>
          </a:p>
          <a:p>
            <a:pPr algn="l"/>
            <a:r>
              <a:rPr lang="en-US" dirty="0"/>
              <a:t>2. Java Development Kit (JDK 17)</a:t>
            </a:r>
          </a:p>
          <a:p>
            <a:pPr algn="l"/>
            <a:endParaRPr lang="en-US" dirty="0">
              <a:latin typeface="Barlow Semi Condensed"/>
              <a:ea typeface="Barlow Semi Condensed"/>
              <a:cs typeface="Barlow Semi Condensed"/>
              <a:sym typeface="Barlow Semi Condensed"/>
            </a:endParaRPr>
          </a:p>
          <a:p>
            <a:pPr algn="l"/>
            <a:r>
              <a:rPr lang="en-US" dirty="0"/>
              <a:t>3. MySQL</a:t>
            </a:r>
          </a:p>
          <a:p>
            <a:pPr algn="l"/>
            <a:endParaRPr lang="en-US" dirty="0">
              <a:latin typeface="Barlow Semi Condensed"/>
              <a:ea typeface="Barlow Semi Condensed"/>
              <a:cs typeface="Barlow Semi Condensed"/>
              <a:sym typeface="Barlow Semi Condensed"/>
            </a:endParaRPr>
          </a:p>
          <a:p>
            <a:pPr algn="l"/>
            <a:r>
              <a:rPr lang="en-US" dirty="0">
                <a:latin typeface="Barlow Semi Condensed"/>
                <a:ea typeface="Barlow Semi Condensed"/>
                <a:cs typeface="Barlow Semi Condensed"/>
                <a:sym typeface="Barlow Semi Condensed"/>
              </a:rPr>
              <a:t>4. NetBeans IDE</a:t>
            </a:r>
            <a:endParaRPr dirty="0">
              <a:latin typeface="Barlow Semi Condensed"/>
              <a:ea typeface="Barlow Semi Condensed"/>
              <a:cs typeface="Barlow Semi Condensed"/>
              <a:sym typeface="Barlow Semi Condensed"/>
            </a:endParaRPr>
          </a:p>
        </p:txBody>
      </p:sp>
      <p:sp>
        <p:nvSpPr>
          <p:cNvPr id="3504" name="Google Shape;3504;p61"/>
          <p:cNvSpPr txBox="1">
            <a:spLocks noGrp="1"/>
          </p:cNvSpPr>
          <p:nvPr>
            <p:ph type="subTitle" idx="2"/>
          </p:nvPr>
        </p:nvSpPr>
        <p:spPr>
          <a:xfrm>
            <a:off x="1174759" y="2081323"/>
            <a:ext cx="2084700" cy="193311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solidFill>
                  <a:schemeClr val="dk2"/>
                </a:solidFill>
                <a:latin typeface="Barlow Semi Condensed"/>
                <a:ea typeface="Barlow Semi Condensed"/>
                <a:cs typeface="Barlow Semi Condensed"/>
                <a:sym typeface="Barlow Semi Condensed"/>
              </a:rPr>
              <a:t>1. RAM: </a:t>
            </a:r>
            <a:r>
              <a:rPr lang="en-US" dirty="0"/>
              <a:t>1 G</a:t>
            </a:r>
            <a:r>
              <a:rPr lang="en-US" dirty="0">
                <a:solidFill>
                  <a:schemeClr val="dk2"/>
                </a:solidFill>
                <a:latin typeface="Barlow Semi Condensed"/>
                <a:ea typeface="Barlow Semi Condensed"/>
                <a:cs typeface="Barlow Semi Condensed"/>
                <a:sym typeface="Barlow Semi Condensed"/>
              </a:rPr>
              <a:t>B RAM</a:t>
            </a:r>
          </a:p>
          <a:p>
            <a:pPr marL="0" lvl="0" indent="0" algn="l" rtl="0">
              <a:lnSpc>
                <a:spcPct val="150000"/>
              </a:lnSpc>
              <a:spcBef>
                <a:spcPts val="0"/>
              </a:spcBef>
              <a:spcAft>
                <a:spcPts val="0"/>
              </a:spcAft>
              <a:buNone/>
            </a:pPr>
            <a:r>
              <a:rPr lang="en-US" dirty="0">
                <a:solidFill>
                  <a:schemeClr val="dk2"/>
                </a:solidFill>
                <a:latin typeface="Barlow Semi Condensed"/>
                <a:ea typeface="Barlow Semi Condensed"/>
                <a:cs typeface="Barlow Semi Condensed"/>
                <a:sym typeface="Barlow Semi Condensed"/>
              </a:rPr>
              <a:t>2. Hard Drive: 4 GB Hard Drive</a:t>
            </a:r>
          </a:p>
          <a:p>
            <a:pPr marL="0" lvl="0" indent="0" algn="l" rtl="0">
              <a:lnSpc>
                <a:spcPct val="150000"/>
              </a:lnSpc>
              <a:spcBef>
                <a:spcPts val="0"/>
              </a:spcBef>
              <a:spcAft>
                <a:spcPts val="0"/>
              </a:spcAft>
              <a:buNone/>
            </a:pPr>
            <a:r>
              <a:rPr lang="en-US" dirty="0">
                <a:solidFill>
                  <a:schemeClr val="dk2"/>
                </a:solidFill>
                <a:latin typeface="Barlow Semi Condensed"/>
                <a:ea typeface="Barlow Semi Condensed"/>
                <a:cs typeface="Barlow Semi Condensed"/>
                <a:sym typeface="Barlow Semi Condensed"/>
              </a:rPr>
              <a:t>3. Processor: Intel Core-i</a:t>
            </a:r>
            <a:r>
              <a:rPr lang="en-US" dirty="0"/>
              <a:t>3</a:t>
            </a:r>
            <a:r>
              <a:rPr lang="en-US" dirty="0">
                <a:solidFill>
                  <a:schemeClr val="dk2"/>
                </a:solidFill>
                <a:latin typeface="Barlow Semi Condensed"/>
                <a:ea typeface="Barlow Semi Condensed"/>
                <a:cs typeface="Barlow Semi Condensed"/>
                <a:sym typeface="Barlow Semi Condensed"/>
              </a:rPr>
              <a:t> Processor</a:t>
            </a:r>
            <a:endParaRPr lang="en-US" dirty="0">
              <a:latin typeface="Barlow Semi Condensed"/>
              <a:ea typeface="Barlow Semi Condensed"/>
              <a:cs typeface="Barlow Semi Condensed"/>
              <a:sym typeface="Barlow Semi Condensed"/>
            </a:endParaRPr>
          </a:p>
        </p:txBody>
      </p:sp>
      <p:sp>
        <p:nvSpPr>
          <p:cNvPr id="3505" name="Google Shape;3505;p61"/>
          <p:cNvSpPr txBox="1">
            <a:spLocks noGrp="1"/>
          </p:cNvSpPr>
          <p:nvPr>
            <p:ph type="subTitle" idx="3"/>
          </p:nvPr>
        </p:nvSpPr>
        <p:spPr>
          <a:xfrm>
            <a:off x="4973031" y="1756181"/>
            <a:ext cx="2084700"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t>SOFTWARE</a:t>
            </a:r>
          </a:p>
        </p:txBody>
      </p:sp>
      <p:sp>
        <p:nvSpPr>
          <p:cNvPr id="3506" name="Google Shape;3506;p61"/>
          <p:cNvSpPr txBox="1">
            <a:spLocks noGrp="1"/>
          </p:cNvSpPr>
          <p:nvPr>
            <p:ph type="subTitle" idx="4"/>
          </p:nvPr>
        </p:nvSpPr>
        <p:spPr>
          <a:xfrm>
            <a:off x="1174759" y="1844389"/>
            <a:ext cx="20847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t>HARDWARE</a:t>
            </a:r>
          </a:p>
        </p:txBody>
      </p:sp>
      <p:sp>
        <p:nvSpPr>
          <p:cNvPr id="3507" name="Google Shape;3507;p61"/>
          <p:cNvSpPr txBox="1">
            <a:spLocks noGrp="1"/>
          </p:cNvSpPr>
          <p:nvPr>
            <p:ph type="title" idx="5"/>
          </p:nvPr>
        </p:nvSpPr>
        <p:spPr>
          <a:xfrm>
            <a:off x="1866274" y="1421079"/>
            <a:ext cx="722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508" name="Google Shape;3508;p61"/>
          <p:cNvSpPr txBox="1">
            <a:spLocks noGrp="1"/>
          </p:cNvSpPr>
          <p:nvPr>
            <p:ph type="title" idx="6"/>
          </p:nvPr>
        </p:nvSpPr>
        <p:spPr>
          <a:xfrm>
            <a:off x="5712497" y="1387189"/>
            <a:ext cx="722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 name="Google Shape;15116;p81">
            <a:extLst>
              <a:ext uri="{FF2B5EF4-FFF2-40B4-BE49-F238E27FC236}">
                <a16:creationId xmlns:a16="http://schemas.microsoft.com/office/drawing/2014/main" id="{E7DBD439-2708-31C2-6BE0-FDE6CBC7B2BA}"/>
              </a:ext>
            </a:extLst>
          </p:cNvPr>
          <p:cNvGrpSpPr/>
          <p:nvPr/>
        </p:nvGrpSpPr>
        <p:grpSpPr>
          <a:xfrm>
            <a:off x="4299532" y="1463735"/>
            <a:ext cx="420796" cy="371887"/>
            <a:chOff x="-3137650" y="2787000"/>
            <a:chExt cx="291450" cy="257575"/>
          </a:xfrm>
        </p:grpSpPr>
        <p:sp>
          <p:nvSpPr>
            <p:cNvPr id="3" name="Google Shape;15117;p81">
              <a:extLst>
                <a:ext uri="{FF2B5EF4-FFF2-40B4-BE49-F238E27FC236}">
                  <a16:creationId xmlns:a16="http://schemas.microsoft.com/office/drawing/2014/main" id="{D9DF32E4-4AFD-FCB9-91BA-23666FDD8E45}"/>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118;p81">
              <a:extLst>
                <a:ext uri="{FF2B5EF4-FFF2-40B4-BE49-F238E27FC236}">
                  <a16:creationId xmlns:a16="http://schemas.microsoft.com/office/drawing/2014/main" id="{5BFB248B-F462-9C91-29A0-9DFDBFA7285E}"/>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119;p81">
              <a:extLst>
                <a:ext uri="{FF2B5EF4-FFF2-40B4-BE49-F238E27FC236}">
                  <a16:creationId xmlns:a16="http://schemas.microsoft.com/office/drawing/2014/main" id="{3AD6B14F-9C86-3FBE-1EEE-53A9A78C19FE}"/>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120;p81">
              <a:extLst>
                <a:ext uri="{FF2B5EF4-FFF2-40B4-BE49-F238E27FC236}">
                  <a16:creationId xmlns:a16="http://schemas.microsoft.com/office/drawing/2014/main" id="{9EDE40F6-7843-0B18-95A5-55CA3343DA8E}"/>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121;p81">
              <a:extLst>
                <a:ext uri="{FF2B5EF4-FFF2-40B4-BE49-F238E27FC236}">
                  <a16:creationId xmlns:a16="http://schemas.microsoft.com/office/drawing/2014/main" id="{7AD14F3B-372C-D460-FBA8-EC5D171D8C17}"/>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122;p81">
              <a:extLst>
                <a:ext uri="{FF2B5EF4-FFF2-40B4-BE49-F238E27FC236}">
                  <a16:creationId xmlns:a16="http://schemas.microsoft.com/office/drawing/2014/main" id="{76CF1E86-720A-2B6A-073A-7D840C2232AF}"/>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123;p81">
              <a:extLst>
                <a:ext uri="{FF2B5EF4-FFF2-40B4-BE49-F238E27FC236}">
                  <a16:creationId xmlns:a16="http://schemas.microsoft.com/office/drawing/2014/main" id="{F710244A-24AF-4BFF-664F-2C9D2C4490DD}"/>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124;p81">
              <a:extLst>
                <a:ext uri="{FF2B5EF4-FFF2-40B4-BE49-F238E27FC236}">
                  <a16:creationId xmlns:a16="http://schemas.microsoft.com/office/drawing/2014/main" id="{CE2106B0-95F6-1AF4-45B2-BF5A9B95C34E}"/>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3823;p77">
            <a:extLst>
              <a:ext uri="{FF2B5EF4-FFF2-40B4-BE49-F238E27FC236}">
                <a16:creationId xmlns:a16="http://schemas.microsoft.com/office/drawing/2014/main" id="{FF75FD6B-708F-91D2-D540-FC9F479525AB}"/>
              </a:ext>
            </a:extLst>
          </p:cNvPr>
          <p:cNvGrpSpPr/>
          <p:nvPr/>
        </p:nvGrpSpPr>
        <p:grpSpPr>
          <a:xfrm>
            <a:off x="1336023" y="1421079"/>
            <a:ext cx="368987" cy="369566"/>
            <a:chOff x="-59502375" y="1904375"/>
            <a:chExt cx="319000" cy="319500"/>
          </a:xfrm>
        </p:grpSpPr>
        <p:sp>
          <p:nvSpPr>
            <p:cNvPr id="12" name="Google Shape;13824;p77">
              <a:extLst>
                <a:ext uri="{FF2B5EF4-FFF2-40B4-BE49-F238E27FC236}">
                  <a16:creationId xmlns:a16="http://schemas.microsoft.com/office/drawing/2014/main" id="{A1003673-566F-2AD8-CEDC-F5CC76445621}"/>
                </a:ext>
              </a:extLst>
            </p:cNvPr>
            <p:cNvSpPr/>
            <p:nvPr/>
          </p:nvSpPr>
          <p:spPr>
            <a:xfrm>
              <a:off x="-59455125" y="2097050"/>
              <a:ext cx="227650" cy="62225"/>
            </a:xfrm>
            <a:custGeom>
              <a:avLst/>
              <a:gdLst/>
              <a:ahLst/>
              <a:cxnLst/>
              <a:rect l="l" t="t" r="r" b="b"/>
              <a:pathLst>
                <a:path w="9106" h="2489" extrusionOk="0">
                  <a:moveTo>
                    <a:pt x="1670" y="819"/>
                  </a:moveTo>
                  <a:lnTo>
                    <a:pt x="1670" y="1670"/>
                  </a:lnTo>
                  <a:lnTo>
                    <a:pt x="820" y="1670"/>
                  </a:lnTo>
                  <a:lnTo>
                    <a:pt x="820" y="819"/>
                  </a:lnTo>
                  <a:close/>
                  <a:moveTo>
                    <a:pt x="3309" y="819"/>
                  </a:moveTo>
                  <a:lnTo>
                    <a:pt x="3309" y="1670"/>
                  </a:lnTo>
                  <a:lnTo>
                    <a:pt x="2489" y="1670"/>
                  </a:lnTo>
                  <a:lnTo>
                    <a:pt x="2489" y="819"/>
                  </a:lnTo>
                  <a:close/>
                  <a:moveTo>
                    <a:pt x="4978" y="819"/>
                  </a:moveTo>
                  <a:lnTo>
                    <a:pt x="4978" y="1670"/>
                  </a:lnTo>
                  <a:lnTo>
                    <a:pt x="4128" y="1670"/>
                  </a:lnTo>
                  <a:lnTo>
                    <a:pt x="4128" y="819"/>
                  </a:lnTo>
                  <a:close/>
                  <a:moveTo>
                    <a:pt x="6617" y="819"/>
                  </a:moveTo>
                  <a:lnTo>
                    <a:pt x="6617" y="1670"/>
                  </a:lnTo>
                  <a:lnTo>
                    <a:pt x="5798" y="1670"/>
                  </a:lnTo>
                  <a:lnTo>
                    <a:pt x="5798" y="819"/>
                  </a:lnTo>
                  <a:close/>
                  <a:moveTo>
                    <a:pt x="8286" y="819"/>
                  </a:moveTo>
                  <a:lnTo>
                    <a:pt x="8286" y="1670"/>
                  </a:lnTo>
                  <a:lnTo>
                    <a:pt x="7436" y="1670"/>
                  </a:lnTo>
                  <a:lnTo>
                    <a:pt x="7436" y="819"/>
                  </a:lnTo>
                  <a:close/>
                  <a:moveTo>
                    <a:pt x="410" y="0"/>
                  </a:moveTo>
                  <a:cubicBezTo>
                    <a:pt x="158" y="0"/>
                    <a:pt x="1" y="189"/>
                    <a:pt x="1" y="410"/>
                  </a:cubicBezTo>
                  <a:lnTo>
                    <a:pt x="1" y="2048"/>
                  </a:lnTo>
                  <a:cubicBezTo>
                    <a:pt x="1" y="2300"/>
                    <a:pt x="190" y="2489"/>
                    <a:pt x="410" y="2489"/>
                  </a:cubicBezTo>
                  <a:lnTo>
                    <a:pt x="8664" y="2489"/>
                  </a:lnTo>
                  <a:cubicBezTo>
                    <a:pt x="8917" y="2489"/>
                    <a:pt x="9106" y="2300"/>
                    <a:pt x="9106" y="2048"/>
                  </a:cubicBezTo>
                  <a:lnTo>
                    <a:pt x="9106" y="410"/>
                  </a:lnTo>
                  <a:cubicBezTo>
                    <a:pt x="9106" y="158"/>
                    <a:pt x="8917" y="0"/>
                    <a:pt x="86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25;p77">
              <a:extLst>
                <a:ext uri="{FF2B5EF4-FFF2-40B4-BE49-F238E27FC236}">
                  <a16:creationId xmlns:a16="http://schemas.microsoft.com/office/drawing/2014/main" id="{EA94ADD9-7E9C-DE8C-9A4B-8831CF6B3B51}"/>
                </a:ext>
              </a:extLst>
            </p:cNvPr>
            <p:cNvSpPr/>
            <p:nvPr/>
          </p:nvSpPr>
          <p:spPr>
            <a:xfrm>
              <a:off x="-59502375" y="1966300"/>
              <a:ext cx="319000" cy="257575"/>
            </a:xfrm>
            <a:custGeom>
              <a:avLst/>
              <a:gdLst/>
              <a:ahLst/>
              <a:cxnLst/>
              <a:rect l="l" t="t" r="r" b="b"/>
              <a:pathLst>
                <a:path w="12760" h="10303" extrusionOk="0">
                  <a:moveTo>
                    <a:pt x="8633" y="1639"/>
                  </a:moveTo>
                  <a:lnTo>
                    <a:pt x="8633" y="3592"/>
                  </a:lnTo>
                  <a:lnTo>
                    <a:pt x="7814" y="3592"/>
                  </a:lnTo>
                  <a:lnTo>
                    <a:pt x="7814" y="1639"/>
                  </a:lnTo>
                  <a:close/>
                  <a:moveTo>
                    <a:pt x="11941" y="819"/>
                  </a:moveTo>
                  <a:lnTo>
                    <a:pt x="11941" y="3592"/>
                  </a:lnTo>
                  <a:lnTo>
                    <a:pt x="11122" y="3592"/>
                  </a:lnTo>
                  <a:lnTo>
                    <a:pt x="11122" y="819"/>
                  </a:lnTo>
                  <a:close/>
                  <a:moveTo>
                    <a:pt x="5041" y="3119"/>
                  </a:moveTo>
                  <a:lnTo>
                    <a:pt x="5041" y="3970"/>
                  </a:lnTo>
                  <a:cubicBezTo>
                    <a:pt x="5041" y="4222"/>
                    <a:pt x="5230" y="4411"/>
                    <a:pt x="5482" y="4411"/>
                  </a:cubicBezTo>
                  <a:lnTo>
                    <a:pt x="11941" y="4411"/>
                  </a:lnTo>
                  <a:lnTo>
                    <a:pt x="11941" y="9357"/>
                  </a:lnTo>
                  <a:lnTo>
                    <a:pt x="914" y="9357"/>
                  </a:lnTo>
                  <a:lnTo>
                    <a:pt x="914" y="4222"/>
                  </a:lnTo>
                  <a:lnTo>
                    <a:pt x="2552" y="3119"/>
                  </a:lnTo>
                  <a:lnTo>
                    <a:pt x="2552" y="3970"/>
                  </a:lnTo>
                  <a:cubicBezTo>
                    <a:pt x="2552" y="4207"/>
                    <a:pt x="2767" y="4373"/>
                    <a:pt x="2980" y="4373"/>
                  </a:cubicBezTo>
                  <a:cubicBezTo>
                    <a:pt x="3050" y="4373"/>
                    <a:pt x="3120" y="4355"/>
                    <a:pt x="3182" y="4316"/>
                  </a:cubicBezTo>
                  <a:lnTo>
                    <a:pt x="5041" y="3119"/>
                  </a:lnTo>
                  <a:close/>
                  <a:moveTo>
                    <a:pt x="10712" y="0"/>
                  </a:moveTo>
                  <a:cubicBezTo>
                    <a:pt x="10491" y="0"/>
                    <a:pt x="10334" y="189"/>
                    <a:pt x="10334" y="441"/>
                  </a:cubicBezTo>
                  <a:lnTo>
                    <a:pt x="10334" y="3592"/>
                  </a:lnTo>
                  <a:lnTo>
                    <a:pt x="9483" y="3592"/>
                  </a:lnTo>
                  <a:lnTo>
                    <a:pt x="9483" y="1261"/>
                  </a:lnTo>
                  <a:cubicBezTo>
                    <a:pt x="9483" y="1008"/>
                    <a:pt x="9294" y="819"/>
                    <a:pt x="9074" y="819"/>
                  </a:cubicBezTo>
                  <a:lnTo>
                    <a:pt x="7404" y="819"/>
                  </a:lnTo>
                  <a:cubicBezTo>
                    <a:pt x="7183" y="819"/>
                    <a:pt x="6963" y="1008"/>
                    <a:pt x="6963" y="1261"/>
                  </a:cubicBezTo>
                  <a:lnTo>
                    <a:pt x="6963" y="3592"/>
                  </a:lnTo>
                  <a:lnTo>
                    <a:pt x="5860" y="3592"/>
                  </a:lnTo>
                  <a:lnTo>
                    <a:pt x="5860" y="2363"/>
                  </a:lnTo>
                  <a:cubicBezTo>
                    <a:pt x="5860" y="2206"/>
                    <a:pt x="5797" y="2080"/>
                    <a:pt x="5640" y="2017"/>
                  </a:cubicBezTo>
                  <a:cubicBezTo>
                    <a:pt x="5581" y="1973"/>
                    <a:pt x="5509" y="1949"/>
                    <a:pt x="5436" y="1949"/>
                  </a:cubicBezTo>
                  <a:cubicBezTo>
                    <a:pt x="5352" y="1949"/>
                    <a:pt x="5266" y="1981"/>
                    <a:pt x="5199" y="2048"/>
                  </a:cubicBezTo>
                  <a:lnTo>
                    <a:pt x="3340" y="3245"/>
                  </a:lnTo>
                  <a:lnTo>
                    <a:pt x="3340" y="2395"/>
                  </a:lnTo>
                  <a:cubicBezTo>
                    <a:pt x="3340" y="2237"/>
                    <a:pt x="3277" y="2111"/>
                    <a:pt x="3119" y="2048"/>
                  </a:cubicBezTo>
                  <a:cubicBezTo>
                    <a:pt x="3061" y="2004"/>
                    <a:pt x="2989" y="1981"/>
                    <a:pt x="2916" y="1981"/>
                  </a:cubicBezTo>
                  <a:cubicBezTo>
                    <a:pt x="2831" y="1981"/>
                    <a:pt x="2746" y="2012"/>
                    <a:pt x="2678" y="2080"/>
                  </a:cubicBezTo>
                  <a:lnTo>
                    <a:pt x="189" y="3718"/>
                  </a:lnTo>
                  <a:cubicBezTo>
                    <a:pt x="95" y="3812"/>
                    <a:pt x="0" y="3938"/>
                    <a:pt x="0" y="4096"/>
                  </a:cubicBezTo>
                  <a:lnTo>
                    <a:pt x="0" y="9861"/>
                  </a:lnTo>
                  <a:cubicBezTo>
                    <a:pt x="0" y="10113"/>
                    <a:pt x="189" y="10302"/>
                    <a:pt x="441" y="10302"/>
                  </a:cubicBezTo>
                  <a:lnTo>
                    <a:pt x="12287" y="10302"/>
                  </a:lnTo>
                  <a:cubicBezTo>
                    <a:pt x="12539" y="10302"/>
                    <a:pt x="12697" y="10113"/>
                    <a:pt x="12697" y="9861"/>
                  </a:cubicBezTo>
                  <a:lnTo>
                    <a:pt x="12697" y="504"/>
                  </a:lnTo>
                  <a:cubicBezTo>
                    <a:pt x="12760" y="158"/>
                    <a:pt x="12602" y="0"/>
                    <a:pt x="123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26;p77">
              <a:extLst>
                <a:ext uri="{FF2B5EF4-FFF2-40B4-BE49-F238E27FC236}">
                  <a16:creationId xmlns:a16="http://schemas.microsoft.com/office/drawing/2014/main" id="{91C7955D-7352-B47F-C446-F20823164013}"/>
                </a:ext>
              </a:extLst>
            </p:cNvPr>
            <p:cNvSpPr/>
            <p:nvPr/>
          </p:nvSpPr>
          <p:spPr>
            <a:xfrm>
              <a:off x="-59322800" y="1904375"/>
              <a:ext cx="106350" cy="41175"/>
            </a:xfrm>
            <a:custGeom>
              <a:avLst/>
              <a:gdLst/>
              <a:ahLst/>
              <a:cxnLst/>
              <a:rect l="l" t="t" r="r" b="b"/>
              <a:pathLst>
                <a:path w="4254" h="1647" extrusionOk="0">
                  <a:moveTo>
                    <a:pt x="1291" y="0"/>
                  </a:moveTo>
                  <a:cubicBezTo>
                    <a:pt x="890" y="0"/>
                    <a:pt x="485" y="181"/>
                    <a:pt x="158" y="556"/>
                  </a:cubicBezTo>
                  <a:cubicBezTo>
                    <a:pt x="0" y="713"/>
                    <a:pt x="32" y="965"/>
                    <a:pt x="189" y="1123"/>
                  </a:cubicBezTo>
                  <a:cubicBezTo>
                    <a:pt x="265" y="1198"/>
                    <a:pt x="369" y="1237"/>
                    <a:pt x="474" y="1237"/>
                  </a:cubicBezTo>
                  <a:cubicBezTo>
                    <a:pt x="589" y="1237"/>
                    <a:pt x="706" y="1190"/>
                    <a:pt x="788" y="1091"/>
                  </a:cubicBezTo>
                  <a:cubicBezTo>
                    <a:pt x="946" y="918"/>
                    <a:pt x="1119" y="831"/>
                    <a:pt x="1292" y="831"/>
                  </a:cubicBezTo>
                  <a:cubicBezTo>
                    <a:pt x="1465" y="831"/>
                    <a:pt x="1639" y="918"/>
                    <a:pt x="1796" y="1091"/>
                  </a:cubicBezTo>
                  <a:cubicBezTo>
                    <a:pt x="2115" y="1457"/>
                    <a:pt x="2530" y="1646"/>
                    <a:pt x="2948" y="1646"/>
                  </a:cubicBezTo>
                  <a:cubicBezTo>
                    <a:pt x="3357" y="1646"/>
                    <a:pt x="3769" y="1465"/>
                    <a:pt x="4096" y="1091"/>
                  </a:cubicBezTo>
                  <a:cubicBezTo>
                    <a:pt x="4254" y="902"/>
                    <a:pt x="4191" y="650"/>
                    <a:pt x="4033" y="493"/>
                  </a:cubicBezTo>
                  <a:cubicBezTo>
                    <a:pt x="3975" y="420"/>
                    <a:pt x="3885" y="381"/>
                    <a:pt x="3788" y="381"/>
                  </a:cubicBezTo>
                  <a:cubicBezTo>
                    <a:pt x="3674" y="381"/>
                    <a:pt x="3551" y="436"/>
                    <a:pt x="3466" y="556"/>
                  </a:cubicBezTo>
                  <a:cubicBezTo>
                    <a:pt x="3308" y="729"/>
                    <a:pt x="3127" y="815"/>
                    <a:pt x="2946" y="815"/>
                  </a:cubicBezTo>
                  <a:cubicBezTo>
                    <a:pt x="2765" y="815"/>
                    <a:pt x="2584" y="729"/>
                    <a:pt x="2426" y="556"/>
                  </a:cubicBezTo>
                  <a:cubicBezTo>
                    <a:pt x="2108" y="189"/>
                    <a:pt x="1701" y="0"/>
                    <a:pt x="12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964867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par>
                                <p:cTn id="11" presetID="3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254163" y="2059957"/>
            <a:ext cx="4518343" cy="16348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700" dirty="0"/>
              <a:t>Results</a:t>
            </a:r>
          </a:p>
        </p:txBody>
      </p:sp>
      <p:sp>
        <p:nvSpPr>
          <p:cNvPr id="2156" name="Google Shape;2156;p38"/>
          <p:cNvSpPr txBox="1">
            <a:spLocks noGrp="1"/>
          </p:cNvSpPr>
          <p:nvPr>
            <p:ph type="title" idx="2"/>
          </p:nvPr>
        </p:nvSpPr>
        <p:spPr>
          <a:xfrm>
            <a:off x="2994103" y="1169566"/>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2257272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ATM INTERFACE – Login Page</a:t>
            </a:r>
            <a:endParaRPr dirty="0"/>
          </a:p>
        </p:txBody>
      </p:sp>
      <p:grpSp>
        <p:nvGrpSpPr>
          <p:cNvPr id="16" name="Group 15">
            <a:extLst>
              <a:ext uri="{FF2B5EF4-FFF2-40B4-BE49-F238E27FC236}">
                <a16:creationId xmlns:a16="http://schemas.microsoft.com/office/drawing/2014/main" id="{8C75CAC3-9A32-DC08-5CB3-19A2EA6CF42D}"/>
              </a:ext>
            </a:extLst>
          </p:cNvPr>
          <p:cNvGrpSpPr/>
          <p:nvPr/>
        </p:nvGrpSpPr>
        <p:grpSpPr>
          <a:xfrm>
            <a:off x="945062" y="1077143"/>
            <a:ext cx="7118233" cy="3851696"/>
            <a:chOff x="792663" y="924743"/>
            <a:chExt cx="2830635" cy="3366356"/>
          </a:xfrm>
        </p:grpSpPr>
        <p:sp>
          <p:nvSpPr>
            <p:cNvPr id="17" name="Google Shape;3501;p61">
              <a:extLst>
                <a:ext uri="{FF2B5EF4-FFF2-40B4-BE49-F238E27FC236}">
                  <a16:creationId xmlns:a16="http://schemas.microsoft.com/office/drawing/2014/main" id="{A68C61DB-AC1B-A26E-F79B-E7728AE7AE00}"/>
                </a:ext>
              </a:extLst>
            </p:cNvPr>
            <p:cNvSpPr/>
            <p:nvPr/>
          </p:nvSpPr>
          <p:spPr>
            <a:xfrm>
              <a:off x="792663" y="924743"/>
              <a:ext cx="2830635" cy="3366356"/>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02;p61">
              <a:extLst>
                <a:ext uri="{FF2B5EF4-FFF2-40B4-BE49-F238E27FC236}">
                  <a16:creationId xmlns:a16="http://schemas.microsoft.com/office/drawing/2014/main" id="{B7652D82-415A-6738-015C-11BFE8B1C1B2}"/>
                </a:ext>
              </a:extLst>
            </p:cNvPr>
            <p:cNvSpPr/>
            <p:nvPr/>
          </p:nvSpPr>
          <p:spPr>
            <a:xfrm>
              <a:off x="895853" y="1015215"/>
              <a:ext cx="2624254" cy="3185411"/>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2" name="Picture 21">
            <a:extLst>
              <a:ext uri="{FF2B5EF4-FFF2-40B4-BE49-F238E27FC236}">
                <a16:creationId xmlns:a16="http://schemas.microsoft.com/office/drawing/2014/main" id="{5722B5B1-0452-8F2C-519B-08BAB0DAAF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4556" y="1180659"/>
            <a:ext cx="6653338" cy="36245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contourClr>
              <a:srgbClr val="969696"/>
            </a:contourClr>
          </a:sp3d>
        </p:spPr>
      </p:pic>
    </p:spTree>
    <p:extLst>
      <p:ext uri="{BB962C8B-B14F-4D97-AF65-F5344CB8AC3E}">
        <p14:creationId xmlns:p14="http://schemas.microsoft.com/office/powerpoint/2010/main" val="331501822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ATM INTERFACE – Sign-in Page</a:t>
            </a:r>
            <a:endParaRPr dirty="0"/>
          </a:p>
        </p:txBody>
      </p:sp>
      <p:grpSp>
        <p:nvGrpSpPr>
          <p:cNvPr id="16" name="Group 15">
            <a:extLst>
              <a:ext uri="{FF2B5EF4-FFF2-40B4-BE49-F238E27FC236}">
                <a16:creationId xmlns:a16="http://schemas.microsoft.com/office/drawing/2014/main" id="{8C75CAC3-9A32-DC08-5CB3-19A2EA6CF42D}"/>
              </a:ext>
            </a:extLst>
          </p:cNvPr>
          <p:cNvGrpSpPr/>
          <p:nvPr/>
        </p:nvGrpSpPr>
        <p:grpSpPr>
          <a:xfrm>
            <a:off x="945062" y="1077143"/>
            <a:ext cx="7118233" cy="3851696"/>
            <a:chOff x="792663" y="924743"/>
            <a:chExt cx="2830635" cy="3366356"/>
          </a:xfrm>
        </p:grpSpPr>
        <p:sp>
          <p:nvSpPr>
            <p:cNvPr id="17" name="Google Shape;3501;p61">
              <a:extLst>
                <a:ext uri="{FF2B5EF4-FFF2-40B4-BE49-F238E27FC236}">
                  <a16:creationId xmlns:a16="http://schemas.microsoft.com/office/drawing/2014/main" id="{A68C61DB-AC1B-A26E-F79B-E7728AE7AE00}"/>
                </a:ext>
              </a:extLst>
            </p:cNvPr>
            <p:cNvSpPr/>
            <p:nvPr/>
          </p:nvSpPr>
          <p:spPr>
            <a:xfrm>
              <a:off x="792663" y="924743"/>
              <a:ext cx="2830635" cy="3366356"/>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02;p61">
              <a:extLst>
                <a:ext uri="{FF2B5EF4-FFF2-40B4-BE49-F238E27FC236}">
                  <a16:creationId xmlns:a16="http://schemas.microsoft.com/office/drawing/2014/main" id="{B7652D82-415A-6738-015C-11BFE8B1C1B2}"/>
                </a:ext>
              </a:extLst>
            </p:cNvPr>
            <p:cNvSpPr/>
            <p:nvPr/>
          </p:nvSpPr>
          <p:spPr>
            <a:xfrm>
              <a:off x="895853" y="1015215"/>
              <a:ext cx="2624254" cy="3185411"/>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a:extLst>
              <a:ext uri="{FF2B5EF4-FFF2-40B4-BE49-F238E27FC236}">
                <a16:creationId xmlns:a16="http://schemas.microsoft.com/office/drawing/2014/main" id="{BE9A11E3-3C24-2C41-1DBB-B2768280FF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648" y="1148176"/>
            <a:ext cx="6599244" cy="37096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contourClr>
              <a:srgbClr val="969696"/>
            </a:contourClr>
          </a:sp3d>
        </p:spPr>
      </p:pic>
    </p:spTree>
    <p:extLst>
      <p:ext uri="{BB962C8B-B14F-4D97-AF65-F5344CB8AC3E}">
        <p14:creationId xmlns:p14="http://schemas.microsoft.com/office/powerpoint/2010/main" val="2401912810"/>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ATM INTERFACE – Transactions Page</a:t>
            </a:r>
            <a:endParaRPr dirty="0"/>
          </a:p>
        </p:txBody>
      </p:sp>
      <p:grpSp>
        <p:nvGrpSpPr>
          <p:cNvPr id="16" name="Group 15">
            <a:extLst>
              <a:ext uri="{FF2B5EF4-FFF2-40B4-BE49-F238E27FC236}">
                <a16:creationId xmlns:a16="http://schemas.microsoft.com/office/drawing/2014/main" id="{8C75CAC3-9A32-DC08-5CB3-19A2EA6CF42D}"/>
              </a:ext>
            </a:extLst>
          </p:cNvPr>
          <p:cNvGrpSpPr/>
          <p:nvPr/>
        </p:nvGrpSpPr>
        <p:grpSpPr>
          <a:xfrm>
            <a:off x="945062" y="1077143"/>
            <a:ext cx="7118233" cy="3851696"/>
            <a:chOff x="792663" y="924743"/>
            <a:chExt cx="2830635" cy="3366356"/>
          </a:xfrm>
        </p:grpSpPr>
        <p:sp>
          <p:nvSpPr>
            <p:cNvPr id="17" name="Google Shape;3501;p61">
              <a:extLst>
                <a:ext uri="{FF2B5EF4-FFF2-40B4-BE49-F238E27FC236}">
                  <a16:creationId xmlns:a16="http://schemas.microsoft.com/office/drawing/2014/main" id="{A68C61DB-AC1B-A26E-F79B-E7728AE7AE00}"/>
                </a:ext>
              </a:extLst>
            </p:cNvPr>
            <p:cNvSpPr/>
            <p:nvPr/>
          </p:nvSpPr>
          <p:spPr>
            <a:xfrm>
              <a:off x="792663" y="924743"/>
              <a:ext cx="2830635" cy="3366356"/>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02;p61">
              <a:extLst>
                <a:ext uri="{FF2B5EF4-FFF2-40B4-BE49-F238E27FC236}">
                  <a16:creationId xmlns:a16="http://schemas.microsoft.com/office/drawing/2014/main" id="{B7652D82-415A-6738-015C-11BFE8B1C1B2}"/>
                </a:ext>
              </a:extLst>
            </p:cNvPr>
            <p:cNvSpPr/>
            <p:nvPr/>
          </p:nvSpPr>
          <p:spPr>
            <a:xfrm>
              <a:off x="895853" y="1015215"/>
              <a:ext cx="2624254" cy="3185411"/>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a:extLst>
              <a:ext uri="{FF2B5EF4-FFF2-40B4-BE49-F238E27FC236}">
                <a16:creationId xmlns:a16="http://schemas.microsoft.com/office/drawing/2014/main" id="{FAA0D14C-FD87-A9CF-8D99-56A5F5DC3D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4554" y="1180659"/>
            <a:ext cx="6599243" cy="36446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contourClr>
              <a:srgbClr val="969696"/>
            </a:contourClr>
          </a:sp3d>
        </p:spPr>
      </p:pic>
    </p:spTree>
    <p:extLst>
      <p:ext uri="{BB962C8B-B14F-4D97-AF65-F5344CB8AC3E}">
        <p14:creationId xmlns:p14="http://schemas.microsoft.com/office/powerpoint/2010/main" val="207557949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7671" y="338325"/>
            <a:ext cx="5996128"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ATM INTERFACE – Messages &amp; Warnings</a:t>
            </a:r>
            <a:endParaRPr dirty="0"/>
          </a:p>
        </p:txBody>
      </p:sp>
      <p:grpSp>
        <p:nvGrpSpPr>
          <p:cNvPr id="16" name="Group 15">
            <a:extLst>
              <a:ext uri="{FF2B5EF4-FFF2-40B4-BE49-F238E27FC236}">
                <a16:creationId xmlns:a16="http://schemas.microsoft.com/office/drawing/2014/main" id="{8C75CAC3-9A32-DC08-5CB3-19A2EA6CF42D}"/>
              </a:ext>
            </a:extLst>
          </p:cNvPr>
          <p:cNvGrpSpPr/>
          <p:nvPr/>
        </p:nvGrpSpPr>
        <p:grpSpPr>
          <a:xfrm>
            <a:off x="945062" y="1077143"/>
            <a:ext cx="7118233" cy="3851696"/>
            <a:chOff x="792663" y="924743"/>
            <a:chExt cx="2830635" cy="3366356"/>
          </a:xfrm>
        </p:grpSpPr>
        <p:sp>
          <p:nvSpPr>
            <p:cNvPr id="17" name="Google Shape;3501;p61">
              <a:extLst>
                <a:ext uri="{FF2B5EF4-FFF2-40B4-BE49-F238E27FC236}">
                  <a16:creationId xmlns:a16="http://schemas.microsoft.com/office/drawing/2014/main" id="{A68C61DB-AC1B-A26E-F79B-E7728AE7AE00}"/>
                </a:ext>
              </a:extLst>
            </p:cNvPr>
            <p:cNvSpPr/>
            <p:nvPr/>
          </p:nvSpPr>
          <p:spPr>
            <a:xfrm>
              <a:off x="792663" y="924743"/>
              <a:ext cx="2830635" cy="3366356"/>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02;p61">
              <a:extLst>
                <a:ext uri="{FF2B5EF4-FFF2-40B4-BE49-F238E27FC236}">
                  <a16:creationId xmlns:a16="http://schemas.microsoft.com/office/drawing/2014/main" id="{B7652D82-415A-6738-015C-11BFE8B1C1B2}"/>
                </a:ext>
              </a:extLst>
            </p:cNvPr>
            <p:cNvSpPr/>
            <p:nvPr/>
          </p:nvSpPr>
          <p:spPr>
            <a:xfrm>
              <a:off x="895853" y="1015215"/>
              <a:ext cx="2624254" cy="3185411"/>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a:extLst>
              <a:ext uri="{FF2B5EF4-FFF2-40B4-BE49-F238E27FC236}">
                <a16:creationId xmlns:a16="http://schemas.microsoft.com/office/drawing/2014/main" id="{BC13EB05-65CB-370A-BD1B-7A9943024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4555" y="1238817"/>
            <a:ext cx="6599244" cy="35663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contourClr>
              <a:srgbClr val="969696"/>
            </a:contourClr>
          </a:sp3d>
        </p:spPr>
      </p:pic>
    </p:spTree>
    <p:extLst>
      <p:ext uri="{BB962C8B-B14F-4D97-AF65-F5344CB8AC3E}">
        <p14:creationId xmlns:p14="http://schemas.microsoft.com/office/powerpoint/2010/main" val="2812038570"/>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55189" y="1729629"/>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t>Thank You</a:t>
            </a:r>
            <a:endParaRPr sz="7200" dirty="0"/>
          </a:p>
        </p:txBody>
      </p:sp>
      <p:sp>
        <p:nvSpPr>
          <p:cNvPr id="4" name="Rectangle 3">
            <a:extLst>
              <a:ext uri="{FF2B5EF4-FFF2-40B4-BE49-F238E27FC236}">
                <a16:creationId xmlns:a16="http://schemas.microsoft.com/office/drawing/2014/main" id="{86529F00-9E3A-EF67-8B46-6F7B672C627F}"/>
              </a:ext>
            </a:extLst>
          </p:cNvPr>
          <p:cNvSpPr/>
          <p:nvPr/>
        </p:nvSpPr>
        <p:spPr>
          <a:xfrm>
            <a:off x="2490439" y="3679902"/>
            <a:ext cx="4163122" cy="76571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46881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5" name="Google Shape;1885;p35"/>
          <p:cNvSpPr txBox="1">
            <a:spLocks noGrp="1"/>
          </p:cNvSpPr>
          <p:nvPr>
            <p:ph type="subTitle" idx="1"/>
          </p:nvPr>
        </p:nvSpPr>
        <p:spPr>
          <a:xfrm>
            <a:off x="5228198" y="3966680"/>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sz="2300" dirty="0">
                <a:solidFill>
                  <a:schemeClr val="accent1"/>
                </a:solidFill>
              </a:rPr>
              <a:t>Using JAVA Swing</a:t>
            </a: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
        <p:nvSpPr>
          <p:cNvPr id="2" name="Google Shape;1884;p35">
            <a:extLst>
              <a:ext uri="{FF2B5EF4-FFF2-40B4-BE49-F238E27FC236}">
                <a16:creationId xmlns:a16="http://schemas.microsoft.com/office/drawing/2014/main" id="{78D45349-2D15-3B02-1199-344DAC9ED770}"/>
              </a:ext>
            </a:extLst>
          </p:cNvPr>
          <p:cNvSpPr txBox="1">
            <a:spLocks/>
          </p:cNvSpPr>
          <p:nvPr/>
        </p:nvSpPr>
        <p:spPr>
          <a:xfrm>
            <a:off x="4433130" y="78030"/>
            <a:ext cx="3264300" cy="34007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9pPr>
          </a:lstStyle>
          <a:p>
            <a:r>
              <a:rPr lang="en-IN" sz="5000" dirty="0"/>
              <a:t>ATM Machine</a:t>
            </a:r>
            <a:br>
              <a:rPr lang="en-IN" sz="5000" dirty="0"/>
            </a:br>
            <a:r>
              <a:rPr lang="en-IN" sz="5000" dirty="0"/>
              <a:t>System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690"/>
                                        </p:tgtEl>
                                        <p:attrNameLst>
                                          <p:attrName>style.visibility</p:attrName>
                                        </p:attrNameLst>
                                      </p:cBhvr>
                                      <p:to>
                                        <p:strVal val="visible"/>
                                      </p:to>
                                    </p:set>
                                    <p:animEffect transition="in" filter="fade">
                                      <p:cBhvr>
                                        <p:cTn id="7" dur="1000"/>
                                        <p:tgtEl>
                                          <p:spTgt spid="1690"/>
                                        </p:tgtEl>
                                      </p:cBhvr>
                                    </p:animEffect>
                                    <p:anim calcmode="lin" valueType="num">
                                      <p:cBhvr>
                                        <p:cTn id="8" dur="1000" fill="hold"/>
                                        <p:tgtEl>
                                          <p:spTgt spid="1690"/>
                                        </p:tgtEl>
                                        <p:attrNameLst>
                                          <p:attrName>ppt_x</p:attrName>
                                        </p:attrNameLst>
                                      </p:cBhvr>
                                      <p:tavLst>
                                        <p:tav tm="0">
                                          <p:val>
                                            <p:strVal val="#ppt_x"/>
                                          </p:val>
                                        </p:tav>
                                        <p:tav tm="100000">
                                          <p:val>
                                            <p:strVal val="#ppt_x"/>
                                          </p:val>
                                        </p:tav>
                                      </p:tavLst>
                                    </p:anim>
                                    <p:anim calcmode="lin" valueType="num">
                                      <p:cBhvr>
                                        <p:cTn id="9" dur="1000" fill="hold"/>
                                        <p:tgtEl>
                                          <p:spTgt spid="1690"/>
                                        </p:tgtEl>
                                        <p:attrNameLst>
                                          <p:attrName>ppt_y</p:attrName>
                                        </p:attrNameLst>
                                      </p:cBhvr>
                                      <p:tavLst>
                                        <p:tav tm="0">
                                          <p:val>
                                            <p:strVal val="#ppt_y-.1"/>
                                          </p:val>
                                        </p:tav>
                                        <p:tav tm="100000">
                                          <p:val>
                                            <p:strVal val="#ppt_y"/>
                                          </p:val>
                                        </p:tav>
                                      </p:tavLst>
                                    </p:anim>
                                  </p:childTnLst>
                                </p:cTn>
                              </p:par>
                              <p:par>
                                <p:cTn id="10" presetID="6" presetClass="entr" presetSubtype="32" fill="hold" grpId="0" nodeType="with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ircle(out)">
                                      <p:cBhvr>
                                        <p:cTn id="12" dur="20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85">
                                            <p:txEl>
                                              <p:pRg st="0" end="0"/>
                                            </p:txEl>
                                          </p:spTgt>
                                        </p:tgtEl>
                                        <p:attrNameLst>
                                          <p:attrName>style.visibility</p:attrName>
                                        </p:attrNameLst>
                                      </p:cBhvr>
                                      <p:to>
                                        <p:strVal val="visible"/>
                                      </p:to>
                                    </p:set>
                                    <p:animEffect transition="in" filter="fade">
                                      <p:cBhvr>
                                        <p:cTn id="15" dur="500"/>
                                        <p:tgtEl>
                                          <p:spTgt spid="18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5" grpId="0" build="p"/>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18135" y="79128"/>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18097" y="881101"/>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18047" y="1719848"/>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24866" y="3484066"/>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Table of Contents</a:t>
            </a:r>
            <a:endParaRPr dirty="0"/>
          </a:p>
        </p:txBody>
      </p:sp>
      <p:sp>
        <p:nvSpPr>
          <p:cNvPr id="2140" name="Google Shape;2140;p37"/>
          <p:cNvSpPr txBox="1">
            <a:spLocks noGrp="1"/>
          </p:cNvSpPr>
          <p:nvPr>
            <p:ph type="subTitle" idx="1"/>
          </p:nvPr>
        </p:nvSpPr>
        <p:spPr>
          <a:xfrm>
            <a:off x="1676818" y="132622"/>
            <a:ext cx="3223202"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sz="1800" dirty="0">
                <a:solidFill>
                  <a:schemeClr val="accent1"/>
                </a:solidFill>
              </a:rPr>
              <a:t>Introduction </a:t>
            </a:r>
            <a:r>
              <a:rPr lang="en-IN" sz="1800" dirty="0">
                <a:solidFill>
                  <a:schemeClr val="tx1"/>
                </a:solidFill>
              </a:rPr>
              <a:t>&amp;</a:t>
            </a:r>
            <a:r>
              <a:rPr lang="en-IN" sz="1800" dirty="0">
                <a:solidFill>
                  <a:schemeClr val="accent1"/>
                </a:solidFill>
              </a:rPr>
              <a:t> Literature Survey</a:t>
            </a:r>
          </a:p>
          <a:p>
            <a:pPr marL="0" lvl="0" indent="0" algn="l" rtl="0">
              <a:lnSpc>
                <a:spcPct val="115000"/>
              </a:lnSpc>
              <a:spcBef>
                <a:spcPts val="0"/>
              </a:spcBef>
              <a:spcAft>
                <a:spcPts val="0"/>
              </a:spcAft>
              <a:buNone/>
            </a:pPr>
            <a:endParaRPr lang="en-IN" sz="1800" dirty="0">
              <a:solidFill>
                <a:schemeClr val="accent1"/>
              </a:solidFill>
            </a:endParaRPr>
          </a:p>
        </p:txBody>
      </p:sp>
      <p:sp>
        <p:nvSpPr>
          <p:cNvPr id="2141" name="Google Shape;2141;p37"/>
          <p:cNvSpPr txBox="1">
            <a:spLocks noGrp="1"/>
          </p:cNvSpPr>
          <p:nvPr>
            <p:ph type="subTitle" idx="3"/>
          </p:nvPr>
        </p:nvSpPr>
        <p:spPr>
          <a:xfrm>
            <a:off x="1676818" y="757192"/>
            <a:ext cx="4409915" cy="791178"/>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sz="1800" dirty="0">
                <a:solidFill>
                  <a:schemeClr val="accent1"/>
                </a:solidFill>
              </a:rPr>
              <a:t>Problem statement and scope </a:t>
            </a:r>
            <a:r>
              <a:rPr lang="en-IN" sz="1800" dirty="0">
                <a:solidFill>
                  <a:schemeClr val="tx1"/>
                </a:solidFill>
              </a:rPr>
              <a:t>&amp; </a:t>
            </a:r>
            <a:r>
              <a:rPr lang="en-IN" sz="1800" dirty="0">
                <a:solidFill>
                  <a:schemeClr val="accent1"/>
                </a:solidFill>
              </a:rPr>
              <a:t>Proposed system</a:t>
            </a:r>
          </a:p>
          <a:p>
            <a:pPr marL="0" lvl="0" indent="0" algn="l" rtl="0">
              <a:lnSpc>
                <a:spcPct val="115000"/>
              </a:lnSpc>
              <a:spcBef>
                <a:spcPts val="0"/>
              </a:spcBef>
              <a:spcAft>
                <a:spcPts val="0"/>
              </a:spcAft>
              <a:buNone/>
            </a:pPr>
            <a:endParaRPr lang="en-IN" sz="1800" dirty="0">
              <a:solidFill>
                <a:schemeClr val="accent1"/>
              </a:solidFill>
            </a:endParaRPr>
          </a:p>
        </p:txBody>
      </p:sp>
      <p:sp>
        <p:nvSpPr>
          <p:cNvPr id="2143" name="Google Shape;2143;p37"/>
          <p:cNvSpPr txBox="1">
            <a:spLocks noGrp="1"/>
          </p:cNvSpPr>
          <p:nvPr>
            <p:ph type="subTitle" idx="5"/>
          </p:nvPr>
        </p:nvSpPr>
        <p:spPr>
          <a:xfrm>
            <a:off x="1679823" y="182059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sz="1800" dirty="0">
                <a:solidFill>
                  <a:schemeClr val="accent1"/>
                </a:solidFill>
              </a:rPr>
              <a:t>Methodologies</a:t>
            </a:r>
          </a:p>
        </p:txBody>
      </p:sp>
      <p:sp>
        <p:nvSpPr>
          <p:cNvPr id="2145" name="Google Shape;2145;p37"/>
          <p:cNvSpPr txBox="1">
            <a:spLocks noGrp="1"/>
          </p:cNvSpPr>
          <p:nvPr>
            <p:ph type="subTitle" idx="7"/>
          </p:nvPr>
        </p:nvSpPr>
        <p:spPr>
          <a:xfrm>
            <a:off x="1681598" y="2507868"/>
            <a:ext cx="2615100" cy="751546"/>
          </a:xfrm>
          <a:prstGeom prst="rect">
            <a:avLst/>
          </a:prstGeom>
        </p:spPr>
        <p:txBody>
          <a:bodyPr spcFirstLastPara="1" wrap="square" lIns="91425" tIns="91425" rIns="91425" bIns="91425" anchor="t" anchorCtr="0">
            <a:noAutofit/>
          </a:bodyPr>
          <a:lstStyle/>
          <a:p>
            <a:r>
              <a:rPr lang="en-IN" dirty="0"/>
              <a:t>System flow diagram</a:t>
            </a:r>
            <a:r>
              <a:rPr lang="en-IN" dirty="0">
                <a:solidFill>
                  <a:schemeClr val="tx1"/>
                </a:solidFill>
              </a:rPr>
              <a:t> &amp; </a:t>
            </a:r>
            <a:r>
              <a:rPr lang="en-IN" dirty="0"/>
              <a:t>Design Details </a:t>
            </a:r>
          </a:p>
        </p:txBody>
      </p:sp>
      <p:sp>
        <p:nvSpPr>
          <p:cNvPr id="2147" name="Google Shape;2147;p37"/>
          <p:cNvSpPr txBox="1">
            <a:spLocks noGrp="1"/>
          </p:cNvSpPr>
          <p:nvPr>
            <p:ph type="title" idx="9"/>
          </p:nvPr>
        </p:nvSpPr>
        <p:spPr>
          <a:xfrm>
            <a:off x="807047" y="212514"/>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793535" y="1057643"/>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9" name="Google Shape;2149;p37"/>
          <p:cNvSpPr txBox="1">
            <a:spLocks noGrp="1"/>
          </p:cNvSpPr>
          <p:nvPr>
            <p:ph type="title" idx="14"/>
          </p:nvPr>
        </p:nvSpPr>
        <p:spPr>
          <a:xfrm>
            <a:off x="813816" y="187681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0" name="Google Shape;2150;p37"/>
          <p:cNvSpPr txBox="1">
            <a:spLocks noGrp="1"/>
          </p:cNvSpPr>
          <p:nvPr>
            <p:ph type="title" idx="15"/>
          </p:nvPr>
        </p:nvSpPr>
        <p:spPr>
          <a:xfrm>
            <a:off x="819076" y="360928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2" name="Google Shape;2122;p37">
            <a:extLst>
              <a:ext uri="{FF2B5EF4-FFF2-40B4-BE49-F238E27FC236}">
                <a16:creationId xmlns:a16="http://schemas.microsoft.com/office/drawing/2014/main" id="{20E6AA65-74C8-6A42-D2CB-D7F5170F8332}"/>
              </a:ext>
            </a:extLst>
          </p:cNvPr>
          <p:cNvGrpSpPr/>
          <p:nvPr/>
        </p:nvGrpSpPr>
        <p:grpSpPr>
          <a:xfrm>
            <a:off x="713854" y="2647832"/>
            <a:ext cx="635100" cy="734984"/>
            <a:chOff x="731647" y="2728277"/>
            <a:chExt cx="635100" cy="734984"/>
          </a:xfrm>
        </p:grpSpPr>
        <p:grpSp>
          <p:nvGrpSpPr>
            <p:cNvPr id="3" name="Google Shape;2123;p37">
              <a:extLst>
                <a:ext uri="{FF2B5EF4-FFF2-40B4-BE49-F238E27FC236}">
                  <a16:creationId xmlns:a16="http://schemas.microsoft.com/office/drawing/2014/main" id="{E521ADA9-3946-65CF-8804-BBF919AF9FAC}"/>
                </a:ext>
              </a:extLst>
            </p:cNvPr>
            <p:cNvGrpSpPr/>
            <p:nvPr/>
          </p:nvGrpSpPr>
          <p:grpSpPr>
            <a:xfrm>
              <a:off x="731647" y="2728277"/>
              <a:ext cx="635100" cy="635100"/>
              <a:chOff x="917231" y="2905502"/>
              <a:chExt cx="635100" cy="635100"/>
            </a:xfrm>
          </p:grpSpPr>
          <p:sp>
            <p:nvSpPr>
              <p:cNvPr id="8" name="Google Shape;2124;p37">
                <a:extLst>
                  <a:ext uri="{FF2B5EF4-FFF2-40B4-BE49-F238E27FC236}">
                    <a16:creationId xmlns:a16="http://schemas.microsoft.com/office/drawing/2014/main" id="{B13E5379-D267-CFAD-1590-3D6B31992597}"/>
                  </a:ext>
                </a:extLst>
              </p:cNvPr>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25;p37">
                <a:extLst>
                  <a:ext uri="{FF2B5EF4-FFF2-40B4-BE49-F238E27FC236}">
                    <a16:creationId xmlns:a16="http://schemas.microsoft.com/office/drawing/2014/main" id="{2F0D37CD-3B25-8C74-F3F1-56138D9B5E55}"/>
                  </a:ext>
                </a:extLst>
              </p:cNvPr>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126;p37">
              <a:extLst>
                <a:ext uri="{FF2B5EF4-FFF2-40B4-BE49-F238E27FC236}">
                  <a16:creationId xmlns:a16="http://schemas.microsoft.com/office/drawing/2014/main" id="{6137B939-A112-1989-7641-B015D980542D}"/>
                </a:ext>
              </a:extLst>
            </p:cNvPr>
            <p:cNvGrpSpPr/>
            <p:nvPr/>
          </p:nvGrpSpPr>
          <p:grpSpPr>
            <a:xfrm>
              <a:off x="961679" y="3436260"/>
              <a:ext cx="175013" cy="27000"/>
              <a:chOff x="5662375" y="212375"/>
              <a:chExt cx="175013" cy="27000"/>
            </a:xfrm>
          </p:grpSpPr>
          <p:sp>
            <p:nvSpPr>
              <p:cNvPr id="5" name="Google Shape;2127;p37">
                <a:extLst>
                  <a:ext uri="{FF2B5EF4-FFF2-40B4-BE49-F238E27FC236}">
                    <a16:creationId xmlns:a16="http://schemas.microsoft.com/office/drawing/2014/main" id="{034EB19C-2558-0A23-89A3-64ACFBAF7CB2}"/>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6" name="Google Shape;2128;p37">
                <a:extLst>
                  <a:ext uri="{FF2B5EF4-FFF2-40B4-BE49-F238E27FC236}">
                    <a16:creationId xmlns:a16="http://schemas.microsoft.com/office/drawing/2014/main" id="{B03AD4DE-7C96-E667-94B3-3420A9ED5852}"/>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 name="Google Shape;2129;p37">
                <a:extLst>
                  <a:ext uri="{FF2B5EF4-FFF2-40B4-BE49-F238E27FC236}">
                    <a16:creationId xmlns:a16="http://schemas.microsoft.com/office/drawing/2014/main" id="{F652115F-8CA7-6FEC-8236-7C496E27FB45}"/>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8" name="Google Shape;2150;p37">
            <a:extLst>
              <a:ext uri="{FF2B5EF4-FFF2-40B4-BE49-F238E27FC236}">
                <a16:creationId xmlns:a16="http://schemas.microsoft.com/office/drawing/2014/main" id="{EDBC05C9-4CBE-B144-8250-2A12B7CDDCD2}"/>
              </a:ext>
            </a:extLst>
          </p:cNvPr>
          <p:cNvSpPr txBox="1">
            <a:spLocks/>
          </p:cNvSpPr>
          <p:nvPr/>
        </p:nvSpPr>
        <p:spPr>
          <a:xfrm>
            <a:off x="809042" y="2818707"/>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04</a:t>
            </a:r>
          </a:p>
        </p:txBody>
      </p:sp>
      <p:grpSp>
        <p:nvGrpSpPr>
          <p:cNvPr id="19" name="Google Shape;2130;p37">
            <a:extLst>
              <a:ext uri="{FF2B5EF4-FFF2-40B4-BE49-F238E27FC236}">
                <a16:creationId xmlns:a16="http://schemas.microsoft.com/office/drawing/2014/main" id="{19227055-147C-E81B-69E6-AA48E45BE163}"/>
              </a:ext>
            </a:extLst>
          </p:cNvPr>
          <p:cNvGrpSpPr/>
          <p:nvPr/>
        </p:nvGrpSpPr>
        <p:grpSpPr>
          <a:xfrm>
            <a:off x="728503" y="4327900"/>
            <a:ext cx="635100" cy="734704"/>
            <a:chOff x="731647" y="3806675"/>
            <a:chExt cx="635100" cy="734704"/>
          </a:xfrm>
        </p:grpSpPr>
        <p:grpSp>
          <p:nvGrpSpPr>
            <p:cNvPr id="20" name="Google Shape;2131;p37">
              <a:extLst>
                <a:ext uri="{FF2B5EF4-FFF2-40B4-BE49-F238E27FC236}">
                  <a16:creationId xmlns:a16="http://schemas.microsoft.com/office/drawing/2014/main" id="{6C4DF5DD-7F53-B85B-A935-FD7B031E40DA}"/>
                </a:ext>
              </a:extLst>
            </p:cNvPr>
            <p:cNvGrpSpPr/>
            <p:nvPr/>
          </p:nvGrpSpPr>
          <p:grpSpPr>
            <a:xfrm>
              <a:off x="731647" y="3806675"/>
              <a:ext cx="635100" cy="635100"/>
              <a:chOff x="917231" y="3983097"/>
              <a:chExt cx="635100" cy="635100"/>
            </a:xfrm>
          </p:grpSpPr>
          <p:sp>
            <p:nvSpPr>
              <p:cNvPr id="25" name="Google Shape;2132;p37">
                <a:extLst>
                  <a:ext uri="{FF2B5EF4-FFF2-40B4-BE49-F238E27FC236}">
                    <a16:creationId xmlns:a16="http://schemas.microsoft.com/office/drawing/2014/main" id="{C779C601-8881-195D-E74F-1197691E6FBA}"/>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33;p37">
                <a:extLst>
                  <a:ext uri="{FF2B5EF4-FFF2-40B4-BE49-F238E27FC236}">
                    <a16:creationId xmlns:a16="http://schemas.microsoft.com/office/drawing/2014/main" id="{B19F4A7F-3834-0AEB-B0D7-F2E108FC9F61}"/>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34;p37">
              <a:extLst>
                <a:ext uri="{FF2B5EF4-FFF2-40B4-BE49-F238E27FC236}">
                  <a16:creationId xmlns:a16="http://schemas.microsoft.com/office/drawing/2014/main" id="{DD5D6DFD-48F3-0B0D-4A00-64FF40E293B8}"/>
                </a:ext>
              </a:extLst>
            </p:cNvPr>
            <p:cNvGrpSpPr/>
            <p:nvPr/>
          </p:nvGrpSpPr>
          <p:grpSpPr>
            <a:xfrm>
              <a:off x="961679" y="4514379"/>
              <a:ext cx="175013" cy="27000"/>
              <a:chOff x="5662375" y="212375"/>
              <a:chExt cx="175013" cy="27000"/>
            </a:xfrm>
          </p:grpSpPr>
          <p:sp>
            <p:nvSpPr>
              <p:cNvPr id="22" name="Google Shape;2135;p37">
                <a:extLst>
                  <a:ext uri="{FF2B5EF4-FFF2-40B4-BE49-F238E27FC236}">
                    <a16:creationId xmlns:a16="http://schemas.microsoft.com/office/drawing/2014/main" id="{2FA2866C-26D6-62C4-00C0-4B6DB9F4E52C}"/>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 name="Google Shape;2136;p37">
                <a:extLst>
                  <a:ext uri="{FF2B5EF4-FFF2-40B4-BE49-F238E27FC236}">
                    <a16:creationId xmlns:a16="http://schemas.microsoft.com/office/drawing/2014/main" id="{A8EEC646-810F-4538-ADB3-1E3E29DF0F40}"/>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 name="Google Shape;2137;p37">
                <a:extLst>
                  <a:ext uri="{FF2B5EF4-FFF2-40B4-BE49-F238E27FC236}">
                    <a16:creationId xmlns:a16="http://schemas.microsoft.com/office/drawing/2014/main" id="{000D577D-6CDB-21A5-F5B1-D8FD82DAF67B}"/>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43" name="Google Shape;2150;p37">
            <a:extLst>
              <a:ext uri="{FF2B5EF4-FFF2-40B4-BE49-F238E27FC236}">
                <a16:creationId xmlns:a16="http://schemas.microsoft.com/office/drawing/2014/main" id="{A2F01174-A7FA-9BFF-88FF-78F3BCBD3224}"/>
              </a:ext>
            </a:extLst>
          </p:cNvPr>
          <p:cNvSpPr txBox="1">
            <a:spLocks/>
          </p:cNvSpPr>
          <p:nvPr/>
        </p:nvSpPr>
        <p:spPr>
          <a:xfrm>
            <a:off x="815774" y="4487414"/>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06</a:t>
            </a:r>
          </a:p>
        </p:txBody>
      </p:sp>
      <p:sp>
        <p:nvSpPr>
          <p:cNvPr id="53" name="Google Shape;2145;p37">
            <a:extLst>
              <a:ext uri="{FF2B5EF4-FFF2-40B4-BE49-F238E27FC236}">
                <a16:creationId xmlns:a16="http://schemas.microsoft.com/office/drawing/2014/main" id="{4C6D5FBA-E76A-0E89-4E60-9814A3903A64}"/>
              </a:ext>
            </a:extLst>
          </p:cNvPr>
          <p:cNvSpPr txBox="1">
            <a:spLocks/>
          </p:cNvSpPr>
          <p:nvPr/>
        </p:nvSpPr>
        <p:spPr>
          <a:xfrm>
            <a:off x="1593334" y="3425433"/>
            <a:ext cx="2615100" cy="736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IN" dirty="0"/>
              <a:t>Hardware And Software Details</a:t>
            </a:r>
          </a:p>
        </p:txBody>
      </p:sp>
      <p:sp>
        <p:nvSpPr>
          <p:cNvPr id="54" name="Google Shape;2145;p37">
            <a:extLst>
              <a:ext uri="{FF2B5EF4-FFF2-40B4-BE49-F238E27FC236}">
                <a16:creationId xmlns:a16="http://schemas.microsoft.com/office/drawing/2014/main" id="{36954ECE-1542-4E22-A8C7-BF5C55E663D6}"/>
              </a:ext>
            </a:extLst>
          </p:cNvPr>
          <p:cNvSpPr txBox="1">
            <a:spLocks/>
          </p:cNvSpPr>
          <p:nvPr/>
        </p:nvSpPr>
        <p:spPr>
          <a:xfrm>
            <a:off x="1536212" y="4266613"/>
            <a:ext cx="2615100" cy="7132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IN" dirty="0"/>
              <a:t>Expected outcomes </a:t>
            </a:r>
            <a:r>
              <a:rPr lang="en-IN" dirty="0">
                <a:solidFill>
                  <a:schemeClr val="tx1"/>
                </a:solidFill>
              </a:rPr>
              <a:t>&amp;</a:t>
            </a:r>
            <a:r>
              <a:rPr lang="en-IN" dirty="0"/>
              <a:t> Results</a:t>
            </a:r>
          </a:p>
          <a:p>
            <a:pPr>
              <a:lnSpc>
                <a:spcPct val="115000"/>
              </a:lnSpc>
            </a:pPr>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700" dirty="0"/>
              <a:t>Introduction</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003577" y="37940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General Overview</a:t>
            </a:r>
            <a:endParaRPr dirty="0"/>
          </a:p>
        </p:txBody>
      </p:sp>
      <p:sp>
        <p:nvSpPr>
          <p:cNvPr id="2178" name="Google Shape;2178;p39"/>
          <p:cNvSpPr txBox="1">
            <a:spLocks noGrp="1"/>
          </p:cNvSpPr>
          <p:nvPr>
            <p:ph type="subTitle" idx="1"/>
          </p:nvPr>
        </p:nvSpPr>
        <p:spPr>
          <a:xfrm>
            <a:off x="1793561" y="928075"/>
            <a:ext cx="5556878" cy="383602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600" dirty="0"/>
              <a:t>The ATM Machine project is a software application that emulates the functionalities of an Automated Teller Machine (ATM). The goal of this project is to develop a user-friendly and efficient system that enables users to perform common banking operations such as cash withdrawal, balance inquiry, fund transfer, and account management. The ATM Machine project utilizes Java programming language and incorporates key concepts such as object-oriented programming, data structures, and database management. The system implements a secure authentication mechanism to ensure that only authorized users can access their bank accounts</a:t>
            </a:r>
            <a:endParaRPr dirty="0">
              <a:latin typeface="Barlow Semi Condensed"/>
              <a:ea typeface="Barlow Semi Condensed"/>
              <a:cs typeface="Barlow Semi Condensed"/>
              <a:sym typeface="Barlow Semi Condense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77"/>
                                        </p:tgtEl>
                                        <p:attrNameLst>
                                          <p:attrName>style.visibility</p:attrName>
                                        </p:attrNameLst>
                                      </p:cBhvr>
                                      <p:to>
                                        <p:strVal val="visible"/>
                                      </p:to>
                                    </p:set>
                                    <p:animEffect transition="in" filter="fade">
                                      <p:cBhvr>
                                        <p:cTn id="7" dur="1000"/>
                                        <p:tgtEl>
                                          <p:spTgt spid="2177"/>
                                        </p:tgtEl>
                                      </p:cBhvr>
                                    </p:animEffect>
                                    <p:anim calcmode="lin" valueType="num">
                                      <p:cBhvr>
                                        <p:cTn id="8" dur="1000" fill="hold"/>
                                        <p:tgtEl>
                                          <p:spTgt spid="2177"/>
                                        </p:tgtEl>
                                        <p:attrNameLst>
                                          <p:attrName>ppt_x</p:attrName>
                                        </p:attrNameLst>
                                      </p:cBhvr>
                                      <p:tavLst>
                                        <p:tav tm="0">
                                          <p:val>
                                            <p:strVal val="#ppt_x"/>
                                          </p:val>
                                        </p:tav>
                                        <p:tav tm="100000">
                                          <p:val>
                                            <p:strVal val="#ppt_x"/>
                                          </p:val>
                                        </p:tav>
                                      </p:tavLst>
                                    </p:anim>
                                    <p:anim calcmode="lin" valueType="num">
                                      <p:cBhvr>
                                        <p:cTn id="9" dur="1000" fill="hold"/>
                                        <p:tgtEl>
                                          <p:spTgt spid="217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78">
                                            <p:txEl>
                                              <p:pRg st="0" end="0"/>
                                            </p:txEl>
                                          </p:spTgt>
                                        </p:tgtEl>
                                        <p:attrNameLst>
                                          <p:attrName>style.visibility</p:attrName>
                                        </p:attrNameLst>
                                      </p:cBhvr>
                                      <p:to>
                                        <p:strVal val="visible"/>
                                      </p:to>
                                    </p:set>
                                    <p:animEffect transition="in" filter="fade">
                                      <p:cBhvr>
                                        <p:cTn id="12" dur="1000"/>
                                        <p:tgtEl>
                                          <p:spTgt spid="2178">
                                            <p:txEl>
                                              <p:pRg st="0" end="0"/>
                                            </p:txEl>
                                          </p:spTgt>
                                        </p:tgtEl>
                                      </p:cBhvr>
                                    </p:animEffect>
                                    <p:anim calcmode="lin" valueType="num">
                                      <p:cBhvr>
                                        <p:cTn id="13" dur="1000" fill="hold"/>
                                        <p:tgtEl>
                                          <p:spTgt spid="217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17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7" grpId="0"/>
      <p:bldP spid="217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1722319" y="363124"/>
            <a:ext cx="5577900" cy="102212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Understanding the Problem Statement &amp; Objective</a:t>
            </a:r>
            <a:endParaRPr dirty="0"/>
          </a:p>
        </p:txBody>
      </p:sp>
      <p:sp>
        <p:nvSpPr>
          <p:cNvPr id="2196" name="Google Shape;2196;p40"/>
          <p:cNvSpPr txBox="1">
            <a:spLocks noGrp="1"/>
          </p:cNvSpPr>
          <p:nvPr>
            <p:ph type="subTitle" idx="1"/>
          </p:nvPr>
        </p:nvSpPr>
        <p:spPr>
          <a:xfrm>
            <a:off x="6000400" y="2167608"/>
            <a:ext cx="2353128" cy="4708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2197" name="Google Shape;2197;p40"/>
          <p:cNvSpPr txBox="1">
            <a:spLocks noGrp="1"/>
          </p:cNvSpPr>
          <p:nvPr>
            <p:ph type="subTitle" idx="2"/>
          </p:nvPr>
        </p:nvSpPr>
        <p:spPr>
          <a:xfrm>
            <a:off x="1445256" y="2247221"/>
            <a:ext cx="1764900" cy="4600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Objective</a:t>
            </a:r>
            <a:endParaRPr dirty="0"/>
          </a:p>
        </p:txBody>
      </p:sp>
      <p:sp>
        <p:nvSpPr>
          <p:cNvPr id="2199" name="Google Shape;2199;p40"/>
          <p:cNvSpPr txBox="1">
            <a:spLocks noGrp="1"/>
          </p:cNvSpPr>
          <p:nvPr>
            <p:ph type="subTitle" idx="4"/>
          </p:nvPr>
        </p:nvSpPr>
        <p:spPr>
          <a:xfrm>
            <a:off x="5100567" y="2707311"/>
            <a:ext cx="3424962" cy="178021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To create a secure and user-friendly ATM system simulation using the Java Swing interface in line with physical ATM machines. We will utilize JAVA coding practices and Java Swing's features for accurate transaction processing. </a:t>
            </a:r>
            <a:endParaRPr dirty="0"/>
          </a:p>
        </p:txBody>
      </p:sp>
      <p:sp>
        <p:nvSpPr>
          <p:cNvPr id="2200" name="Google Shape;2200;p40"/>
          <p:cNvSpPr txBox="1">
            <a:spLocks noGrp="1"/>
          </p:cNvSpPr>
          <p:nvPr>
            <p:ph type="subTitle" idx="5"/>
          </p:nvPr>
        </p:nvSpPr>
        <p:spPr>
          <a:xfrm>
            <a:off x="946332" y="2571750"/>
            <a:ext cx="3273509" cy="209121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Our aim is to build a dependable ATM simulation through a Java Swing interface that accurately reflects physical transactions at an ATM. We'll adhere to coding best practices and utilize Java Swing features, ensuring user-friendly access to banking services.</a:t>
            </a:r>
          </a:p>
        </p:txBody>
      </p:sp>
      <p:grpSp>
        <p:nvGrpSpPr>
          <p:cNvPr id="2202" name="Google Shape;2202;p40"/>
          <p:cNvGrpSpPr/>
          <p:nvPr/>
        </p:nvGrpSpPr>
        <p:grpSpPr>
          <a:xfrm>
            <a:off x="1819024" y="1341898"/>
            <a:ext cx="1017364" cy="917147"/>
            <a:chOff x="-3137650" y="2067900"/>
            <a:chExt cx="291450" cy="256775"/>
          </a:xfrm>
        </p:grpSpPr>
        <p:sp>
          <p:nvSpPr>
            <p:cNvPr id="2203" name="Google Shape;2203;p40"/>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4" name="Google Shape;2204;p40"/>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5" name="Google Shape;2205;p40"/>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06" name="Google Shape;2206;p40"/>
          <p:cNvGrpSpPr/>
          <p:nvPr/>
        </p:nvGrpSpPr>
        <p:grpSpPr>
          <a:xfrm>
            <a:off x="6585067" y="1264506"/>
            <a:ext cx="1088920" cy="994539"/>
            <a:chOff x="-3137650" y="2408950"/>
            <a:chExt cx="291450" cy="292125"/>
          </a:xfrm>
        </p:grpSpPr>
        <p:sp>
          <p:nvSpPr>
            <p:cNvPr id="2207" name="Google Shape;2207;p40"/>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8" name="Google Shape;2208;p40"/>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9" name="Google Shape;2209;p40"/>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0" name="Google Shape;2210;p40"/>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1" name="Google Shape;2211;p40"/>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348261" y="2239366"/>
            <a:ext cx="4447478"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700" dirty="0"/>
              <a:t>METHODOLOGIES</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866364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1"/>
        <p:cNvGrpSpPr/>
        <p:nvPr/>
      </p:nvGrpSpPr>
      <p:grpSpPr>
        <a:xfrm>
          <a:off x="0" y="0"/>
          <a:ext cx="0" cy="0"/>
          <a:chOff x="0" y="0"/>
          <a:chExt cx="0" cy="0"/>
        </a:xfrm>
      </p:grpSpPr>
      <p:sp>
        <p:nvSpPr>
          <p:cNvPr id="3462" name="Google Shape;3462;p59"/>
          <p:cNvSpPr txBox="1">
            <a:spLocks noGrp="1"/>
          </p:cNvSpPr>
          <p:nvPr>
            <p:ph type="title"/>
          </p:nvPr>
        </p:nvSpPr>
        <p:spPr>
          <a:xfrm>
            <a:off x="568857" y="139219"/>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Methodology</a:t>
            </a:r>
            <a:endParaRPr dirty="0"/>
          </a:p>
        </p:txBody>
      </p:sp>
      <p:grpSp>
        <p:nvGrpSpPr>
          <p:cNvPr id="3463" name="Google Shape;3463;p59"/>
          <p:cNvGrpSpPr/>
          <p:nvPr/>
        </p:nvGrpSpPr>
        <p:grpSpPr>
          <a:xfrm>
            <a:off x="3167946" y="1549451"/>
            <a:ext cx="2808102" cy="2816821"/>
            <a:chOff x="4820425" y="1329900"/>
            <a:chExt cx="70175" cy="70350"/>
          </a:xfrm>
        </p:grpSpPr>
        <p:sp>
          <p:nvSpPr>
            <p:cNvPr id="3464" name="Google Shape;3464;p59"/>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5" name="Google Shape;3465;p59"/>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59"/>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59"/>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8" name="Google Shape;3468;p59"/>
          <p:cNvSpPr txBox="1">
            <a:spLocks noGrp="1"/>
          </p:cNvSpPr>
          <p:nvPr>
            <p:ph type="subTitle" idx="1"/>
          </p:nvPr>
        </p:nvSpPr>
        <p:spPr>
          <a:xfrm>
            <a:off x="635099" y="960645"/>
            <a:ext cx="2328808"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chemeClr val="accent1"/>
                </a:solidFill>
                <a:latin typeface="Barlow Semi Condensed Medium"/>
                <a:ea typeface="Barlow Semi Condensed Medium"/>
                <a:cs typeface="Barlow Semi Condensed Medium"/>
                <a:sym typeface="Barlow Semi Condensed Medium"/>
              </a:rPr>
              <a:t>4 . Actions based on Menu Selection</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3469" name="Google Shape;3469;p59"/>
          <p:cNvSpPr txBox="1">
            <a:spLocks noGrp="1"/>
          </p:cNvSpPr>
          <p:nvPr>
            <p:ph type="subTitle" idx="2"/>
          </p:nvPr>
        </p:nvSpPr>
        <p:spPr>
          <a:xfrm>
            <a:off x="450562" y="1696071"/>
            <a:ext cx="3082038" cy="115905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Withdraw- deducts amount if sufficient, else error. Deposit- adds amount to balance. Bank Details - shows current bank details. Change PIN- updates PIN.</a:t>
            </a:r>
          </a:p>
        </p:txBody>
      </p:sp>
      <p:sp>
        <p:nvSpPr>
          <p:cNvPr id="3470" name="Google Shape;3470;p59"/>
          <p:cNvSpPr txBox="1">
            <a:spLocks noGrp="1"/>
          </p:cNvSpPr>
          <p:nvPr>
            <p:ph type="subTitle" idx="4294967295"/>
          </p:nvPr>
        </p:nvSpPr>
        <p:spPr>
          <a:xfrm>
            <a:off x="723792" y="2901883"/>
            <a:ext cx="20049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solidFill>
                  <a:schemeClr val="accent1"/>
                </a:solidFill>
                <a:latin typeface="Barlow Semi Condensed Medium"/>
                <a:ea typeface="Barlow Semi Condensed Medium"/>
                <a:cs typeface="Barlow Semi Condensed Medium"/>
                <a:sym typeface="Barlow Semi Condensed Medium"/>
              </a:rPr>
              <a:t>3. Menu options</a:t>
            </a:r>
          </a:p>
        </p:txBody>
      </p:sp>
      <p:sp>
        <p:nvSpPr>
          <p:cNvPr id="3471" name="Google Shape;3471;p59"/>
          <p:cNvSpPr txBox="1">
            <a:spLocks noGrp="1"/>
          </p:cNvSpPr>
          <p:nvPr>
            <p:ph type="subTitle" idx="3"/>
          </p:nvPr>
        </p:nvSpPr>
        <p:spPr>
          <a:xfrm>
            <a:off x="723792" y="3228702"/>
            <a:ext cx="2004900" cy="130299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Display available options like withdrawal, deposit, bank details, change PIN</a:t>
            </a:r>
          </a:p>
        </p:txBody>
      </p:sp>
      <p:sp>
        <p:nvSpPr>
          <p:cNvPr id="3472" name="Google Shape;3472;p59"/>
          <p:cNvSpPr txBox="1">
            <a:spLocks noGrp="1"/>
          </p:cNvSpPr>
          <p:nvPr>
            <p:ph type="subTitle" idx="4"/>
          </p:nvPr>
        </p:nvSpPr>
        <p:spPr>
          <a:xfrm>
            <a:off x="5976048" y="971912"/>
            <a:ext cx="2004900" cy="365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800" dirty="0">
                <a:solidFill>
                  <a:schemeClr val="accent1"/>
                </a:solidFill>
                <a:latin typeface="Barlow Semi Condensed Medium"/>
                <a:ea typeface="Barlow Semi Condensed Medium"/>
                <a:cs typeface="Barlow Semi Condensed Medium"/>
                <a:sym typeface="Barlow Semi Condensed Medium"/>
              </a:rPr>
              <a:t>1. Login options</a:t>
            </a:r>
          </a:p>
        </p:txBody>
      </p:sp>
      <p:sp>
        <p:nvSpPr>
          <p:cNvPr id="3473" name="Google Shape;3473;p59"/>
          <p:cNvSpPr txBox="1">
            <a:spLocks noGrp="1"/>
          </p:cNvSpPr>
          <p:nvPr>
            <p:ph type="subTitle" idx="5"/>
          </p:nvPr>
        </p:nvSpPr>
        <p:spPr>
          <a:xfrm>
            <a:off x="6058047" y="1420611"/>
            <a:ext cx="2004900" cy="76748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Sign up to new account or login with previous account.</a:t>
            </a:r>
          </a:p>
        </p:txBody>
      </p:sp>
      <p:sp>
        <p:nvSpPr>
          <p:cNvPr id="3474" name="Google Shape;3474;p59"/>
          <p:cNvSpPr txBox="1">
            <a:spLocks noGrp="1"/>
          </p:cNvSpPr>
          <p:nvPr>
            <p:ph type="subTitle" idx="6"/>
          </p:nvPr>
        </p:nvSpPr>
        <p:spPr>
          <a:xfrm>
            <a:off x="6128827" y="2896786"/>
            <a:ext cx="2465046" cy="36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IN" sz="1800" dirty="0">
                <a:solidFill>
                  <a:schemeClr val="accent1"/>
                </a:solidFill>
                <a:latin typeface="Barlow Semi Condensed Medium"/>
                <a:ea typeface="Barlow Semi Condensed Medium"/>
                <a:cs typeface="Barlow Semi Condensed Medium"/>
                <a:sym typeface="Barlow Semi Condensed Medium"/>
              </a:rPr>
              <a:t>2. User authentication</a:t>
            </a:r>
          </a:p>
        </p:txBody>
      </p:sp>
      <p:sp>
        <p:nvSpPr>
          <p:cNvPr id="3475" name="Google Shape;3475;p59"/>
          <p:cNvSpPr txBox="1">
            <a:spLocks noGrp="1"/>
          </p:cNvSpPr>
          <p:nvPr>
            <p:ph type="subTitle" idx="7"/>
          </p:nvPr>
        </p:nvSpPr>
        <p:spPr>
          <a:xfrm>
            <a:off x="6125961" y="3330116"/>
            <a:ext cx="2004900" cy="1623862"/>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Prompt for account number and PIN, validate against database, display error message if incorrect input.</a:t>
            </a:r>
          </a:p>
        </p:txBody>
      </p:sp>
      <p:grpSp>
        <p:nvGrpSpPr>
          <p:cNvPr id="3476" name="Google Shape;3476;p59"/>
          <p:cNvGrpSpPr/>
          <p:nvPr/>
        </p:nvGrpSpPr>
        <p:grpSpPr>
          <a:xfrm>
            <a:off x="4632514" y="3824343"/>
            <a:ext cx="210227" cy="236413"/>
            <a:chOff x="2523000" y="1954875"/>
            <a:chExt cx="262325" cy="295000"/>
          </a:xfrm>
        </p:grpSpPr>
        <p:sp>
          <p:nvSpPr>
            <p:cNvPr id="3477" name="Google Shape;3477;p59"/>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78" name="Google Shape;3478;p59"/>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3479" name="Google Shape;3479;p59"/>
          <p:cNvGrpSpPr/>
          <p:nvPr/>
        </p:nvGrpSpPr>
        <p:grpSpPr>
          <a:xfrm>
            <a:off x="4283916" y="1861798"/>
            <a:ext cx="238617" cy="237355"/>
            <a:chOff x="1412450" y="1954475"/>
            <a:chExt cx="297750" cy="296175"/>
          </a:xfrm>
        </p:grpSpPr>
        <p:sp>
          <p:nvSpPr>
            <p:cNvPr id="3480" name="Google Shape;3480;p59"/>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81" name="Google Shape;3481;p59"/>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3487" name="Google Shape;3487;p59"/>
          <p:cNvSpPr/>
          <p:nvPr/>
        </p:nvSpPr>
        <p:spPr>
          <a:xfrm>
            <a:off x="3495340" y="2944030"/>
            <a:ext cx="183701" cy="237335"/>
          </a:xfrm>
          <a:custGeom>
            <a:avLst/>
            <a:gdLst/>
            <a:ahLst/>
            <a:cxnLst/>
            <a:rect l="l" t="t" r="r" b="b"/>
            <a:pathLst>
              <a:path w="9169" h="11846" extrusionOk="0">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2" name="Google Shape;13862;p77">
            <a:extLst>
              <a:ext uri="{FF2B5EF4-FFF2-40B4-BE49-F238E27FC236}">
                <a16:creationId xmlns:a16="http://schemas.microsoft.com/office/drawing/2014/main" id="{EEE0D412-0195-F011-F0C7-7D88DF86D989}"/>
              </a:ext>
            </a:extLst>
          </p:cNvPr>
          <p:cNvGrpSpPr/>
          <p:nvPr/>
        </p:nvGrpSpPr>
        <p:grpSpPr>
          <a:xfrm>
            <a:off x="5389903" y="2563975"/>
            <a:ext cx="362058" cy="356762"/>
            <a:chOff x="-64401400" y="1914475"/>
            <a:chExt cx="319000" cy="317275"/>
          </a:xfrm>
        </p:grpSpPr>
        <p:sp>
          <p:nvSpPr>
            <p:cNvPr id="3" name="Google Shape;13863;p77">
              <a:extLst>
                <a:ext uri="{FF2B5EF4-FFF2-40B4-BE49-F238E27FC236}">
                  <a16:creationId xmlns:a16="http://schemas.microsoft.com/office/drawing/2014/main" id="{53736BDD-2156-A889-8D89-7A3E886E5FC5}"/>
                </a:ext>
              </a:extLst>
            </p:cNvPr>
            <p:cNvSpPr/>
            <p:nvPr/>
          </p:nvSpPr>
          <p:spPr>
            <a:xfrm>
              <a:off x="-64401400" y="1914475"/>
              <a:ext cx="319000" cy="317275"/>
            </a:xfrm>
            <a:custGeom>
              <a:avLst/>
              <a:gdLst/>
              <a:ahLst/>
              <a:cxnLst/>
              <a:rect l="l" t="t" r="r" b="b"/>
              <a:pathLst>
                <a:path w="12760" h="12691" extrusionOk="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864;p77">
              <a:extLst>
                <a:ext uri="{FF2B5EF4-FFF2-40B4-BE49-F238E27FC236}">
                  <a16:creationId xmlns:a16="http://schemas.microsoft.com/office/drawing/2014/main" id="{DEAF396F-95E3-A47A-0265-F5649D4A6F5C}"/>
                </a:ext>
              </a:extLst>
            </p:cNvPr>
            <p:cNvSpPr/>
            <p:nvPr/>
          </p:nvSpPr>
          <p:spPr>
            <a:xfrm>
              <a:off x="-64172200" y="2175800"/>
              <a:ext cx="48850" cy="22075"/>
            </a:xfrm>
            <a:custGeom>
              <a:avLst/>
              <a:gdLst/>
              <a:ahLst/>
              <a:cxnLst/>
              <a:rect l="l" t="t" r="r" b="b"/>
              <a:pathLst>
                <a:path w="1954" h="883" extrusionOk="0">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865;p77">
              <a:extLst>
                <a:ext uri="{FF2B5EF4-FFF2-40B4-BE49-F238E27FC236}">
                  <a16:creationId xmlns:a16="http://schemas.microsoft.com/office/drawing/2014/main" id="{B0CF51EA-134D-62CF-DAB2-80B1BCDEAAE8}"/>
                </a:ext>
              </a:extLst>
            </p:cNvPr>
            <p:cNvSpPr/>
            <p:nvPr/>
          </p:nvSpPr>
          <p:spPr>
            <a:xfrm>
              <a:off x="-64212375" y="2210450"/>
              <a:ext cx="5525" cy="25"/>
            </a:xfrm>
            <a:custGeom>
              <a:avLst/>
              <a:gdLst/>
              <a:ahLst/>
              <a:cxnLst/>
              <a:rect l="l" t="t" r="r" b="b"/>
              <a:pathLst>
                <a:path w="221" h="1" extrusionOk="0">
                  <a:moveTo>
                    <a:pt x="1" y="1"/>
                  </a:moveTo>
                  <a:lnTo>
                    <a:pt x="221" y="1"/>
                  </a:lnTo>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4156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3463"/>
                                        </p:tgtEl>
                                        <p:attrNameLst>
                                          <p:attrName>r</p:attrName>
                                        </p:attrNameLst>
                                      </p:cBhvr>
                                    </p:animRot>
                                  </p:childTnLst>
                                </p:cTn>
                              </p:par>
                              <p:par>
                                <p:cTn id="7" presetID="47" presetClass="entr" presetSubtype="0" fill="hold" grpId="0" nodeType="withEffect">
                                  <p:stCondLst>
                                    <p:cond delay="0"/>
                                  </p:stCondLst>
                                  <p:childTnLst>
                                    <p:set>
                                      <p:cBhvr>
                                        <p:cTn id="8" dur="1" fill="hold">
                                          <p:stCondLst>
                                            <p:cond delay="0"/>
                                          </p:stCondLst>
                                        </p:cTn>
                                        <p:tgtEl>
                                          <p:spTgt spid="3462"/>
                                        </p:tgtEl>
                                        <p:attrNameLst>
                                          <p:attrName>style.visibility</p:attrName>
                                        </p:attrNameLst>
                                      </p:cBhvr>
                                      <p:to>
                                        <p:strVal val="visible"/>
                                      </p:to>
                                    </p:set>
                                    <p:animEffect transition="in" filter="fade">
                                      <p:cBhvr>
                                        <p:cTn id="9" dur="1000"/>
                                        <p:tgtEl>
                                          <p:spTgt spid="3462"/>
                                        </p:tgtEl>
                                      </p:cBhvr>
                                    </p:animEffect>
                                    <p:anim calcmode="lin" valueType="num">
                                      <p:cBhvr>
                                        <p:cTn id="10" dur="1000" fill="hold"/>
                                        <p:tgtEl>
                                          <p:spTgt spid="3462"/>
                                        </p:tgtEl>
                                        <p:attrNameLst>
                                          <p:attrName>ppt_x</p:attrName>
                                        </p:attrNameLst>
                                      </p:cBhvr>
                                      <p:tavLst>
                                        <p:tav tm="0">
                                          <p:val>
                                            <p:strVal val="#ppt_x"/>
                                          </p:val>
                                        </p:tav>
                                        <p:tav tm="100000">
                                          <p:val>
                                            <p:strVal val="#ppt_x"/>
                                          </p:val>
                                        </p:tav>
                                      </p:tavLst>
                                    </p:anim>
                                    <p:anim calcmode="lin" valueType="num">
                                      <p:cBhvr>
                                        <p:cTn id="11" dur="1000" fill="hold"/>
                                        <p:tgtEl>
                                          <p:spTgt spid="34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689633" y="2551456"/>
            <a:ext cx="5546802" cy="14307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t>System flow diagram &amp; Design Details </a:t>
            </a: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929537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623</Words>
  <Application>Microsoft Office PowerPoint</Application>
  <PresentationFormat>On-screen Show (16:9)</PresentationFormat>
  <Paragraphs>77</Paragraphs>
  <Slides>19</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Barlow Semi Condensed</vt:lpstr>
      <vt:lpstr>Barlow Semi Condensed Medium</vt:lpstr>
      <vt:lpstr>Calibri</vt:lpstr>
      <vt:lpstr>Calibri Light</vt:lpstr>
      <vt:lpstr>Fjalla One</vt:lpstr>
      <vt:lpstr>Times New Roman</vt:lpstr>
      <vt:lpstr>Technology Consulting by Slidesgo</vt:lpstr>
      <vt:lpstr>Office Theme</vt:lpstr>
      <vt:lpstr>A PROJECT PRESENTATION   ON   “ATM Machine System”   GROUP NO: 2 Members names     1) 41_Pushkar Mhatre  2) 21_Aditya gawade 3) 22_Aryan Gawand        UNDER THE GUIDANCE OF   Prof. Sabrina Shaikh </vt:lpstr>
      <vt:lpstr>PowerPoint Presentation</vt:lpstr>
      <vt:lpstr>Table of Contents</vt:lpstr>
      <vt:lpstr>Introduction</vt:lpstr>
      <vt:lpstr>General Overview</vt:lpstr>
      <vt:lpstr>Understanding the Problem Statement &amp; Objective</vt:lpstr>
      <vt:lpstr>METHODOLOGIES</vt:lpstr>
      <vt:lpstr>Methodology</vt:lpstr>
      <vt:lpstr>System flow diagram &amp; Design Details </vt:lpstr>
      <vt:lpstr>PowerPoint Presentation</vt:lpstr>
      <vt:lpstr>Design Details </vt:lpstr>
      <vt:lpstr>Hardware And Software Details</vt:lpstr>
      <vt:lpstr>HARDWARE AND SOFTWARE REQUIREMENTS</vt:lpstr>
      <vt:lpstr>Results</vt:lpstr>
      <vt:lpstr>ATM INTERFACE – Login Page</vt:lpstr>
      <vt:lpstr>ATM INTERFACE – Sign-in Page</vt:lpstr>
      <vt:lpstr>ATM INTERFACE – Transactions Page</vt:lpstr>
      <vt:lpstr>ATM INTERFACE – Messages &amp; Warnings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Machine System</dc:title>
  <dc:creator>Aryan Gawand</dc:creator>
  <cp:lastModifiedBy>atharva gawand</cp:lastModifiedBy>
  <cp:revision>58</cp:revision>
  <dcterms:modified xsi:type="dcterms:W3CDTF">2023-11-02T07:17:29Z</dcterms:modified>
</cp:coreProperties>
</file>