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3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4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BB9E-CDDC-45E0-B1D0-DEC2448F698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948D-F713-4190-A65E-4064F8BF6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Glinstoria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web base application used by Photo-Studio owner and their Customers.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application will have two types of user , 1. Photo-Studio owners and 2.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(normal user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They both have separate UI and functionalities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application will handle customers of studio and customers will pay for there photos send by studio.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8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Photo-Studio Owners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b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 They Provide 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1. Studio Name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2. Full Name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3. Mobile/Email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4. Location of Studio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5. Password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UI Sections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Home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New Customer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Connected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Studios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Profile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6. Reports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9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 User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sz="26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 They Provide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1. Full Name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3. Mobile/Email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4. Password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UI Sections 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Home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2. Studios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3. Profile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Application Sections :</a:t>
            </a:r>
          </a:p>
          <a:p>
            <a:pPr marL="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Home Section 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Content of this section is total depends on us.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Connect New Customer Section: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section studio owner will connect with new customer by sending connection request and customer will accept/reject.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Connected Customers: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connected Customers list will shown in there. There is search bar to search a particular customer either by their name or username or mobile no.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Lets assume studio searched of a customer and the record appeared at the top. Then click on that record comes a pop up screen containing all History of that customer with studio. And there will be a upload button to select photo of that customer and a check box for payment received or not.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1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Pop-up screen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When No file is selected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When one file is selected another upload Button, check box and a price box for first file appeared on screen.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39108"/>
              </p:ext>
            </p:extLst>
          </p:nvPr>
        </p:nvGraphicFramePr>
        <p:xfrm>
          <a:off x="1295400" y="1371600"/>
          <a:ext cx="61722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/>
              </a:tblGrid>
              <a:tr h="21082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Name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Upload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Send </a:t>
                      </a:r>
                      <a:r>
                        <a:rPr lang="en-US" dirty="0" err="1" smtClean="0"/>
                        <a:t>Btn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>All Previous </a:t>
                      </a:r>
                      <a:r>
                        <a:rPr lang="en-US" dirty="0" err="1" smtClean="0"/>
                        <a:t>Histroy</a:t>
                      </a:r>
                      <a:r>
                        <a:rPr lang="en-US" dirty="0" smtClean="0"/>
                        <a:t> -----Below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33306"/>
              </p:ext>
            </p:extLst>
          </p:nvPr>
        </p:nvGraphicFramePr>
        <p:xfrm>
          <a:off x="1447800" y="4419600"/>
          <a:ext cx="61722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/>
              </a:tblGrid>
              <a:tr h="210820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Name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Upload *</a:t>
                      </a:r>
                      <a:r>
                        <a:rPr lang="en-US" dirty="0" err="1" smtClean="0"/>
                        <a:t>fileName</a:t>
                      </a:r>
                      <a:r>
                        <a:rPr lang="en-US" dirty="0" smtClean="0"/>
                        <a:t>         Payment</a:t>
                      </a:r>
                      <a:r>
                        <a:rPr lang="en-US" baseline="0" dirty="0" smtClean="0"/>
                        <a:t> received   -- price  *100 </a:t>
                      </a:r>
                      <a:r>
                        <a:rPr lang="en-US" baseline="0" dirty="0" err="1" smtClean="0"/>
                        <a:t>Rs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Upload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Send </a:t>
                      </a:r>
                      <a:r>
                        <a:rPr lang="en-US" dirty="0" err="1" smtClean="0"/>
                        <a:t>Btn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All Previous </a:t>
                      </a:r>
                      <a:r>
                        <a:rPr lang="en-US" dirty="0" err="1" smtClean="0"/>
                        <a:t>Histroy</a:t>
                      </a:r>
                      <a:r>
                        <a:rPr lang="en-US" dirty="0" smtClean="0"/>
                        <a:t> -----Below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52800" y="5001491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Studios Section 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First, this is the section normal user sees a connection request from a studio owner.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(user accept conn. Req. ) {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can see a block named with that studio name.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After clicking on that block user can see photos send by that 				studio. They can select photo they want and make payment as per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studio decided.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( payment is already done ){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option for download will appear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}else{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1. option for download will not appear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2. user can view photo but it contains watermark of 				     	    Glinstoria all over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(photo is not theirs) they can send report to change 				photo and studio will see that report in report section.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}else{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That studio will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dissapear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their Studio section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0725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Profile Section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Contain information about that particular user and a logout button.	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And additional information for Studio Owners to change/update payment info.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Report Section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photos reported by customers will appear here.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5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Connection with Customers 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a customer arrive for photo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shoot,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first thing studio owner will do is to connect them by sending a connection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request (From New Customer Section)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the normal user (only for first time). The studio owner will search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 by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either user name or mobile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After that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accept request of studio owner.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user (customer for studio) will move to connected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customers section for studio.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… and you know the else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556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take all studio owner to top level 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Means ,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All studios owners profiles will searchable and viewable by normal user or other studio owners.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Studio owners can share post of there photography work.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we can add explore section like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post shared by studio owner will appear randomly to any user or studio owner.</a:t>
            </a:r>
          </a:p>
        </p:txBody>
      </p:sp>
    </p:spTree>
    <p:extLst>
      <p:ext uri="{BB962C8B-B14F-4D97-AF65-F5344CB8AC3E}">
        <p14:creationId xmlns:p14="http://schemas.microsoft.com/office/powerpoint/2010/main" val="100833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71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Glinstoria</vt:lpstr>
      <vt:lpstr>Photo-Studio Owners</vt:lpstr>
      <vt:lpstr>Normal User </vt:lpstr>
      <vt:lpstr>PowerPoint Presentation</vt:lpstr>
      <vt:lpstr>PowerPoint Presentation</vt:lpstr>
      <vt:lpstr>PowerPoint Presentation</vt:lpstr>
      <vt:lpstr>PowerPoint Presentation</vt:lpstr>
      <vt:lpstr>How to Start</vt:lpstr>
      <vt:lpstr>Future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</dc:creator>
  <cp:lastModifiedBy>amrut</cp:lastModifiedBy>
  <cp:revision>61</cp:revision>
  <dcterms:created xsi:type="dcterms:W3CDTF">2023-06-01T05:35:05Z</dcterms:created>
  <dcterms:modified xsi:type="dcterms:W3CDTF">2023-06-01T12:47:52Z</dcterms:modified>
</cp:coreProperties>
</file>