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Top10Products/AmazonTop10Product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9ABA894D-00C8-4977-AEBB-74F1230A1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Top 10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10 Products By Sales By Country">
            <a:extLst>
              <a:ext uri="{FF2B5EF4-FFF2-40B4-BE49-F238E27FC236}">
                <a16:creationId xmlns:a16="http://schemas.microsoft.com/office/drawing/2014/main" xmlns="" id="{6015EFA5-8710-4AA3-A5E8-1E081F7CF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10 Products By Sales">
            <a:extLst>
              <a:ext uri="{FF2B5EF4-FFF2-40B4-BE49-F238E27FC236}">
                <a16:creationId xmlns:a16="http://schemas.microsoft.com/office/drawing/2014/main" xmlns="" id="{E7986E78-6208-405B-AF3A-D0FB38C1D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Products By Order Item Quantity (2)">
            <a:extLst>
              <a:ext uri="{FF2B5EF4-FFF2-40B4-BE49-F238E27FC236}">
                <a16:creationId xmlns:a16="http://schemas.microsoft.com/office/drawing/2014/main" xmlns="" id="{A5237B4B-2698-4040-A83B-4B4A2CC1C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Products By Order Item Quantity">
            <a:extLst>
              <a:ext uri="{FF2B5EF4-FFF2-40B4-BE49-F238E27FC236}">
                <a16:creationId xmlns:a16="http://schemas.microsoft.com/office/drawing/2014/main" xmlns="" id="{7486D2C3-5494-4BF9-81F2-8EFDE9F8D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mazon Top 10 Products Dashboard">
            <a:extLst>
              <a:ext uri="{FF2B5EF4-FFF2-40B4-BE49-F238E27FC236}">
                <a16:creationId xmlns:a16="http://schemas.microsoft.com/office/drawing/2014/main" xmlns="" id="{57FEFF34-9F91-48B2-8F53-4E9960B1CD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Amazon Top 10 Products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Top 10 Products</dc:title>
  <dc:creator/>
  <cp:lastModifiedBy>hp</cp:lastModifiedBy>
  <cp:revision>1</cp:revision>
  <dcterms:created xsi:type="dcterms:W3CDTF">2023-01-19T07:48:21Z</dcterms:created>
  <dcterms:modified xsi:type="dcterms:W3CDTF">2023-01-19T07:51:52Z</dcterms:modified>
</cp:coreProperties>
</file>