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FinanceOverview_16741295915600/Dashboard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36BAFCA3-DB57-4D08-9834-468EBA99E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Finance Overview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5 (8)">
            <a:extLst>
              <a:ext uri="{FF2B5EF4-FFF2-40B4-BE49-F238E27FC236}">
                <a16:creationId xmlns:a16="http://schemas.microsoft.com/office/drawing/2014/main" xmlns="" id="{3F4F89F7-9964-4014-9263-9AE4F0277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24500" y="3128010"/>
            <a:ext cx="1143000" cy="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5 (9)">
            <a:extLst>
              <a:ext uri="{FF2B5EF4-FFF2-40B4-BE49-F238E27FC236}">
                <a16:creationId xmlns:a16="http://schemas.microsoft.com/office/drawing/2014/main" xmlns="" id="{43F8B490-E27F-4A34-97E6-60B00294D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0" y="3128010"/>
            <a:ext cx="762000" cy="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2">
            <a:extLst>
              <a:ext uri="{FF2B5EF4-FFF2-40B4-BE49-F238E27FC236}">
                <a16:creationId xmlns:a16="http://schemas.microsoft.com/office/drawing/2014/main" xmlns="" id="{7374B3D0-3BBD-4694-B974-988744B1D4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5 (2)">
            <a:extLst>
              <a:ext uri="{FF2B5EF4-FFF2-40B4-BE49-F238E27FC236}">
                <a16:creationId xmlns:a16="http://schemas.microsoft.com/office/drawing/2014/main" xmlns="" id="{1678BDA3-4B73-47AD-A27D-A806DFB5C4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5">
            <a:extLst>
              <a:ext uri="{FF2B5EF4-FFF2-40B4-BE49-F238E27FC236}">
                <a16:creationId xmlns:a16="http://schemas.microsoft.com/office/drawing/2014/main" xmlns="" id="{445A4F67-395D-4C24-89A8-6409FEDC4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5 (3)">
            <a:extLst>
              <a:ext uri="{FF2B5EF4-FFF2-40B4-BE49-F238E27FC236}">
                <a16:creationId xmlns:a16="http://schemas.microsoft.com/office/drawing/2014/main" xmlns="" id="{CA386055-2832-4B97-B2D3-8493A01750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3492" y="0"/>
            <a:ext cx="5521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5 (11)">
            <a:extLst>
              <a:ext uri="{FF2B5EF4-FFF2-40B4-BE49-F238E27FC236}">
                <a16:creationId xmlns:a16="http://schemas.microsoft.com/office/drawing/2014/main" xmlns="" id="{779A833F-D54F-401B-8A64-AA434B7AD5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1810"/>
            <a:ext cx="12192000" cy="68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 (5)">
            <a:extLst>
              <a:ext uri="{FF2B5EF4-FFF2-40B4-BE49-F238E27FC236}">
                <a16:creationId xmlns:a16="http://schemas.microsoft.com/office/drawing/2014/main" xmlns="" id="{B0AEBB66-81E1-4F8F-B1D3-166BAA0D67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9001" y="-4369"/>
            <a:ext cx="4828442" cy="68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5 (6)">
            <a:extLst>
              <a:ext uri="{FF2B5EF4-FFF2-40B4-BE49-F238E27FC236}">
                <a16:creationId xmlns:a16="http://schemas.microsoft.com/office/drawing/2014/main" xmlns="" id="{622C510D-BFF5-440F-8CE8-4C0A2B671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12705"/>
            <a:ext cx="12192000" cy="523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5 (10)">
            <a:extLst>
              <a:ext uri="{FF2B5EF4-FFF2-40B4-BE49-F238E27FC236}">
                <a16:creationId xmlns:a16="http://schemas.microsoft.com/office/drawing/2014/main" xmlns="" id="{C43375E8-323C-4930-B4E9-CA55B8E1A7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12705"/>
            <a:ext cx="12192000" cy="523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5 (7)">
            <a:extLst>
              <a:ext uri="{FF2B5EF4-FFF2-40B4-BE49-F238E27FC236}">
                <a16:creationId xmlns:a16="http://schemas.microsoft.com/office/drawing/2014/main" xmlns="" id="{EF3A9041-8006-4F52-85A0-D0938F2BE3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0" y="3036570"/>
            <a:ext cx="762000" cy="7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Custom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Finance Overview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Overview</dc:title>
  <dc:creator/>
  <cp:lastModifiedBy>hp</cp:lastModifiedBy>
  <cp:revision>1</cp:revision>
  <dcterms:created xsi:type="dcterms:W3CDTF">2023-01-19T12:11:47Z</dcterms:created>
  <dcterms:modified xsi:type="dcterms:W3CDTF">2023-01-19T12:38:39Z</dcterms:modified>
</cp:coreProperties>
</file>