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RAnalyticsDashboard_16736846224380/HRAnalytic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33C72817-A610-4380-9929-AC379299F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HR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KPI">
            <a:extLst>
              <a:ext uri="{FF2B5EF4-FFF2-40B4-BE49-F238E27FC236}">
                <a16:creationId xmlns:a16="http://schemas.microsoft.com/office/drawing/2014/main" xmlns="" id="{FEA2C355-204F-43FE-9560-B27356BF89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48733"/>
            <a:ext cx="12192000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ttrition by Gender">
            <a:extLst>
              <a:ext uri="{FF2B5EF4-FFF2-40B4-BE49-F238E27FC236}">
                <a16:creationId xmlns:a16="http://schemas.microsoft.com/office/drawing/2014/main" xmlns="" id="{1CCE4A4B-FDD2-4900-9353-77FB3F861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80710"/>
            <a:ext cx="12192000" cy="52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epartment Wise Attrition">
            <a:extLst>
              <a:ext uri="{FF2B5EF4-FFF2-40B4-BE49-F238E27FC236}">
                <a16:creationId xmlns:a16="http://schemas.microsoft.com/office/drawing/2014/main" xmlns="" id="{1AA5CC43-7023-4E32-B8F5-379B152A01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70841"/>
            <a:ext cx="12192000" cy="53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No. of Employee by Age Group">
            <a:extLst>
              <a:ext uri="{FF2B5EF4-FFF2-40B4-BE49-F238E27FC236}">
                <a16:creationId xmlns:a16="http://schemas.microsoft.com/office/drawing/2014/main" xmlns="" id="{CBF0E4E5-6144-49A0-A703-6324DC711E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70841"/>
            <a:ext cx="12192000" cy="53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Job Satisfaction Rating">
            <a:extLst>
              <a:ext uri="{FF2B5EF4-FFF2-40B4-BE49-F238E27FC236}">
                <a16:creationId xmlns:a16="http://schemas.microsoft.com/office/drawing/2014/main" xmlns="" id="{61D3BDF4-B28F-495D-857D-4E7E306D8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8970" y="2080260"/>
            <a:ext cx="5814060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ducation Field wise Attrition">
            <a:extLst>
              <a:ext uri="{FF2B5EF4-FFF2-40B4-BE49-F238E27FC236}">
                <a16:creationId xmlns:a16="http://schemas.microsoft.com/office/drawing/2014/main" xmlns="" id="{441700B9-B8C4-431D-B6A7-41206D2CD1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96414"/>
            <a:ext cx="12192000" cy="52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ttrition Rate by Gender for Different Age Group">
            <a:extLst>
              <a:ext uri="{FF2B5EF4-FFF2-40B4-BE49-F238E27FC236}">
                <a16:creationId xmlns:a16="http://schemas.microsoft.com/office/drawing/2014/main" xmlns="" id="{40068B9D-5EC1-429E-892B-81F4B12834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70841"/>
            <a:ext cx="12192000" cy="53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Custom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HR Analytics Dashboard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Dashboard</dc:title>
  <dc:creator/>
  <cp:lastModifiedBy>hp</cp:lastModifiedBy>
  <cp:revision>1</cp:revision>
  <dcterms:created xsi:type="dcterms:W3CDTF">2023-01-14T08:38:12Z</dcterms:created>
  <dcterms:modified xsi:type="dcterms:W3CDTF">2023-01-14T08:41:00Z</dcterms:modified>
</cp:coreProperties>
</file>