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op15ProductDataAnalysi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3BAB3AF-DF1C-4794-BAA8-70DA43C3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Top 15 Product Data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15 Products By Sales">
            <a:extLst>
              <a:ext uri="{FF2B5EF4-FFF2-40B4-BE49-F238E27FC236}">
                <a16:creationId xmlns:a16="http://schemas.microsoft.com/office/drawing/2014/main" xmlns="" id="{3277A861-8647-47B3-A1EA-2DDBF1179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80710"/>
            <a:ext cx="12192000" cy="52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15 Products By Sales By Country">
            <a:extLst>
              <a:ext uri="{FF2B5EF4-FFF2-40B4-BE49-F238E27FC236}">
                <a16:creationId xmlns:a16="http://schemas.microsoft.com/office/drawing/2014/main" xmlns="" id="{08EFBA4D-BE91-4A80-9CCF-5A5FC1885C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82139"/>
            <a:ext cx="12192000" cy="52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5 Products By Order Item Quantity">
            <a:extLst>
              <a:ext uri="{FF2B5EF4-FFF2-40B4-BE49-F238E27FC236}">
                <a16:creationId xmlns:a16="http://schemas.microsoft.com/office/drawing/2014/main" xmlns="" id="{4CD2C1F7-2592-4F2D-8BF9-D2C5D9ADF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0810" y="1729740"/>
            <a:ext cx="685038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5 Products By Order Item Quantity (2)">
            <a:extLst>
              <a:ext uri="{FF2B5EF4-FFF2-40B4-BE49-F238E27FC236}">
                <a16:creationId xmlns:a16="http://schemas.microsoft.com/office/drawing/2014/main" xmlns="" id="{4BB4314A-9427-43C1-A4BB-A3C05CC8A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06188"/>
            <a:ext cx="12192000" cy="52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xmlns="" id="{AC5C365D-BDB9-4331-9C6B-041036E31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Top 15 Product Data Analysis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15 Product Data Analysis</dc:title>
  <dc:creator/>
  <cp:lastModifiedBy>hp</cp:lastModifiedBy>
  <cp:revision>1</cp:revision>
  <dcterms:created xsi:type="dcterms:W3CDTF">2023-01-18T17:38:04Z</dcterms:created>
  <dcterms:modified xsi:type="dcterms:W3CDTF">2023-01-18T17:38:26Z</dcterms:modified>
</cp:coreProperties>
</file>